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3"/>
  </p:notesMasterIdLst>
  <p:handoutMasterIdLst>
    <p:handoutMasterId r:id="rId2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359" r:id="rId2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80" y="-54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4345170094183385E-3"/>
          <c:y val="3.2931255910678879E-2"/>
          <c:w val="0.96844062579279655"/>
          <c:h val="0.89650176713786633"/>
        </c:manualLayout>
      </c:layout>
      <c:lineChart>
        <c:grouping val="stacked"/>
        <c:varyColors val="0"/>
        <c:ser>
          <c:idx val="0"/>
          <c:order val="0"/>
          <c:tx>
            <c:strRef>
              <c:f>Sheet1!$B$1</c:f>
              <c:strCache>
                <c:ptCount val="1"/>
                <c:pt idx="0">
                  <c:v>系列 1</c:v>
                </c:pt>
              </c:strCache>
            </c:strRef>
          </c:tx>
          <c:spPr>
            <a:ln w="50800" cap="rnd">
              <a:solidFill>
                <a:schemeClr val="bg1">
                  <a:alpha val="70000"/>
                </a:schemeClr>
              </a:solidFill>
              <a:round/>
            </a:ln>
            <a:effectLst/>
          </c:spPr>
          <c:marker>
            <c:symbol val="circle"/>
            <c:size val="12"/>
            <c:spPr>
              <a:solidFill>
                <a:schemeClr val="accent1"/>
              </a:solidFill>
              <a:ln w="57150">
                <a:noFill/>
              </a:ln>
              <a:effectLst/>
            </c:spPr>
          </c:marker>
          <c:dPt>
            <c:idx val="0"/>
            <c:marker>
              <c:spPr>
                <a:solidFill>
                  <a:srgbClr val="FFB850"/>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dPt>
            <c:idx val="1"/>
            <c:marker>
              <c:spPr>
                <a:solidFill>
                  <a:srgbClr val="01ACBE"/>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dPt>
            <c:idx val="2"/>
            <c:marker>
              <c:spPr>
                <a:solidFill>
                  <a:srgbClr val="E87071"/>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dPt>
            <c:idx val="3"/>
            <c:marker>
              <c:spPr>
                <a:solidFill>
                  <a:srgbClr val="00AF92"/>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cat>
            <c:strRef>
              <c:f>Sheet1!$A$2:$A$5</c:f>
              <c:strCache>
                <c:ptCount val="4"/>
                <c:pt idx="0">
                  <c:v>类别 1</c:v>
                </c:pt>
                <c:pt idx="1">
                  <c:v>类别 2</c:v>
                </c:pt>
                <c:pt idx="2">
                  <c:v>类别 3</c:v>
                </c:pt>
                <c:pt idx="3">
                  <c:v>类别 4</c:v>
                </c:pt>
              </c:strCache>
            </c:strRef>
          </c:cat>
          <c:val>
            <c:numRef>
              <c:f>Sheet1!$B$2:$B$5</c:f>
              <c:numCache>
                <c:formatCode>0%</c:formatCode>
                <c:ptCount val="4"/>
                <c:pt idx="0">
                  <c:v>0.4</c:v>
                </c:pt>
                <c:pt idx="1">
                  <c:v>0.2</c:v>
                </c:pt>
                <c:pt idx="2">
                  <c:v>0.6</c:v>
                </c:pt>
                <c:pt idx="3">
                  <c:v>0.8</c:v>
                </c:pt>
              </c:numCache>
            </c:numRef>
          </c:val>
          <c:smooth val="0"/>
        </c:ser>
        <c:dLbls>
          <c:showLegendKey val="0"/>
          <c:showVal val="0"/>
          <c:showCatName val="0"/>
          <c:showSerName val="0"/>
          <c:showPercent val="0"/>
          <c:showBubbleSize val="0"/>
        </c:dLbls>
        <c:marker val="1"/>
        <c:smooth val="0"/>
        <c:axId val="225256960"/>
        <c:axId val="225258496"/>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系列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extLs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c:ext uri="{02D57815-91ED-43cb-92C2-25804820EDAC}">
                        <c15:formulaRef>
                          <c15:sqref>Sheet1!$C$2:$C$5</c15:sqref>
                        </c15:formulaRef>
                      </c:ext>
                    </c:extLst>
                    <c:numCache>
                      <c:formatCode>General</c:formatCode>
                      <c:ptCount val="4"/>
                      <c:pt idx="0">
                        <c:v>2.4</c:v>
                      </c:pt>
                      <c:pt idx="1">
                        <c:v>4.4000000000000004</c:v>
                      </c:pt>
                      <c:pt idx="2">
                        <c:v>1.8</c:v>
                      </c:pt>
                      <c:pt idx="3">
                        <c:v>2.8</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extLst xmlns:c15="http://schemas.microsoft.com/office/drawing/2012/chart">
                      <c:ext xmlns:c15="http://schemas.microsoft.com/office/drawing/2012/char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5="http://schemas.microsoft.com/office/drawing/2012/chart">
                      <c:ext xmlns:c15="http://schemas.microsoft.com/office/drawing/2012/chart" uri="{02D57815-91ED-43cb-92C2-25804820EDAC}">
                        <c15:formulaRef>
                          <c15:sqref>Sheet1!$D$2:$D$5</c15:sqref>
                        </c15:formulaRef>
                      </c:ext>
                    </c:extLst>
                    <c:numCache>
                      <c:formatCode>General</c:formatCode>
                      <c:ptCount val="4"/>
                      <c:pt idx="0">
                        <c:v>2</c:v>
                      </c:pt>
                      <c:pt idx="1">
                        <c:v>2</c:v>
                      </c:pt>
                      <c:pt idx="2">
                        <c:v>3</c:v>
                      </c:pt>
                      <c:pt idx="3">
                        <c:v>5</c:v>
                      </c:pt>
                    </c:numCache>
                  </c:numRef>
                </c:val>
                <c:smooth val="0"/>
              </c15:ser>
            </c15:filteredLineSeries>
          </c:ext>
        </c:extLst>
      </c:lineChart>
      <c:catAx>
        <c:axId val="225256960"/>
        <c:scaling>
          <c:orientation val="minMax"/>
        </c:scaling>
        <c:delete val="1"/>
        <c:axPos val="b"/>
        <c:numFmt formatCode="General" sourceLinked="1"/>
        <c:majorTickMark val="out"/>
        <c:minorTickMark val="none"/>
        <c:tickLblPos val="nextTo"/>
        <c:crossAx val="225258496"/>
        <c:crosses val="autoZero"/>
        <c:auto val="1"/>
        <c:lblAlgn val="ctr"/>
        <c:lblOffset val="100"/>
        <c:noMultiLvlLbl val="0"/>
      </c:catAx>
      <c:valAx>
        <c:axId val="225258496"/>
        <c:scaling>
          <c:orientation val="minMax"/>
        </c:scaling>
        <c:delete val="1"/>
        <c:axPos val="l"/>
        <c:numFmt formatCode="0%" sourceLinked="1"/>
        <c:majorTickMark val="out"/>
        <c:minorTickMark val="none"/>
        <c:tickLblPos val="nextTo"/>
        <c:crossAx val="225256960"/>
        <c:crosses val="autoZero"/>
        <c:crossBetween val="between"/>
      </c:valAx>
      <c:spPr>
        <a:noFill/>
        <a:ln w="25400">
          <a:noFill/>
        </a:ln>
        <a:effectLst/>
      </c:spPr>
    </c:plotArea>
    <c:plotVisOnly val="1"/>
    <c:dispBlanksAs val="zero"/>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FFB850"/>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40</c:v>
                </c:pt>
                <c:pt idx="1">
                  <c:v>60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F17475"/>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FFB850"/>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FFB850"/>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80</c:v>
                </c:pt>
                <c:pt idx="1">
                  <c:v>20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饼形 31"/>
          <p:cNvSpPr/>
          <p:nvPr/>
        </p:nvSpPr>
        <p:spPr>
          <a:xfrm>
            <a:off x="2195736" y="2452592"/>
            <a:ext cx="1904547" cy="1904547"/>
          </a:xfrm>
          <a:prstGeom prst="pie">
            <a:avLst>
              <a:gd name="adj1" fmla="val 5388125"/>
              <a:gd name="adj2" fmla="val 16200000"/>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33" name="组合 32"/>
          <p:cNvGrpSpPr/>
          <p:nvPr/>
        </p:nvGrpSpPr>
        <p:grpSpPr>
          <a:xfrm>
            <a:off x="2274968" y="2527190"/>
            <a:ext cx="1755350" cy="1755350"/>
            <a:chOff x="4179570" y="1588770"/>
            <a:chExt cx="2735580" cy="2735580"/>
          </a:xfrm>
        </p:grpSpPr>
        <p:sp>
          <p:nvSpPr>
            <p:cNvPr id="34" name="椭圆 33"/>
            <p:cNvSpPr/>
            <p:nvPr/>
          </p:nvSpPr>
          <p:spPr>
            <a:xfrm>
              <a:off x="4179570" y="1588770"/>
              <a:ext cx="2735580" cy="2735580"/>
            </a:xfrm>
            <a:prstGeom prst="ellipse">
              <a:avLst/>
            </a:prstGeom>
            <a:solidFill>
              <a:srgbClr val="368044"/>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椭圆 34"/>
            <p:cNvSpPr/>
            <p:nvPr/>
          </p:nvSpPr>
          <p:spPr>
            <a:xfrm>
              <a:off x="4373089" y="1789945"/>
              <a:ext cx="2348541" cy="2348541"/>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800" b="0" i="0" u="none" strike="noStrike" kern="0" cap="none" spc="0" normalizeH="0" baseline="0" noProof="0" dirty="0" smtClean="0">
                  <a:ln>
                    <a:noFill/>
                  </a:ln>
                  <a:solidFill>
                    <a:srgbClr val="368044"/>
                  </a:solidFill>
                  <a:effectLst/>
                  <a:uLnTx/>
                  <a:uFillTx/>
                  <a:latin typeface="Calibri"/>
                  <a:ea typeface="宋体"/>
                  <a:cs typeface="+mn-cs"/>
                </a:rPr>
                <a:t>目录</a:t>
              </a:r>
              <a:endParaRPr kumimoji="0" lang="zh-CN" altLang="en-US" sz="4800" b="0" i="0" u="none" strike="noStrike" kern="0" cap="none" spc="0" normalizeH="0" baseline="0" noProof="0" dirty="0">
                <a:ln>
                  <a:noFill/>
                </a:ln>
                <a:solidFill>
                  <a:srgbClr val="368044"/>
                </a:solidFill>
                <a:effectLst/>
                <a:uLnTx/>
                <a:uFillTx/>
                <a:latin typeface="Calibri"/>
                <a:ea typeface="宋体"/>
                <a:cs typeface="+mn-cs"/>
              </a:endParaRPr>
            </a:p>
          </p:txBody>
        </p:sp>
      </p:grpSp>
      <p:pic>
        <p:nvPicPr>
          <p:cNvPr id="36" name="图片 35"/>
          <p:cNvPicPr>
            <a:picLocks noChangeAspect="1"/>
          </p:cNvPicPr>
          <p:nvPr/>
        </p:nvPicPr>
        <p:blipFill rotWithShape="1">
          <a:blip r:embed="rId2" cstate="screen">
            <a:duotone>
              <a:prstClr val="black"/>
              <a:srgbClr val="368044">
                <a:tint val="45000"/>
                <a:satMod val="400000"/>
              </a:srgbClr>
            </a:duotone>
            <a:extLst>
              <a:ext uri="{28A0092B-C50C-407E-A947-70E740481C1C}">
                <a14:useLocalDpi xmlns:a14="http://schemas.microsoft.com/office/drawing/2010/main"/>
              </a:ext>
            </a:extLst>
          </a:blip>
          <a:srcRect/>
          <a:stretch/>
        </p:blipFill>
        <p:spPr>
          <a:xfrm>
            <a:off x="4372402" y="1181697"/>
            <a:ext cx="45719" cy="4623567"/>
          </a:xfrm>
          <a:prstGeom prst="rect">
            <a:avLst/>
          </a:prstGeom>
          <a:effectLst>
            <a:outerShdw blurRad="76200" dist="50800" dir="4140000" sx="99000" sy="99000" algn="ctr" rotWithShape="0">
              <a:srgbClr val="000000">
                <a:alpha val="94000"/>
              </a:srgbClr>
            </a:outerShdw>
          </a:effectLst>
        </p:spPr>
      </p:pic>
      <p:grpSp>
        <p:nvGrpSpPr>
          <p:cNvPr id="37" name="组合 36"/>
          <p:cNvGrpSpPr/>
          <p:nvPr/>
        </p:nvGrpSpPr>
        <p:grpSpPr>
          <a:xfrm>
            <a:off x="5266378" y="2098384"/>
            <a:ext cx="2525486" cy="461665"/>
            <a:chOff x="7047666" y="1942356"/>
            <a:chExt cx="3367313" cy="615553"/>
          </a:xfrm>
        </p:grpSpPr>
        <p:grpSp>
          <p:nvGrpSpPr>
            <p:cNvPr id="38" name="组合 37"/>
            <p:cNvGrpSpPr/>
            <p:nvPr/>
          </p:nvGrpSpPr>
          <p:grpSpPr>
            <a:xfrm>
              <a:off x="7047666" y="1942356"/>
              <a:ext cx="551542" cy="615553"/>
              <a:chOff x="4519974" y="1762722"/>
              <a:chExt cx="551542" cy="615553"/>
            </a:xfrm>
          </p:grpSpPr>
          <p:sp>
            <p:nvSpPr>
              <p:cNvPr id="40" name="圆角矩形 39"/>
              <p:cNvSpPr/>
              <p:nvPr/>
            </p:nvSpPr>
            <p:spPr>
              <a:xfrm>
                <a:off x="4519974" y="1830139"/>
                <a:ext cx="551542" cy="449943"/>
              </a:xfrm>
              <a:prstGeom prst="roundRect">
                <a:avLst/>
              </a:prstGeom>
              <a:gradFill>
                <a:gsLst>
                  <a:gs pos="0">
                    <a:srgbClr val="368044"/>
                  </a:gs>
                  <a:gs pos="99000">
                    <a:srgbClr val="70AD47"/>
                  </a:gs>
                </a:gsLst>
                <a:lin ang="156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文本框 16"/>
              <p:cNvSpPr txBox="1"/>
              <p:nvPr/>
            </p:nvSpPr>
            <p:spPr>
              <a:xfrm>
                <a:off x="4576770" y="1762722"/>
                <a:ext cx="451405" cy="61555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宋体"/>
                    <a:ea typeface="宋体"/>
                  </a:rPr>
                  <a:t>1</a:t>
                </a:r>
                <a:endParaRPr kumimoji="0" lang="zh-CN" altLang="en-US" sz="2400" b="0" i="0" u="none" strike="noStrike" kern="0" cap="none" spc="0" normalizeH="0" baseline="0" noProof="0" dirty="0">
                  <a:ln>
                    <a:noFill/>
                  </a:ln>
                  <a:solidFill>
                    <a:sysClr val="window" lastClr="FFFFFF"/>
                  </a:solidFill>
                  <a:effectLst/>
                  <a:uLnTx/>
                  <a:uFillTx/>
                  <a:latin typeface="宋体"/>
                  <a:ea typeface="宋体"/>
                </a:endParaRPr>
              </a:p>
            </p:txBody>
          </p:sp>
        </p:grpSp>
        <p:sp>
          <p:nvSpPr>
            <p:cNvPr id="39" name="圆角矩形 38"/>
            <p:cNvSpPr/>
            <p:nvPr/>
          </p:nvSpPr>
          <p:spPr>
            <a:xfrm>
              <a:off x="7845950" y="2009773"/>
              <a:ext cx="2569029" cy="449943"/>
            </a:xfrm>
            <a:prstGeom prst="roundRect">
              <a:avLst/>
            </a:prstGeom>
            <a:gradFill>
              <a:gsLst>
                <a:gs pos="0">
                  <a:srgbClr val="368044"/>
                </a:gs>
                <a:gs pos="100000">
                  <a:srgbClr val="70AD47"/>
                </a:gs>
              </a:gsLst>
              <a:lin ang="162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sysClr val="window" lastClr="FFFFFF"/>
                  </a:solidFill>
                  <a:effectLst/>
                  <a:uLnTx/>
                  <a:uFillTx/>
                  <a:latin typeface="Calibri"/>
                  <a:ea typeface="宋体"/>
                  <a:cs typeface="+mn-cs"/>
                </a:rPr>
                <a:t>单击添加标题</a:t>
              </a:r>
              <a:endParaRPr kumimoji="0" lang="zh-CN" altLang="en-US" sz="2100" b="0" i="0" u="none" strike="noStrike" kern="0" cap="none" spc="0" normalizeH="0" baseline="0" noProof="0" dirty="0">
                <a:ln>
                  <a:noFill/>
                </a:ln>
                <a:solidFill>
                  <a:sysClr val="window" lastClr="FFFFFF"/>
                </a:solidFill>
                <a:effectLst/>
                <a:uLnTx/>
                <a:uFillTx/>
                <a:latin typeface="Calibri"/>
                <a:ea typeface="宋体"/>
                <a:cs typeface="+mn-cs"/>
              </a:endParaRPr>
            </a:p>
          </p:txBody>
        </p:sp>
      </p:grpSp>
      <p:grpSp>
        <p:nvGrpSpPr>
          <p:cNvPr id="42" name="组合 41"/>
          <p:cNvGrpSpPr/>
          <p:nvPr/>
        </p:nvGrpSpPr>
        <p:grpSpPr>
          <a:xfrm>
            <a:off x="5266378" y="2688654"/>
            <a:ext cx="2525486" cy="461665"/>
            <a:chOff x="7047666" y="1942356"/>
            <a:chExt cx="3367313" cy="615553"/>
          </a:xfrm>
        </p:grpSpPr>
        <p:grpSp>
          <p:nvGrpSpPr>
            <p:cNvPr id="43" name="组合 42"/>
            <p:cNvGrpSpPr/>
            <p:nvPr/>
          </p:nvGrpSpPr>
          <p:grpSpPr>
            <a:xfrm>
              <a:off x="7047666" y="1942356"/>
              <a:ext cx="551542" cy="615553"/>
              <a:chOff x="4519974" y="1762722"/>
              <a:chExt cx="551542" cy="615553"/>
            </a:xfrm>
          </p:grpSpPr>
          <p:sp>
            <p:nvSpPr>
              <p:cNvPr id="45" name="圆角矩形 44"/>
              <p:cNvSpPr/>
              <p:nvPr/>
            </p:nvSpPr>
            <p:spPr>
              <a:xfrm>
                <a:off x="4519974" y="1830139"/>
                <a:ext cx="551542" cy="449943"/>
              </a:xfrm>
              <a:prstGeom prst="roundRect">
                <a:avLst/>
              </a:prstGeom>
              <a:gradFill>
                <a:gsLst>
                  <a:gs pos="0">
                    <a:srgbClr val="368044"/>
                  </a:gs>
                  <a:gs pos="100000">
                    <a:srgbClr val="70AD47"/>
                  </a:gs>
                </a:gsLst>
                <a:lin ang="156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文本框 21"/>
              <p:cNvSpPr txBox="1"/>
              <p:nvPr/>
            </p:nvSpPr>
            <p:spPr>
              <a:xfrm>
                <a:off x="4576770" y="1762722"/>
                <a:ext cx="451405" cy="61555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宋体"/>
                    <a:ea typeface="宋体"/>
                  </a:rPr>
                  <a:t>2</a:t>
                </a:r>
                <a:endParaRPr kumimoji="0" lang="zh-CN" altLang="en-US" sz="2400" b="0" i="0" u="none" strike="noStrike" kern="0" cap="none" spc="0" normalizeH="0" baseline="0" noProof="0" dirty="0">
                  <a:ln>
                    <a:noFill/>
                  </a:ln>
                  <a:solidFill>
                    <a:sysClr val="window" lastClr="FFFFFF"/>
                  </a:solidFill>
                  <a:effectLst/>
                  <a:uLnTx/>
                  <a:uFillTx/>
                  <a:latin typeface="宋体"/>
                  <a:ea typeface="宋体"/>
                </a:endParaRPr>
              </a:p>
            </p:txBody>
          </p:sp>
        </p:grpSp>
        <p:sp>
          <p:nvSpPr>
            <p:cNvPr id="44" name="圆角矩形 43"/>
            <p:cNvSpPr/>
            <p:nvPr/>
          </p:nvSpPr>
          <p:spPr>
            <a:xfrm>
              <a:off x="7845950" y="2009773"/>
              <a:ext cx="2569029" cy="449943"/>
            </a:xfrm>
            <a:prstGeom prst="roundRect">
              <a:avLst/>
            </a:prstGeom>
            <a:gradFill>
              <a:gsLst>
                <a:gs pos="0">
                  <a:srgbClr val="368044"/>
                </a:gs>
                <a:gs pos="100000">
                  <a:srgbClr val="70AD47"/>
                </a:gs>
              </a:gsLst>
              <a:lin ang="162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sysClr val="window" lastClr="FFFFFF"/>
                  </a:solidFill>
                  <a:effectLst/>
                  <a:uLnTx/>
                  <a:uFillTx/>
                  <a:latin typeface="Calibri"/>
                  <a:ea typeface="宋体"/>
                  <a:cs typeface="+mn-cs"/>
                </a:rPr>
                <a:t>单击添加标题</a:t>
              </a:r>
              <a:endParaRPr kumimoji="0" lang="zh-CN" altLang="en-US" sz="2100" b="0" i="0" u="none" strike="noStrike" kern="0" cap="none" spc="0" normalizeH="0" baseline="0" noProof="0" dirty="0">
                <a:ln>
                  <a:noFill/>
                </a:ln>
                <a:solidFill>
                  <a:sysClr val="window" lastClr="FFFFFF"/>
                </a:solidFill>
                <a:effectLst/>
                <a:uLnTx/>
                <a:uFillTx/>
                <a:latin typeface="Calibri"/>
                <a:ea typeface="宋体"/>
                <a:cs typeface="+mn-cs"/>
              </a:endParaRPr>
            </a:p>
          </p:txBody>
        </p:sp>
      </p:grpSp>
      <p:grpSp>
        <p:nvGrpSpPr>
          <p:cNvPr id="47" name="组合 46"/>
          <p:cNvGrpSpPr/>
          <p:nvPr/>
        </p:nvGrpSpPr>
        <p:grpSpPr>
          <a:xfrm>
            <a:off x="5266378" y="3278923"/>
            <a:ext cx="2525485" cy="461665"/>
            <a:chOff x="7047666" y="1942356"/>
            <a:chExt cx="3367313" cy="615553"/>
          </a:xfrm>
        </p:grpSpPr>
        <p:grpSp>
          <p:nvGrpSpPr>
            <p:cNvPr id="48" name="组合 47"/>
            <p:cNvGrpSpPr/>
            <p:nvPr/>
          </p:nvGrpSpPr>
          <p:grpSpPr>
            <a:xfrm>
              <a:off x="7047666" y="1942356"/>
              <a:ext cx="551542" cy="615553"/>
              <a:chOff x="4519974" y="1762722"/>
              <a:chExt cx="551542" cy="615553"/>
            </a:xfrm>
          </p:grpSpPr>
          <p:sp>
            <p:nvSpPr>
              <p:cNvPr id="50" name="圆角矩形 49"/>
              <p:cNvSpPr/>
              <p:nvPr/>
            </p:nvSpPr>
            <p:spPr>
              <a:xfrm>
                <a:off x="4519974" y="1830139"/>
                <a:ext cx="551542" cy="449943"/>
              </a:xfrm>
              <a:prstGeom prst="roundRect">
                <a:avLst/>
              </a:prstGeom>
              <a:gradFill>
                <a:gsLst>
                  <a:gs pos="0">
                    <a:srgbClr val="368044"/>
                  </a:gs>
                  <a:gs pos="99000">
                    <a:srgbClr val="70AD47"/>
                  </a:gs>
                </a:gsLst>
                <a:lin ang="156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文本框 26"/>
              <p:cNvSpPr txBox="1"/>
              <p:nvPr/>
            </p:nvSpPr>
            <p:spPr>
              <a:xfrm>
                <a:off x="4576775" y="1762722"/>
                <a:ext cx="451405" cy="61555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宋体"/>
                    <a:ea typeface="宋体"/>
                  </a:rPr>
                  <a:t>3</a:t>
                </a:r>
                <a:endParaRPr kumimoji="0" lang="zh-CN" altLang="en-US" sz="2400" b="0" i="0" u="none" strike="noStrike" kern="0" cap="none" spc="0" normalizeH="0" baseline="0" noProof="0" dirty="0">
                  <a:ln>
                    <a:noFill/>
                  </a:ln>
                  <a:solidFill>
                    <a:sysClr val="window" lastClr="FFFFFF"/>
                  </a:solidFill>
                  <a:effectLst/>
                  <a:uLnTx/>
                  <a:uFillTx/>
                  <a:latin typeface="宋体"/>
                  <a:ea typeface="宋体"/>
                </a:endParaRPr>
              </a:p>
            </p:txBody>
          </p:sp>
        </p:grpSp>
        <p:sp>
          <p:nvSpPr>
            <p:cNvPr id="49" name="圆角矩形 48"/>
            <p:cNvSpPr/>
            <p:nvPr/>
          </p:nvSpPr>
          <p:spPr>
            <a:xfrm>
              <a:off x="7845950" y="2009773"/>
              <a:ext cx="2569029" cy="449943"/>
            </a:xfrm>
            <a:prstGeom prst="roundRect">
              <a:avLst/>
            </a:prstGeom>
            <a:gradFill>
              <a:gsLst>
                <a:gs pos="0">
                  <a:srgbClr val="368044"/>
                </a:gs>
                <a:gs pos="100000">
                  <a:srgbClr val="70AD47"/>
                </a:gs>
              </a:gsLst>
              <a:lin ang="162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sysClr val="window" lastClr="FFFFFF"/>
                  </a:solidFill>
                  <a:effectLst/>
                  <a:uLnTx/>
                  <a:uFillTx/>
                  <a:latin typeface="Calibri"/>
                  <a:ea typeface="宋体"/>
                  <a:cs typeface="+mn-cs"/>
                </a:rPr>
                <a:t>单击添加标题</a:t>
              </a:r>
              <a:endParaRPr kumimoji="0" lang="zh-CN" altLang="en-US" sz="2100" b="0" i="0" u="none" strike="noStrike" kern="0" cap="none" spc="0" normalizeH="0" baseline="0" noProof="0" dirty="0">
                <a:ln>
                  <a:noFill/>
                </a:ln>
                <a:solidFill>
                  <a:sysClr val="window" lastClr="FFFFFF"/>
                </a:solidFill>
                <a:effectLst/>
                <a:uLnTx/>
                <a:uFillTx/>
                <a:latin typeface="Calibri"/>
                <a:ea typeface="宋体"/>
                <a:cs typeface="+mn-cs"/>
              </a:endParaRPr>
            </a:p>
          </p:txBody>
        </p:sp>
      </p:grpSp>
      <p:grpSp>
        <p:nvGrpSpPr>
          <p:cNvPr id="52" name="组合 51"/>
          <p:cNvGrpSpPr/>
          <p:nvPr/>
        </p:nvGrpSpPr>
        <p:grpSpPr>
          <a:xfrm>
            <a:off x="5266378" y="3869193"/>
            <a:ext cx="2525485" cy="461665"/>
            <a:chOff x="7047666" y="1942356"/>
            <a:chExt cx="3367313" cy="615553"/>
          </a:xfrm>
        </p:grpSpPr>
        <p:grpSp>
          <p:nvGrpSpPr>
            <p:cNvPr id="53" name="组合 52"/>
            <p:cNvGrpSpPr/>
            <p:nvPr/>
          </p:nvGrpSpPr>
          <p:grpSpPr>
            <a:xfrm>
              <a:off x="7047666" y="1942356"/>
              <a:ext cx="551542" cy="615553"/>
              <a:chOff x="4519974" y="1762722"/>
              <a:chExt cx="551542" cy="615553"/>
            </a:xfrm>
          </p:grpSpPr>
          <p:sp>
            <p:nvSpPr>
              <p:cNvPr id="55" name="圆角矩形 54"/>
              <p:cNvSpPr/>
              <p:nvPr/>
            </p:nvSpPr>
            <p:spPr>
              <a:xfrm>
                <a:off x="4519974" y="1830139"/>
                <a:ext cx="551542" cy="449943"/>
              </a:xfrm>
              <a:prstGeom prst="roundRect">
                <a:avLst/>
              </a:prstGeom>
              <a:gradFill>
                <a:gsLst>
                  <a:gs pos="0">
                    <a:srgbClr val="368044"/>
                  </a:gs>
                  <a:gs pos="99000">
                    <a:srgbClr val="70AD47"/>
                  </a:gs>
                </a:gsLst>
                <a:lin ang="156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文本框 31"/>
              <p:cNvSpPr txBox="1"/>
              <p:nvPr/>
            </p:nvSpPr>
            <p:spPr>
              <a:xfrm>
                <a:off x="4576775" y="1762722"/>
                <a:ext cx="451405" cy="61555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宋体"/>
                    <a:ea typeface="宋体"/>
                  </a:rPr>
                  <a:t>4</a:t>
                </a:r>
                <a:endParaRPr kumimoji="0" lang="zh-CN" altLang="en-US" sz="2400" b="0" i="0" u="none" strike="noStrike" kern="0" cap="none" spc="0" normalizeH="0" baseline="0" noProof="0" dirty="0">
                  <a:ln>
                    <a:noFill/>
                  </a:ln>
                  <a:solidFill>
                    <a:sysClr val="window" lastClr="FFFFFF"/>
                  </a:solidFill>
                  <a:effectLst/>
                  <a:uLnTx/>
                  <a:uFillTx/>
                  <a:latin typeface="宋体"/>
                  <a:ea typeface="宋体"/>
                </a:endParaRPr>
              </a:p>
            </p:txBody>
          </p:sp>
        </p:grpSp>
        <p:sp>
          <p:nvSpPr>
            <p:cNvPr id="54" name="圆角矩形 53"/>
            <p:cNvSpPr/>
            <p:nvPr/>
          </p:nvSpPr>
          <p:spPr>
            <a:xfrm>
              <a:off x="7845950" y="2009773"/>
              <a:ext cx="2569029" cy="449943"/>
            </a:xfrm>
            <a:prstGeom prst="roundRect">
              <a:avLst/>
            </a:prstGeom>
            <a:gradFill>
              <a:gsLst>
                <a:gs pos="0">
                  <a:srgbClr val="368044"/>
                </a:gs>
                <a:gs pos="100000">
                  <a:srgbClr val="70AD47"/>
                </a:gs>
              </a:gsLst>
              <a:lin ang="162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sysClr val="window" lastClr="FFFFFF"/>
                  </a:solidFill>
                  <a:effectLst/>
                  <a:uLnTx/>
                  <a:uFillTx/>
                  <a:latin typeface="Calibri"/>
                  <a:ea typeface="宋体"/>
                  <a:cs typeface="+mn-cs"/>
                </a:rPr>
                <a:t>单击添加标题</a:t>
              </a:r>
              <a:endParaRPr kumimoji="0" lang="zh-CN" altLang="en-US" sz="2100" b="0" i="0" u="none" strike="noStrike" kern="0" cap="none" spc="0" normalizeH="0" baseline="0" noProof="0" dirty="0">
                <a:ln>
                  <a:noFill/>
                </a:ln>
                <a:solidFill>
                  <a:sysClr val="window" lastClr="FFFFFF"/>
                </a:solidFill>
                <a:effectLst/>
                <a:uLnTx/>
                <a:uFillTx/>
                <a:latin typeface="Calibri"/>
                <a:ea typeface="宋体"/>
                <a:cs typeface="+mn-cs"/>
              </a:endParaRPr>
            </a:p>
          </p:txBody>
        </p:sp>
      </p:grpSp>
      <p:grpSp>
        <p:nvGrpSpPr>
          <p:cNvPr id="57" name="组合 56"/>
          <p:cNvGrpSpPr/>
          <p:nvPr/>
        </p:nvGrpSpPr>
        <p:grpSpPr>
          <a:xfrm>
            <a:off x="5266378" y="4459461"/>
            <a:ext cx="2525485" cy="461665"/>
            <a:chOff x="7047666" y="1942356"/>
            <a:chExt cx="3367313" cy="615553"/>
          </a:xfrm>
        </p:grpSpPr>
        <p:grpSp>
          <p:nvGrpSpPr>
            <p:cNvPr id="58" name="组合 57"/>
            <p:cNvGrpSpPr/>
            <p:nvPr/>
          </p:nvGrpSpPr>
          <p:grpSpPr>
            <a:xfrm>
              <a:off x="7047666" y="1942356"/>
              <a:ext cx="551542" cy="615553"/>
              <a:chOff x="4519974" y="1762722"/>
              <a:chExt cx="551542" cy="615553"/>
            </a:xfrm>
          </p:grpSpPr>
          <p:sp>
            <p:nvSpPr>
              <p:cNvPr id="60" name="圆角矩形 59"/>
              <p:cNvSpPr/>
              <p:nvPr/>
            </p:nvSpPr>
            <p:spPr>
              <a:xfrm>
                <a:off x="4519974" y="1830139"/>
                <a:ext cx="551542" cy="449943"/>
              </a:xfrm>
              <a:prstGeom prst="roundRect">
                <a:avLst/>
              </a:prstGeom>
              <a:gradFill>
                <a:gsLst>
                  <a:gs pos="0">
                    <a:srgbClr val="368044"/>
                  </a:gs>
                  <a:gs pos="99000">
                    <a:srgbClr val="70AD47"/>
                  </a:gs>
                </a:gsLst>
                <a:lin ang="156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文本框 36"/>
              <p:cNvSpPr txBox="1"/>
              <p:nvPr/>
            </p:nvSpPr>
            <p:spPr>
              <a:xfrm>
                <a:off x="4576775" y="1762722"/>
                <a:ext cx="451405" cy="61555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宋体"/>
                    <a:ea typeface="宋体"/>
                  </a:rPr>
                  <a:t>5</a:t>
                </a:r>
                <a:endParaRPr kumimoji="0" lang="zh-CN" altLang="en-US" sz="2400" b="0" i="0" u="none" strike="noStrike" kern="0" cap="none" spc="0" normalizeH="0" baseline="0" noProof="0" dirty="0">
                  <a:ln>
                    <a:noFill/>
                  </a:ln>
                  <a:solidFill>
                    <a:sysClr val="window" lastClr="FFFFFF"/>
                  </a:solidFill>
                  <a:effectLst/>
                  <a:uLnTx/>
                  <a:uFillTx/>
                  <a:latin typeface="宋体"/>
                  <a:ea typeface="宋体"/>
                </a:endParaRPr>
              </a:p>
            </p:txBody>
          </p:sp>
        </p:grpSp>
        <p:sp>
          <p:nvSpPr>
            <p:cNvPr id="59" name="圆角矩形 58"/>
            <p:cNvSpPr/>
            <p:nvPr/>
          </p:nvSpPr>
          <p:spPr>
            <a:xfrm>
              <a:off x="7845950" y="2009773"/>
              <a:ext cx="2569029" cy="449943"/>
            </a:xfrm>
            <a:prstGeom prst="roundRect">
              <a:avLst/>
            </a:prstGeom>
            <a:gradFill>
              <a:gsLst>
                <a:gs pos="0">
                  <a:srgbClr val="368044"/>
                </a:gs>
                <a:gs pos="100000">
                  <a:srgbClr val="70AD47"/>
                </a:gs>
              </a:gsLst>
              <a:lin ang="16200000" scaled="0"/>
            </a:gra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sysClr val="window" lastClr="FFFFFF"/>
                  </a:solidFill>
                  <a:effectLst/>
                  <a:uLnTx/>
                  <a:uFillTx/>
                  <a:latin typeface="Calibri"/>
                  <a:ea typeface="宋体"/>
                  <a:cs typeface="+mn-cs"/>
                </a:rPr>
                <a:t>单击添加标题</a:t>
              </a:r>
              <a:endParaRPr kumimoji="0" lang="zh-CN" altLang="en-US" sz="21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75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14:presetBounceEnd="56000">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14:bounceEnd="56000">
                                          <p:cBhvr additive="base">
                                            <p:cTn id="18" dur="750" fill="hold"/>
                                            <p:tgtEl>
                                              <p:spTgt spid="37"/>
                                            </p:tgtEl>
                                            <p:attrNameLst>
                                              <p:attrName>ppt_x</p:attrName>
                                            </p:attrNameLst>
                                          </p:cBhvr>
                                          <p:tavLst>
                                            <p:tav tm="0">
                                              <p:val>
                                                <p:strVal val="1+#ppt_w/2"/>
                                              </p:val>
                                            </p:tav>
                                            <p:tav tm="100000">
                                              <p:val>
                                                <p:strVal val="#ppt_x"/>
                                              </p:val>
                                            </p:tav>
                                          </p:tavLst>
                                        </p:anim>
                                        <p:anim calcmode="lin" valueType="num" p14:bounceEnd="56000">
                                          <p:cBhvr additive="base">
                                            <p:cTn id="19" dur="75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14:presetBounceEnd="56000">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14:bounceEnd="56000">
                                          <p:cBhvr additive="base">
                                            <p:cTn id="24" dur="750" fill="hold"/>
                                            <p:tgtEl>
                                              <p:spTgt spid="42"/>
                                            </p:tgtEl>
                                            <p:attrNameLst>
                                              <p:attrName>ppt_x</p:attrName>
                                            </p:attrNameLst>
                                          </p:cBhvr>
                                          <p:tavLst>
                                            <p:tav tm="0">
                                              <p:val>
                                                <p:strVal val="1+#ppt_w/2"/>
                                              </p:val>
                                            </p:tav>
                                            <p:tav tm="100000">
                                              <p:val>
                                                <p:strVal val="#ppt_x"/>
                                              </p:val>
                                            </p:tav>
                                          </p:tavLst>
                                        </p:anim>
                                        <p:anim calcmode="lin" valueType="num" p14:bounceEnd="56000">
                                          <p:cBhvr additive="base">
                                            <p:cTn id="25" dur="75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14:presetBounceEnd="56000">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14:bounceEnd="56000">
                                          <p:cBhvr additive="base">
                                            <p:cTn id="30" dur="750" fill="hold"/>
                                            <p:tgtEl>
                                              <p:spTgt spid="47"/>
                                            </p:tgtEl>
                                            <p:attrNameLst>
                                              <p:attrName>ppt_x</p:attrName>
                                            </p:attrNameLst>
                                          </p:cBhvr>
                                          <p:tavLst>
                                            <p:tav tm="0">
                                              <p:val>
                                                <p:strVal val="1+#ppt_w/2"/>
                                              </p:val>
                                            </p:tav>
                                            <p:tav tm="100000">
                                              <p:val>
                                                <p:strVal val="#ppt_x"/>
                                              </p:val>
                                            </p:tav>
                                          </p:tavLst>
                                        </p:anim>
                                        <p:anim calcmode="lin" valueType="num" p14:bounceEnd="56000">
                                          <p:cBhvr additive="base">
                                            <p:cTn id="31" dur="75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14:presetBounceEnd="56000">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14:bounceEnd="56000">
                                          <p:cBhvr additive="base">
                                            <p:cTn id="36" dur="750" fill="hold"/>
                                            <p:tgtEl>
                                              <p:spTgt spid="52"/>
                                            </p:tgtEl>
                                            <p:attrNameLst>
                                              <p:attrName>ppt_x</p:attrName>
                                            </p:attrNameLst>
                                          </p:cBhvr>
                                          <p:tavLst>
                                            <p:tav tm="0">
                                              <p:val>
                                                <p:strVal val="1+#ppt_w/2"/>
                                              </p:val>
                                            </p:tav>
                                            <p:tav tm="100000">
                                              <p:val>
                                                <p:strVal val="#ppt_x"/>
                                              </p:val>
                                            </p:tav>
                                          </p:tavLst>
                                        </p:anim>
                                        <p:anim calcmode="lin" valueType="num" p14:bounceEnd="56000">
                                          <p:cBhvr additive="base">
                                            <p:cTn id="37" dur="75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14:presetBounceEnd="56000">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14:bounceEnd="56000">
                                          <p:cBhvr additive="base">
                                            <p:cTn id="42" dur="750" fill="hold"/>
                                            <p:tgtEl>
                                              <p:spTgt spid="57"/>
                                            </p:tgtEl>
                                            <p:attrNameLst>
                                              <p:attrName>ppt_x</p:attrName>
                                            </p:attrNameLst>
                                          </p:cBhvr>
                                          <p:tavLst>
                                            <p:tav tm="0">
                                              <p:val>
                                                <p:strVal val="1+#ppt_w/2"/>
                                              </p:val>
                                            </p:tav>
                                            <p:tav tm="100000">
                                              <p:val>
                                                <p:strVal val="#ppt_x"/>
                                              </p:val>
                                            </p:tav>
                                          </p:tavLst>
                                        </p:anim>
                                        <p:anim calcmode="lin" valueType="num" p14:bounceEnd="56000">
                                          <p:cBhvr additive="base">
                                            <p:cTn id="43" dur="75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75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750" fill="hold"/>
                                            <p:tgtEl>
                                              <p:spTgt spid="37"/>
                                            </p:tgtEl>
                                            <p:attrNameLst>
                                              <p:attrName>ppt_x</p:attrName>
                                            </p:attrNameLst>
                                          </p:cBhvr>
                                          <p:tavLst>
                                            <p:tav tm="0">
                                              <p:val>
                                                <p:strVal val="1+#ppt_w/2"/>
                                              </p:val>
                                            </p:tav>
                                            <p:tav tm="100000">
                                              <p:val>
                                                <p:strVal val="#ppt_x"/>
                                              </p:val>
                                            </p:tav>
                                          </p:tavLst>
                                        </p:anim>
                                        <p:anim calcmode="lin" valueType="num">
                                          <p:cBhvr additive="base">
                                            <p:cTn id="19" dur="75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750" fill="hold"/>
                                            <p:tgtEl>
                                              <p:spTgt spid="42"/>
                                            </p:tgtEl>
                                            <p:attrNameLst>
                                              <p:attrName>ppt_x</p:attrName>
                                            </p:attrNameLst>
                                          </p:cBhvr>
                                          <p:tavLst>
                                            <p:tav tm="0">
                                              <p:val>
                                                <p:strVal val="1+#ppt_w/2"/>
                                              </p:val>
                                            </p:tav>
                                            <p:tav tm="100000">
                                              <p:val>
                                                <p:strVal val="#ppt_x"/>
                                              </p:val>
                                            </p:tav>
                                          </p:tavLst>
                                        </p:anim>
                                        <p:anim calcmode="lin" valueType="num">
                                          <p:cBhvr additive="base">
                                            <p:cTn id="25" dur="75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750" fill="hold"/>
                                            <p:tgtEl>
                                              <p:spTgt spid="47"/>
                                            </p:tgtEl>
                                            <p:attrNameLst>
                                              <p:attrName>ppt_x</p:attrName>
                                            </p:attrNameLst>
                                          </p:cBhvr>
                                          <p:tavLst>
                                            <p:tav tm="0">
                                              <p:val>
                                                <p:strVal val="1+#ppt_w/2"/>
                                              </p:val>
                                            </p:tav>
                                            <p:tav tm="100000">
                                              <p:val>
                                                <p:strVal val="#ppt_x"/>
                                              </p:val>
                                            </p:tav>
                                          </p:tavLst>
                                        </p:anim>
                                        <p:anim calcmode="lin" valueType="num">
                                          <p:cBhvr additive="base">
                                            <p:cTn id="31" dur="75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750" fill="hold"/>
                                            <p:tgtEl>
                                              <p:spTgt spid="52"/>
                                            </p:tgtEl>
                                            <p:attrNameLst>
                                              <p:attrName>ppt_x</p:attrName>
                                            </p:attrNameLst>
                                          </p:cBhvr>
                                          <p:tavLst>
                                            <p:tav tm="0">
                                              <p:val>
                                                <p:strVal val="1+#ppt_w/2"/>
                                              </p:val>
                                            </p:tav>
                                            <p:tav tm="100000">
                                              <p:val>
                                                <p:strVal val="#ppt_x"/>
                                              </p:val>
                                            </p:tav>
                                          </p:tavLst>
                                        </p:anim>
                                        <p:anim calcmode="lin" valueType="num">
                                          <p:cBhvr additive="base">
                                            <p:cTn id="37" dur="75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750" fill="hold"/>
                                            <p:tgtEl>
                                              <p:spTgt spid="57"/>
                                            </p:tgtEl>
                                            <p:attrNameLst>
                                              <p:attrName>ppt_x</p:attrName>
                                            </p:attrNameLst>
                                          </p:cBhvr>
                                          <p:tavLst>
                                            <p:tav tm="0">
                                              <p:val>
                                                <p:strVal val="1+#ppt_w/2"/>
                                              </p:val>
                                            </p:tav>
                                            <p:tav tm="100000">
                                              <p:val>
                                                <p:strVal val="#ppt_x"/>
                                              </p:val>
                                            </p:tav>
                                          </p:tavLst>
                                        </p:anim>
                                        <p:anim calcmode="lin" valueType="num">
                                          <p:cBhvr additive="base">
                                            <p:cTn id="43" dur="75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圆角矩形 67"/>
          <p:cNvSpPr/>
          <p:nvPr/>
        </p:nvSpPr>
        <p:spPr>
          <a:xfrm>
            <a:off x="144119" y="999435"/>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9" name="组合 68"/>
          <p:cNvGrpSpPr/>
          <p:nvPr/>
        </p:nvGrpSpPr>
        <p:grpSpPr>
          <a:xfrm>
            <a:off x="232948" y="1136348"/>
            <a:ext cx="118508" cy="118509"/>
            <a:chOff x="4486616" y="3001075"/>
            <a:chExt cx="274695" cy="274699"/>
          </a:xfrm>
        </p:grpSpPr>
        <p:sp>
          <p:nvSpPr>
            <p:cNvPr id="70" name="椭圆 6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椭圆 70"/>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2" name="组合 71"/>
          <p:cNvGrpSpPr/>
          <p:nvPr/>
        </p:nvGrpSpPr>
        <p:grpSpPr>
          <a:xfrm>
            <a:off x="0" y="1170010"/>
            <a:ext cx="288238" cy="46073"/>
            <a:chOff x="4318304" y="3089060"/>
            <a:chExt cx="384317" cy="61430"/>
          </a:xfrm>
        </p:grpSpPr>
        <p:sp>
          <p:nvSpPr>
            <p:cNvPr id="73" name="圆角矩形 72"/>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4" name="圆角矩形 73"/>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5" name="文本框 10"/>
          <p:cNvSpPr txBox="1"/>
          <p:nvPr/>
        </p:nvSpPr>
        <p:spPr>
          <a:xfrm>
            <a:off x="243720" y="1026325"/>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aphicFrame>
        <p:nvGraphicFramePr>
          <p:cNvPr id="76" name="图表 75"/>
          <p:cNvGraphicFramePr/>
          <p:nvPr>
            <p:extLst>
              <p:ext uri="{D42A27DB-BD31-4B8C-83A1-F6EECF244321}">
                <p14:modId xmlns:p14="http://schemas.microsoft.com/office/powerpoint/2010/main" val="3669776636"/>
              </p:ext>
            </p:extLst>
          </p:nvPr>
        </p:nvGraphicFramePr>
        <p:xfrm>
          <a:off x="1282434" y="3300767"/>
          <a:ext cx="6639866" cy="2024672"/>
        </p:xfrm>
        <a:graphic>
          <a:graphicData uri="http://schemas.openxmlformats.org/drawingml/2006/chart">
            <c:chart xmlns:c="http://schemas.openxmlformats.org/drawingml/2006/chart" xmlns:r="http://schemas.openxmlformats.org/officeDocument/2006/relationships" r:id="rId2"/>
          </a:graphicData>
        </a:graphic>
      </p:graphicFrame>
      <p:grpSp>
        <p:nvGrpSpPr>
          <p:cNvPr id="77" name="组合 76"/>
          <p:cNvGrpSpPr/>
          <p:nvPr/>
        </p:nvGrpSpPr>
        <p:grpSpPr>
          <a:xfrm>
            <a:off x="1640347" y="3233277"/>
            <a:ext cx="1223107" cy="740752"/>
            <a:chOff x="2187126" y="2835983"/>
            <a:chExt cx="1630809" cy="987668"/>
          </a:xfrm>
        </p:grpSpPr>
        <p:sp>
          <p:nvSpPr>
            <p:cNvPr id="78" name="文本框 13"/>
            <p:cNvSpPr txBox="1"/>
            <p:nvPr/>
          </p:nvSpPr>
          <p:spPr>
            <a:xfrm>
              <a:off x="2685347" y="2985676"/>
              <a:ext cx="113258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添加标题</a:t>
              </a:r>
            </a:p>
          </p:txBody>
        </p:sp>
        <p:sp>
          <p:nvSpPr>
            <p:cNvPr id="79" name="文本框 14"/>
            <p:cNvSpPr txBox="1"/>
            <p:nvPr/>
          </p:nvSpPr>
          <p:spPr>
            <a:xfrm>
              <a:off x="2277845" y="3238876"/>
              <a:ext cx="154008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0" name="文本框 15"/>
            <p:cNvSpPr txBox="1"/>
            <p:nvPr/>
          </p:nvSpPr>
          <p:spPr>
            <a:xfrm>
              <a:off x="2187126" y="2835983"/>
              <a:ext cx="691431"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368044"/>
                  </a:solidFill>
                  <a:effectLst/>
                  <a:uLnTx/>
                  <a:uFillTx/>
                  <a:latin typeface="Impact" panose="020B0806030902050204" pitchFamily="34" charset="0"/>
                </a:rPr>
                <a:t>01</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grpSp>
      <p:grpSp>
        <p:nvGrpSpPr>
          <p:cNvPr id="81" name="组合 80"/>
          <p:cNvGrpSpPr/>
          <p:nvPr/>
        </p:nvGrpSpPr>
        <p:grpSpPr>
          <a:xfrm>
            <a:off x="3214540" y="3481858"/>
            <a:ext cx="1204316" cy="721912"/>
            <a:chOff x="4286053" y="3167427"/>
            <a:chExt cx="1605755" cy="962551"/>
          </a:xfrm>
        </p:grpSpPr>
        <p:sp>
          <p:nvSpPr>
            <p:cNvPr id="82" name="文本框 17"/>
            <p:cNvSpPr txBox="1"/>
            <p:nvPr/>
          </p:nvSpPr>
          <p:spPr>
            <a:xfrm>
              <a:off x="4759220" y="3292001"/>
              <a:ext cx="1132588" cy="3693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添加标题</a:t>
              </a:r>
            </a:p>
          </p:txBody>
        </p:sp>
        <p:sp>
          <p:nvSpPr>
            <p:cNvPr id="83" name="文本框 18"/>
            <p:cNvSpPr txBox="1"/>
            <p:nvPr/>
          </p:nvSpPr>
          <p:spPr>
            <a:xfrm>
              <a:off x="4351718" y="3545201"/>
              <a:ext cx="1540090" cy="584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4" name="文本框 19"/>
            <p:cNvSpPr txBox="1"/>
            <p:nvPr/>
          </p:nvSpPr>
          <p:spPr>
            <a:xfrm>
              <a:off x="4286053" y="3167427"/>
              <a:ext cx="691429"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368044"/>
                  </a:solidFill>
                  <a:effectLst/>
                  <a:uLnTx/>
                  <a:uFillTx/>
                  <a:latin typeface="Impact" panose="020B0806030902050204" pitchFamily="34" charset="0"/>
                </a:rPr>
                <a:t>02</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grpSp>
      <p:grpSp>
        <p:nvGrpSpPr>
          <p:cNvPr id="85" name="组合 84"/>
          <p:cNvGrpSpPr/>
          <p:nvPr/>
        </p:nvGrpSpPr>
        <p:grpSpPr>
          <a:xfrm>
            <a:off x="4766209" y="2873720"/>
            <a:ext cx="1221572" cy="740610"/>
            <a:chOff x="6354944" y="2356574"/>
            <a:chExt cx="1628763" cy="987479"/>
          </a:xfrm>
        </p:grpSpPr>
        <p:sp>
          <p:nvSpPr>
            <p:cNvPr id="86" name="文本框 21"/>
            <p:cNvSpPr txBox="1"/>
            <p:nvPr/>
          </p:nvSpPr>
          <p:spPr>
            <a:xfrm>
              <a:off x="6851119" y="2506077"/>
              <a:ext cx="113258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添加标题</a:t>
              </a:r>
            </a:p>
          </p:txBody>
        </p:sp>
        <p:sp>
          <p:nvSpPr>
            <p:cNvPr id="87" name="文本框 22"/>
            <p:cNvSpPr txBox="1"/>
            <p:nvPr/>
          </p:nvSpPr>
          <p:spPr>
            <a:xfrm>
              <a:off x="6443617" y="2759277"/>
              <a:ext cx="1540090" cy="58477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8" name="文本框 23"/>
            <p:cNvSpPr txBox="1"/>
            <p:nvPr/>
          </p:nvSpPr>
          <p:spPr>
            <a:xfrm>
              <a:off x="6354944" y="2356574"/>
              <a:ext cx="691429"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368044"/>
                  </a:solidFill>
                  <a:effectLst/>
                  <a:uLnTx/>
                  <a:uFillTx/>
                  <a:latin typeface="Impact" panose="020B0806030902050204" pitchFamily="34" charset="0"/>
                </a:rPr>
                <a:t>03</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grpSp>
      <p:grpSp>
        <p:nvGrpSpPr>
          <p:cNvPr id="89" name="组合 88"/>
          <p:cNvGrpSpPr/>
          <p:nvPr/>
        </p:nvGrpSpPr>
        <p:grpSpPr>
          <a:xfrm>
            <a:off x="6482529" y="2485372"/>
            <a:ext cx="1190587" cy="718537"/>
            <a:chOff x="8643369" y="1838776"/>
            <a:chExt cx="1587449" cy="958048"/>
          </a:xfrm>
        </p:grpSpPr>
        <p:sp>
          <p:nvSpPr>
            <p:cNvPr id="90" name="文本框 25"/>
            <p:cNvSpPr txBox="1"/>
            <p:nvPr/>
          </p:nvSpPr>
          <p:spPr>
            <a:xfrm>
              <a:off x="9098230" y="1958849"/>
              <a:ext cx="113258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添加标题</a:t>
              </a:r>
            </a:p>
          </p:txBody>
        </p:sp>
        <p:sp>
          <p:nvSpPr>
            <p:cNvPr id="91" name="文本框 26"/>
            <p:cNvSpPr txBox="1"/>
            <p:nvPr/>
          </p:nvSpPr>
          <p:spPr>
            <a:xfrm>
              <a:off x="8690728" y="2212049"/>
              <a:ext cx="154008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92" name="文本框 27"/>
            <p:cNvSpPr txBox="1"/>
            <p:nvPr/>
          </p:nvSpPr>
          <p:spPr>
            <a:xfrm>
              <a:off x="8643369" y="1838776"/>
              <a:ext cx="691431"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368044"/>
                  </a:solidFill>
                  <a:effectLst/>
                  <a:uLnTx/>
                  <a:uFillTx/>
                  <a:latin typeface="Impact" panose="020B0806030902050204" pitchFamily="34" charset="0"/>
                </a:rPr>
                <a:t>04</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grpSp>
      <p:grpSp>
        <p:nvGrpSpPr>
          <p:cNvPr id="93" name="组合 92"/>
          <p:cNvGrpSpPr/>
          <p:nvPr/>
        </p:nvGrpSpPr>
        <p:grpSpPr>
          <a:xfrm>
            <a:off x="1860088" y="3756297"/>
            <a:ext cx="996920" cy="1665252"/>
            <a:chOff x="2480118" y="3533344"/>
            <a:chExt cx="1329226" cy="2220336"/>
          </a:xfrm>
        </p:grpSpPr>
        <p:grpSp>
          <p:nvGrpSpPr>
            <p:cNvPr id="94" name="组合 93"/>
            <p:cNvGrpSpPr/>
            <p:nvPr/>
          </p:nvGrpSpPr>
          <p:grpSpPr>
            <a:xfrm>
              <a:off x="2480118" y="3533344"/>
              <a:ext cx="1329226" cy="2220336"/>
              <a:chOff x="2082059" y="3879212"/>
              <a:chExt cx="1769201" cy="2955267"/>
            </a:xfrm>
          </p:grpSpPr>
          <p:grpSp>
            <p:nvGrpSpPr>
              <p:cNvPr id="97" name="组合 96"/>
              <p:cNvGrpSpPr/>
              <p:nvPr/>
            </p:nvGrpSpPr>
            <p:grpSpPr>
              <a:xfrm>
                <a:off x="2082059" y="3879212"/>
                <a:ext cx="1769201" cy="2955267"/>
                <a:chOff x="2689225" y="862583"/>
                <a:chExt cx="2475810" cy="4135589"/>
              </a:xfrm>
            </p:grpSpPr>
            <p:sp>
              <p:nvSpPr>
                <p:cNvPr id="101" name="任意多边形 100"/>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2" name="椭圆 101"/>
                <p:cNvSpPr/>
                <p:nvPr/>
              </p:nvSpPr>
              <p:spPr>
                <a:xfrm>
                  <a:off x="2689225" y="1488620"/>
                  <a:ext cx="1791608" cy="1791609"/>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2220838" y="4136819"/>
                <a:ext cx="1379861" cy="2309298"/>
                <a:chOff x="2689225" y="864027"/>
                <a:chExt cx="2508748" cy="4198576"/>
              </a:xfrm>
            </p:grpSpPr>
            <p:sp>
              <p:nvSpPr>
                <p:cNvPr id="99" name="任意多边形 98"/>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0" name="椭圆 99"/>
                <p:cNvSpPr/>
                <p:nvPr/>
              </p:nvSpPr>
              <p:spPr>
                <a:xfrm>
                  <a:off x="2689225" y="1488621"/>
                  <a:ext cx="1791608" cy="1791608"/>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95" name="图表 94"/>
            <p:cNvGraphicFramePr/>
            <p:nvPr>
              <p:extLst>
                <p:ext uri="{D42A27DB-BD31-4B8C-83A1-F6EECF244321}">
                  <p14:modId xmlns:p14="http://schemas.microsoft.com/office/powerpoint/2010/main" val="1751203354"/>
                </p:ext>
              </p:extLst>
            </p:nvPr>
          </p:nvGraphicFramePr>
          <p:xfrm>
            <a:off x="2525754" y="3862090"/>
            <a:ext cx="857621" cy="976615"/>
          </p:xfrm>
          <a:graphic>
            <a:graphicData uri="http://schemas.openxmlformats.org/drawingml/2006/chart">
              <c:chart xmlns:c="http://schemas.openxmlformats.org/drawingml/2006/chart" xmlns:r="http://schemas.openxmlformats.org/officeDocument/2006/relationships" r:id="rId3"/>
            </a:graphicData>
          </a:graphic>
        </p:graphicFrame>
        <p:sp>
          <p:nvSpPr>
            <p:cNvPr id="96" name="文本框 31"/>
            <p:cNvSpPr txBox="1"/>
            <p:nvPr/>
          </p:nvSpPr>
          <p:spPr>
            <a:xfrm>
              <a:off x="2639755" y="4193176"/>
              <a:ext cx="618153"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368044"/>
                  </a:solidFill>
                  <a:effectLst/>
                  <a:uLnTx/>
                  <a:uFillTx/>
                  <a:latin typeface="Impact" panose="020B0806030902050204" pitchFamily="34" charset="0"/>
                </a:rPr>
                <a:t>40</a:t>
              </a:r>
              <a:r>
                <a:rPr kumimoji="0" lang="en-US" altLang="zh-CN" sz="788" b="0" i="0" u="none" strike="noStrike" kern="0" cap="none" spc="0" normalizeH="0" baseline="0" noProof="0" dirty="0">
                  <a:ln>
                    <a:noFill/>
                  </a:ln>
                  <a:solidFill>
                    <a:srgbClr val="368044"/>
                  </a:solidFill>
                  <a:effectLst/>
                  <a:uLnTx/>
                  <a:uFillTx/>
                  <a:latin typeface="Impact" panose="020B0806030902050204" pitchFamily="34" charset="0"/>
                </a:rPr>
                <a:t>%</a:t>
              </a:r>
              <a:endParaRPr kumimoji="0" lang="zh-CN" altLang="en-US" sz="1050" b="0" i="0" u="none" strike="noStrike" kern="0" cap="none" spc="0" normalizeH="0" baseline="0" noProof="0" dirty="0">
                <a:ln>
                  <a:noFill/>
                </a:ln>
                <a:solidFill>
                  <a:srgbClr val="368044"/>
                </a:solidFill>
                <a:effectLst/>
                <a:uLnTx/>
                <a:uFillTx/>
                <a:latin typeface="Impact" panose="020B0806030902050204" pitchFamily="34" charset="0"/>
              </a:endParaRPr>
            </a:p>
          </p:txBody>
        </p:sp>
      </p:grpSp>
      <p:grpSp>
        <p:nvGrpSpPr>
          <p:cNvPr id="103" name="组合 102"/>
          <p:cNvGrpSpPr/>
          <p:nvPr/>
        </p:nvGrpSpPr>
        <p:grpSpPr>
          <a:xfrm>
            <a:off x="3439312" y="3995996"/>
            <a:ext cx="996920" cy="1665252"/>
            <a:chOff x="4585749" y="3852943"/>
            <a:chExt cx="1329226" cy="2220336"/>
          </a:xfrm>
        </p:grpSpPr>
        <p:grpSp>
          <p:nvGrpSpPr>
            <p:cNvPr id="104" name="组合 103"/>
            <p:cNvGrpSpPr/>
            <p:nvPr/>
          </p:nvGrpSpPr>
          <p:grpSpPr>
            <a:xfrm>
              <a:off x="4585749" y="3852943"/>
              <a:ext cx="1329226" cy="2220336"/>
              <a:chOff x="2082059" y="3879212"/>
              <a:chExt cx="1769201" cy="2955267"/>
            </a:xfrm>
          </p:grpSpPr>
          <p:grpSp>
            <p:nvGrpSpPr>
              <p:cNvPr id="107" name="组合 106"/>
              <p:cNvGrpSpPr/>
              <p:nvPr/>
            </p:nvGrpSpPr>
            <p:grpSpPr>
              <a:xfrm>
                <a:off x="2082059" y="3879212"/>
                <a:ext cx="1769201" cy="2955267"/>
                <a:chOff x="2689225" y="862583"/>
                <a:chExt cx="2475810" cy="4135589"/>
              </a:xfrm>
            </p:grpSpPr>
            <p:sp>
              <p:nvSpPr>
                <p:cNvPr id="111" name="任意多边形 110"/>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2" name="椭圆 111"/>
                <p:cNvSpPr/>
                <p:nvPr/>
              </p:nvSpPr>
              <p:spPr>
                <a:xfrm>
                  <a:off x="2689225" y="1488620"/>
                  <a:ext cx="1791608" cy="1791609"/>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8" name="组合 107"/>
              <p:cNvGrpSpPr/>
              <p:nvPr/>
            </p:nvGrpSpPr>
            <p:grpSpPr>
              <a:xfrm>
                <a:off x="2220838" y="4136819"/>
                <a:ext cx="1379861" cy="2309298"/>
                <a:chOff x="2689225" y="864027"/>
                <a:chExt cx="2508748" cy="4198576"/>
              </a:xfrm>
            </p:grpSpPr>
            <p:sp>
              <p:nvSpPr>
                <p:cNvPr id="109" name="任意多边形 108"/>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0" name="椭圆 109"/>
                <p:cNvSpPr/>
                <p:nvPr/>
              </p:nvSpPr>
              <p:spPr>
                <a:xfrm>
                  <a:off x="2689225" y="1488621"/>
                  <a:ext cx="1791608" cy="1791608"/>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105" name="图表 104"/>
            <p:cNvGraphicFramePr/>
            <p:nvPr>
              <p:extLst>
                <p:ext uri="{D42A27DB-BD31-4B8C-83A1-F6EECF244321}">
                  <p14:modId xmlns:p14="http://schemas.microsoft.com/office/powerpoint/2010/main" val="1831746708"/>
                </p:ext>
              </p:extLst>
            </p:nvPr>
          </p:nvGraphicFramePr>
          <p:xfrm>
            <a:off x="4632234" y="4181689"/>
            <a:ext cx="857621" cy="976615"/>
          </p:xfrm>
          <a:graphic>
            <a:graphicData uri="http://schemas.openxmlformats.org/drawingml/2006/chart">
              <c:chart xmlns:c="http://schemas.openxmlformats.org/drawingml/2006/chart" xmlns:r="http://schemas.openxmlformats.org/officeDocument/2006/relationships" r:id="rId4"/>
            </a:graphicData>
          </a:graphic>
        </p:graphicFrame>
        <p:sp>
          <p:nvSpPr>
            <p:cNvPr id="106" name="文本框 41"/>
            <p:cNvSpPr txBox="1"/>
            <p:nvPr/>
          </p:nvSpPr>
          <p:spPr>
            <a:xfrm>
              <a:off x="4748476" y="4507890"/>
              <a:ext cx="618153"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368044"/>
                  </a:solidFill>
                  <a:effectLst/>
                  <a:uLnTx/>
                  <a:uFillTx/>
                  <a:latin typeface="Impact" panose="020B0806030902050204" pitchFamily="34" charset="0"/>
                </a:rPr>
                <a:t>20</a:t>
              </a:r>
              <a:r>
                <a:rPr kumimoji="0" lang="en-US" altLang="zh-CN" sz="788" b="0" i="0" u="none" strike="noStrike" kern="0" cap="none" spc="0" normalizeH="0" baseline="0" noProof="0" dirty="0">
                  <a:ln>
                    <a:noFill/>
                  </a:ln>
                  <a:solidFill>
                    <a:srgbClr val="368044"/>
                  </a:solidFill>
                  <a:effectLst/>
                  <a:uLnTx/>
                  <a:uFillTx/>
                  <a:latin typeface="Impact" panose="020B0806030902050204" pitchFamily="34" charset="0"/>
                </a:rPr>
                <a:t>%</a:t>
              </a:r>
              <a:endParaRPr kumimoji="0" lang="zh-CN" altLang="en-US" sz="1050" b="0" i="0" u="none" strike="noStrike" kern="0" cap="none" spc="0" normalizeH="0" baseline="0" noProof="0" dirty="0">
                <a:ln>
                  <a:noFill/>
                </a:ln>
                <a:solidFill>
                  <a:srgbClr val="368044"/>
                </a:solidFill>
                <a:effectLst/>
                <a:uLnTx/>
                <a:uFillTx/>
                <a:latin typeface="Impact" panose="020B0806030902050204" pitchFamily="34" charset="0"/>
              </a:endParaRPr>
            </a:p>
          </p:txBody>
        </p:sp>
      </p:grpSp>
      <p:grpSp>
        <p:nvGrpSpPr>
          <p:cNvPr id="113" name="组合 112"/>
          <p:cNvGrpSpPr/>
          <p:nvPr/>
        </p:nvGrpSpPr>
        <p:grpSpPr>
          <a:xfrm>
            <a:off x="5030257" y="3363474"/>
            <a:ext cx="996920" cy="1665252"/>
            <a:chOff x="6707009" y="3009581"/>
            <a:chExt cx="1329226" cy="2220336"/>
          </a:xfrm>
        </p:grpSpPr>
        <p:grpSp>
          <p:nvGrpSpPr>
            <p:cNvPr id="114" name="组合 113"/>
            <p:cNvGrpSpPr/>
            <p:nvPr/>
          </p:nvGrpSpPr>
          <p:grpSpPr>
            <a:xfrm>
              <a:off x="6707009" y="3009581"/>
              <a:ext cx="1329226" cy="2220336"/>
              <a:chOff x="2082059" y="3879212"/>
              <a:chExt cx="1769201" cy="2955267"/>
            </a:xfrm>
          </p:grpSpPr>
          <p:grpSp>
            <p:nvGrpSpPr>
              <p:cNvPr id="117" name="组合 116"/>
              <p:cNvGrpSpPr/>
              <p:nvPr/>
            </p:nvGrpSpPr>
            <p:grpSpPr>
              <a:xfrm>
                <a:off x="2082059" y="3879212"/>
                <a:ext cx="1769201" cy="2955267"/>
                <a:chOff x="2689225" y="862583"/>
                <a:chExt cx="2475810" cy="4135589"/>
              </a:xfrm>
            </p:grpSpPr>
            <p:sp>
              <p:nvSpPr>
                <p:cNvPr id="121" name="任意多边形 120"/>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22" name="椭圆 121"/>
                <p:cNvSpPr/>
                <p:nvPr/>
              </p:nvSpPr>
              <p:spPr>
                <a:xfrm>
                  <a:off x="2689225" y="1488620"/>
                  <a:ext cx="1791608" cy="1791609"/>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8" name="组合 117"/>
              <p:cNvGrpSpPr/>
              <p:nvPr/>
            </p:nvGrpSpPr>
            <p:grpSpPr>
              <a:xfrm>
                <a:off x="2220838" y="4136819"/>
                <a:ext cx="1379861" cy="2309298"/>
                <a:chOff x="2689225" y="864027"/>
                <a:chExt cx="2508748" cy="4198576"/>
              </a:xfrm>
            </p:grpSpPr>
            <p:sp>
              <p:nvSpPr>
                <p:cNvPr id="119" name="任意多边形 118"/>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20" name="椭圆 119"/>
                <p:cNvSpPr/>
                <p:nvPr/>
              </p:nvSpPr>
              <p:spPr>
                <a:xfrm>
                  <a:off x="2689225" y="1488621"/>
                  <a:ext cx="1791608" cy="1791608"/>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115" name="图表 114"/>
            <p:cNvGraphicFramePr/>
            <p:nvPr>
              <p:extLst>
                <p:ext uri="{D42A27DB-BD31-4B8C-83A1-F6EECF244321}">
                  <p14:modId xmlns:p14="http://schemas.microsoft.com/office/powerpoint/2010/main" val="3437189585"/>
                </p:ext>
              </p:extLst>
            </p:nvPr>
          </p:nvGraphicFramePr>
          <p:xfrm>
            <a:off x="6752645" y="3338327"/>
            <a:ext cx="857621" cy="976615"/>
          </p:xfrm>
          <a:graphic>
            <a:graphicData uri="http://schemas.openxmlformats.org/drawingml/2006/chart">
              <c:chart xmlns:c="http://schemas.openxmlformats.org/drawingml/2006/chart" xmlns:r="http://schemas.openxmlformats.org/officeDocument/2006/relationships" r:id="rId5"/>
            </a:graphicData>
          </a:graphic>
        </p:graphicFrame>
        <p:sp>
          <p:nvSpPr>
            <p:cNvPr id="116" name="文本框 51"/>
            <p:cNvSpPr txBox="1"/>
            <p:nvPr/>
          </p:nvSpPr>
          <p:spPr>
            <a:xfrm>
              <a:off x="6878876" y="3669572"/>
              <a:ext cx="618153"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368044"/>
                  </a:solidFill>
                  <a:effectLst/>
                  <a:uLnTx/>
                  <a:uFillTx/>
                  <a:latin typeface="Impact" panose="020B0806030902050204" pitchFamily="34" charset="0"/>
                </a:rPr>
                <a:t>60</a:t>
              </a:r>
              <a:r>
                <a:rPr kumimoji="0" lang="en-US" altLang="zh-CN" sz="788" b="0" i="0" u="none" strike="noStrike" kern="0" cap="none" spc="0" normalizeH="0" baseline="0" noProof="0" dirty="0">
                  <a:ln>
                    <a:noFill/>
                  </a:ln>
                  <a:solidFill>
                    <a:srgbClr val="368044"/>
                  </a:solidFill>
                  <a:effectLst/>
                  <a:uLnTx/>
                  <a:uFillTx/>
                  <a:latin typeface="Impact" panose="020B0806030902050204" pitchFamily="34" charset="0"/>
                </a:rPr>
                <a:t>%</a:t>
              </a:r>
              <a:endParaRPr kumimoji="0" lang="zh-CN" altLang="en-US" sz="1050" b="0" i="0" u="none" strike="noStrike" kern="0" cap="none" spc="0" normalizeH="0" baseline="0" noProof="0" dirty="0">
                <a:ln>
                  <a:noFill/>
                </a:ln>
                <a:solidFill>
                  <a:srgbClr val="368044"/>
                </a:solidFill>
                <a:effectLst/>
                <a:uLnTx/>
                <a:uFillTx/>
                <a:latin typeface="Impact" panose="020B0806030902050204" pitchFamily="34" charset="0"/>
              </a:endParaRPr>
            </a:p>
          </p:txBody>
        </p:sp>
      </p:grpSp>
      <p:grpSp>
        <p:nvGrpSpPr>
          <p:cNvPr id="123" name="组合 122"/>
          <p:cNvGrpSpPr/>
          <p:nvPr/>
        </p:nvGrpSpPr>
        <p:grpSpPr>
          <a:xfrm>
            <a:off x="6645265" y="2972069"/>
            <a:ext cx="996920" cy="1665252"/>
            <a:chOff x="8860353" y="2487707"/>
            <a:chExt cx="1329226" cy="2220336"/>
          </a:xfrm>
        </p:grpSpPr>
        <p:grpSp>
          <p:nvGrpSpPr>
            <p:cNvPr id="124" name="组合 123"/>
            <p:cNvGrpSpPr/>
            <p:nvPr/>
          </p:nvGrpSpPr>
          <p:grpSpPr>
            <a:xfrm>
              <a:off x="8860353" y="2487707"/>
              <a:ext cx="1329226" cy="2220336"/>
              <a:chOff x="2082059" y="3879212"/>
              <a:chExt cx="1769201" cy="2955267"/>
            </a:xfrm>
          </p:grpSpPr>
          <p:grpSp>
            <p:nvGrpSpPr>
              <p:cNvPr id="127" name="组合 126"/>
              <p:cNvGrpSpPr/>
              <p:nvPr/>
            </p:nvGrpSpPr>
            <p:grpSpPr>
              <a:xfrm>
                <a:off x="2082059" y="3879212"/>
                <a:ext cx="1769201" cy="2955267"/>
                <a:chOff x="2689225" y="862583"/>
                <a:chExt cx="2475810" cy="4135589"/>
              </a:xfrm>
            </p:grpSpPr>
            <p:sp>
              <p:nvSpPr>
                <p:cNvPr id="131" name="任意多边形 130"/>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32" name="椭圆 131"/>
                <p:cNvSpPr/>
                <p:nvPr/>
              </p:nvSpPr>
              <p:spPr>
                <a:xfrm>
                  <a:off x="2689225" y="1488620"/>
                  <a:ext cx="1791608" cy="1791609"/>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8" name="组合 127"/>
              <p:cNvGrpSpPr/>
              <p:nvPr/>
            </p:nvGrpSpPr>
            <p:grpSpPr>
              <a:xfrm>
                <a:off x="2220838" y="4136819"/>
                <a:ext cx="1379861" cy="2309298"/>
                <a:chOff x="2689225" y="864027"/>
                <a:chExt cx="2508748" cy="4198576"/>
              </a:xfrm>
            </p:grpSpPr>
            <p:sp>
              <p:nvSpPr>
                <p:cNvPr id="129" name="任意多边形 128"/>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30" name="椭圆 129"/>
                <p:cNvSpPr/>
                <p:nvPr/>
              </p:nvSpPr>
              <p:spPr>
                <a:xfrm>
                  <a:off x="2689225" y="1488621"/>
                  <a:ext cx="1791608" cy="1791608"/>
                </a:xfrm>
                <a:prstGeom prst="ellipse">
                  <a:avLst/>
                </a:prstGeom>
                <a:gradFill>
                  <a:gsLst>
                    <a:gs pos="0">
                      <a:sysClr val="window" lastClr="FFFFFF">
                        <a:lumMod val="85000"/>
                      </a:sysClr>
                    </a:gs>
                    <a:gs pos="100000">
                      <a:sysClr val="window" lastClr="FFFFFF"/>
                    </a:gs>
                  </a:gsLst>
                  <a:lin ang="2700000" scaled="1"/>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6804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125" name="图表 124"/>
            <p:cNvGraphicFramePr/>
            <p:nvPr>
              <p:extLst>
                <p:ext uri="{D42A27DB-BD31-4B8C-83A1-F6EECF244321}">
                  <p14:modId xmlns:p14="http://schemas.microsoft.com/office/powerpoint/2010/main" val="174762552"/>
                </p:ext>
              </p:extLst>
            </p:nvPr>
          </p:nvGraphicFramePr>
          <p:xfrm>
            <a:off x="8912486" y="2822206"/>
            <a:ext cx="857621" cy="976615"/>
          </p:xfrm>
          <a:graphic>
            <a:graphicData uri="http://schemas.openxmlformats.org/drawingml/2006/chart">
              <c:chart xmlns:c="http://schemas.openxmlformats.org/drawingml/2006/chart" xmlns:r="http://schemas.openxmlformats.org/officeDocument/2006/relationships" r:id="rId6"/>
            </a:graphicData>
          </a:graphic>
        </p:graphicFrame>
        <p:sp>
          <p:nvSpPr>
            <p:cNvPr id="126" name="文本框 61"/>
            <p:cNvSpPr txBox="1"/>
            <p:nvPr/>
          </p:nvSpPr>
          <p:spPr>
            <a:xfrm>
              <a:off x="9025724" y="3150872"/>
              <a:ext cx="618153"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rgbClr val="368044"/>
                  </a:solidFill>
                  <a:effectLst/>
                  <a:uLnTx/>
                  <a:uFillTx/>
                  <a:latin typeface="Impact" panose="020B0806030902050204" pitchFamily="34" charset="0"/>
                </a:rPr>
                <a:t>80</a:t>
              </a:r>
              <a:r>
                <a:rPr kumimoji="0" lang="en-US" altLang="zh-CN" sz="788" b="0" i="0" u="none" strike="noStrike" kern="0" cap="none" spc="0" normalizeH="0" baseline="0" noProof="0" dirty="0">
                  <a:ln>
                    <a:noFill/>
                  </a:ln>
                  <a:solidFill>
                    <a:srgbClr val="368044"/>
                  </a:solidFill>
                  <a:effectLst/>
                  <a:uLnTx/>
                  <a:uFillTx/>
                  <a:latin typeface="Impact" panose="020B0806030902050204" pitchFamily="34" charset="0"/>
                </a:rPr>
                <a:t>%</a:t>
              </a:r>
              <a:endParaRPr kumimoji="0" lang="zh-CN" altLang="en-US" sz="1050" b="0" i="0" u="none" strike="noStrike" kern="0" cap="none" spc="0" normalizeH="0" baseline="0" noProof="0" dirty="0">
                <a:ln>
                  <a:noFill/>
                </a:ln>
                <a:solidFill>
                  <a:srgbClr val="368044"/>
                </a:solidFill>
                <a:effectLst/>
                <a:uLnTx/>
                <a:uFillTx/>
                <a:latin typeface="Impact" panose="020B0806030902050204" pitchFamily="34" charset="0"/>
              </a:endParaRPr>
            </a:p>
          </p:txBody>
        </p:sp>
      </p:grpSp>
      <p:sp>
        <p:nvSpPr>
          <p:cNvPr id="133" name="任意多边形 132"/>
          <p:cNvSpPr/>
          <p:nvPr/>
        </p:nvSpPr>
        <p:spPr>
          <a:xfrm rot="5400000">
            <a:off x="2975289" y="336749"/>
            <a:ext cx="3405650" cy="6894043"/>
          </a:xfrm>
          <a:custGeom>
            <a:avLst/>
            <a:gdLst>
              <a:gd name="connsiteX0" fmla="*/ 0 w 4678460"/>
              <a:gd name="connsiteY0" fmla="*/ 9319498 h 9470586"/>
              <a:gd name="connsiteX1" fmla="*/ 268389 w 4678460"/>
              <a:gd name="connsiteY1" fmla="*/ 9168411 h 9470586"/>
              <a:gd name="connsiteX2" fmla="*/ 268389 w 4678460"/>
              <a:gd name="connsiteY2" fmla="*/ 9249202 h 9470586"/>
              <a:gd name="connsiteX3" fmla="*/ 4452271 w 4678460"/>
              <a:gd name="connsiteY3" fmla="*/ 9249202 h 9470586"/>
              <a:gd name="connsiteX4" fmla="*/ 4452271 w 4678460"/>
              <a:gd name="connsiteY4" fmla="*/ 268389 h 9470586"/>
              <a:gd name="connsiteX5" fmla="*/ 4376285 w 4678460"/>
              <a:gd name="connsiteY5" fmla="*/ 268389 h 9470586"/>
              <a:gd name="connsiteX6" fmla="*/ 4527373 w 4678460"/>
              <a:gd name="connsiteY6" fmla="*/ 0 h 9470586"/>
              <a:gd name="connsiteX7" fmla="*/ 4678460 w 4678460"/>
              <a:gd name="connsiteY7" fmla="*/ 268389 h 9470586"/>
              <a:gd name="connsiteX8" fmla="*/ 4599417 w 4678460"/>
              <a:gd name="connsiteY8" fmla="*/ 268389 h 9470586"/>
              <a:gd name="connsiteX9" fmla="*/ 4599417 w 4678460"/>
              <a:gd name="connsiteY9" fmla="*/ 9390717 h 9470586"/>
              <a:gd name="connsiteX10" fmla="*/ 268389 w 4678460"/>
              <a:gd name="connsiteY10" fmla="*/ 9390717 h 9470586"/>
              <a:gd name="connsiteX11" fmla="*/ 268389 w 4678460"/>
              <a:gd name="connsiteY11" fmla="*/ 9470586 h 947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78460" h="9470586">
                <a:moveTo>
                  <a:pt x="0" y="9319498"/>
                </a:moveTo>
                <a:lnTo>
                  <a:pt x="268389" y="9168411"/>
                </a:lnTo>
                <a:lnTo>
                  <a:pt x="268389" y="9249202"/>
                </a:lnTo>
                <a:lnTo>
                  <a:pt x="4452271" y="9249202"/>
                </a:lnTo>
                <a:lnTo>
                  <a:pt x="4452271" y="268389"/>
                </a:lnTo>
                <a:lnTo>
                  <a:pt x="4376285" y="268389"/>
                </a:lnTo>
                <a:lnTo>
                  <a:pt x="4527373" y="0"/>
                </a:lnTo>
                <a:lnTo>
                  <a:pt x="4678460" y="268389"/>
                </a:lnTo>
                <a:lnTo>
                  <a:pt x="4599417" y="268389"/>
                </a:lnTo>
                <a:lnTo>
                  <a:pt x="4599417" y="9390717"/>
                </a:lnTo>
                <a:lnTo>
                  <a:pt x="268389" y="9390717"/>
                </a:lnTo>
                <a:lnTo>
                  <a:pt x="268389" y="9470586"/>
                </a:lnTo>
                <a:close/>
              </a:path>
            </a:pathLst>
          </a:custGeom>
          <a:solidFill>
            <a:srgbClr val="FBFBFB"/>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14:bounceEnd="50000">
                                          <p:cBhvr additive="base">
                                            <p:cTn id="14" dur="500" fill="hold"/>
                                            <p:tgtEl>
                                              <p:spTgt spid="68"/>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5"/>
                                            </p:tgtEl>
                                            <p:attrNameLst>
                                              <p:attrName>style.visibility</p:attrName>
                                            </p:attrNameLst>
                                          </p:cBhvr>
                                          <p:to>
                                            <p:strVal val="visible"/>
                                          </p:to>
                                        </p:set>
                                        <p:animEffect transition="in" filter="barn(outVertical)">
                                          <p:cBhvr>
                                            <p:cTn id="19" dur="700"/>
                                            <p:tgtEl>
                                              <p:spTgt spid="75"/>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additive="base">
                                            <p:cTn id="23" dur="500" fill="hold"/>
                                            <p:tgtEl>
                                              <p:spTgt spid="133"/>
                                            </p:tgtEl>
                                            <p:attrNameLst>
                                              <p:attrName>ppt_x</p:attrName>
                                            </p:attrNameLst>
                                          </p:cBhvr>
                                          <p:tavLst>
                                            <p:tav tm="0">
                                              <p:val>
                                                <p:strVal val="0-#ppt_w/2"/>
                                              </p:val>
                                            </p:tav>
                                            <p:tav tm="100000">
                                              <p:val>
                                                <p:strVal val="#ppt_x"/>
                                              </p:val>
                                            </p:tav>
                                          </p:tavLst>
                                        </p:anim>
                                        <p:anim calcmode="lin" valueType="num">
                                          <p:cBhvr additive="base">
                                            <p:cTn id="24" dur="500" fill="hold"/>
                                            <p:tgtEl>
                                              <p:spTgt spid="13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93"/>
                                            </p:tgtEl>
                                            <p:attrNameLst>
                                              <p:attrName>style.visibility</p:attrName>
                                            </p:attrNameLst>
                                          </p:cBhvr>
                                          <p:to>
                                            <p:strVal val="visible"/>
                                          </p:to>
                                        </p:set>
                                        <p:anim calcmode="lin" valueType="num">
                                          <p:cBhvr>
                                            <p:cTn id="32" dur="100" fill="hold"/>
                                            <p:tgtEl>
                                              <p:spTgt spid="93"/>
                                            </p:tgtEl>
                                            <p:attrNameLst>
                                              <p:attrName>ppt_w</p:attrName>
                                            </p:attrNameLst>
                                          </p:cBhvr>
                                          <p:tavLst>
                                            <p:tav tm="0">
                                              <p:val>
                                                <p:fltVal val="0"/>
                                              </p:val>
                                            </p:tav>
                                            <p:tav tm="100000">
                                              <p:val>
                                                <p:strVal val="#ppt_w"/>
                                              </p:val>
                                            </p:tav>
                                          </p:tavLst>
                                        </p:anim>
                                        <p:anim calcmode="lin" valueType="num">
                                          <p:cBhvr>
                                            <p:cTn id="33" dur="100" fill="hold"/>
                                            <p:tgtEl>
                                              <p:spTgt spid="93"/>
                                            </p:tgtEl>
                                            <p:attrNameLst>
                                              <p:attrName>ppt_h</p:attrName>
                                            </p:attrNameLst>
                                          </p:cBhvr>
                                          <p:tavLst>
                                            <p:tav tm="0">
                                              <p:val>
                                                <p:fltVal val="0"/>
                                              </p:val>
                                            </p:tav>
                                            <p:tav tm="100000">
                                              <p:val>
                                                <p:strVal val="#ppt_h"/>
                                              </p:val>
                                            </p:tav>
                                          </p:tavLst>
                                        </p:anim>
                                        <p:animEffect transition="in" filter="fade">
                                          <p:cBhvr>
                                            <p:cTn id="34" dur="100"/>
                                            <p:tgtEl>
                                              <p:spTgt spid="93"/>
                                            </p:tgtEl>
                                          </p:cBhvr>
                                        </p:animEffect>
                                      </p:childTnLst>
                                    </p:cTn>
                                  </p:par>
                                  <p:par>
                                    <p:cTn id="35" presetID="6" presetClass="emph" presetSubtype="0" fill="hold" nodeType="withEffect">
                                      <p:stCondLst>
                                        <p:cond delay="100"/>
                                      </p:stCondLst>
                                      <p:childTnLst>
                                        <p:animScale>
                                          <p:cBhvr>
                                            <p:cTn id="36" dur="100" fill="hold"/>
                                            <p:tgtEl>
                                              <p:spTgt spid="93"/>
                                            </p:tgtEl>
                                          </p:cBhvr>
                                          <p:by x="110000" y="110000"/>
                                        </p:animScale>
                                      </p:childTnLst>
                                    </p:cTn>
                                  </p:par>
                                  <p:par>
                                    <p:cTn id="37" presetID="6" presetClass="emph" presetSubtype="0" fill="hold" nodeType="withEffect">
                                      <p:stCondLst>
                                        <p:cond delay="200"/>
                                      </p:stCondLst>
                                      <p:childTnLst>
                                        <p:animScale>
                                          <p:cBhvr>
                                            <p:cTn id="38" dur="200" fill="hold"/>
                                            <p:tgtEl>
                                              <p:spTgt spid="93"/>
                                            </p:tgtEl>
                                          </p:cBhvr>
                                          <p:by x="90000" y="90000"/>
                                        </p:animScale>
                                      </p:childTnLst>
                                    </p:cTn>
                                  </p:par>
                                  <p:par>
                                    <p:cTn id="39" presetID="6" presetClass="emph" presetSubtype="0" fill="hold" nodeType="withEffect">
                                      <p:stCondLst>
                                        <p:cond delay="400"/>
                                      </p:stCondLst>
                                      <p:childTnLst>
                                        <p:animScale>
                                          <p:cBhvr>
                                            <p:cTn id="40" dur="100" fill="hold"/>
                                            <p:tgtEl>
                                              <p:spTgt spid="93"/>
                                            </p:tgtEl>
                                          </p:cBhvr>
                                          <p:by x="105000" y="105000"/>
                                        </p:animScale>
                                      </p:childTnLst>
                                    </p:cTn>
                                  </p:par>
                                  <p:par>
                                    <p:cTn id="41" presetID="6" presetClass="emph" presetSubtype="0" fill="hold" nodeType="withEffect">
                                      <p:stCondLst>
                                        <p:cond delay="500"/>
                                      </p:stCondLst>
                                      <p:childTnLst>
                                        <p:animScale>
                                          <p:cBhvr>
                                            <p:cTn id="42" dur="200" fill="hold"/>
                                            <p:tgtEl>
                                              <p:spTgt spid="93"/>
                                            </p:tgtEl>
                                          </p:cBhvr>
                                          <p:by x="95000" y="95000"/>
                                        </p:animScale>
                                      </p:childTnLst>
                                    </p:cTn>
                                  </p:par>
                                </p:childTnLst>
                              </p:cTn>
                            </p:par>
                            <p:par>
                              <p:cTn id="43" fill="hold">
                                <p:stCondLst>
                                  <p:cond delay="3700"/>
                                </p:stCondLst>
                                <p:childTnLst>
                                  <p:par>
                                    <p:cTn id="44" presetID="42" presetClass="entr" presetSubtype="0"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anim calcmode="lin" valueType="num">
                                          <p:cBhvr>
                                            <p:cTn id="47" dur="500" fill="hold"/>
                                            <p:tgtEl>
                                              <p:spTgt spid="77"/>
                                            </p:tgtEl>
                                            <p:attrNameLst>
                                              <p:attrName>ppt_x</p:attrName>
                                            </p:attrNameLst>
                                          </p:cBhvr>
                                          <p:tavLst>
                                            <p:tav tm="0">
                                              <p:val>
                                                <p:strVal val="#ppt_x"/>
                                              </p:val>
                                            </p:tav>
                                            <p:tav tm="100000">
                                              <p:val>
                                                <p:strVal val="#ppt_x"/>
                                              </p:val>
                                            </p:tav>
                                          </p:tavLst>
                                        </p:anim>
                                        <p:anim calcmode="lin" valueType="num">
                                          <p:cBhvr>
                                            <p:cTn id="48" dur="500" fill="hold"/>
                                            <p:tgtEl>
                                              <p:spTgt spid="77"/>
                                            </p:tgtEl>
                                            <p:attrNameLst>
                                              <p:attrName>ppt_y</p:attrName>
                                            </p:attrNameLst>
                                          </p:cBhvr>
                                          <p:tavLst>
                                            <p:tav tm="0">
                                              <p:val>
                                                <p:strVal val="#ppt_y+.1"/>
                                              </p:val>
                                            </p:tav>
                                            <p:tav tm="100000">
                                              <p:val>
                                                <p:strVal val="#ppt_y"/>
                                              </p:val>
                                            </p:tav>
                                          </p:tavLst>
                                        </p:anim>
                                      </p:childTnLst>
                                    </p:cTn>
                                  </p:par>
                                </p:childTnLst>
                              </p:cTn>
                            </p:par>
                            <p:par>
                              <p:cTn id="49" fill="hold">
                                <p:stCondLst>
                                  <p:cond delay="4200"/>
                                </p:stCondLst>
                                <p:childTnLst>
                                  <p:par>
                                    <p:cTn id="50" presetID="53" presetClass="entr" presetSubtype="16" fill="hold" nodeType="after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p:cTn id="52" dur="100" fill="hold"/>
                                            <p:tgtEl>
                                              <p:spTgt spid="103"/>
                                            </p:tgtEl>
                                            <p:attrNameLst>
                                              <p:attrName>ppt_w</p:attrName>
                                            </p:attrNameLst>
                                          </p:cBhvr>
                                          <p:tavLst>
                                            <p:tav tm="0">
                                              <p:val>
                                                <p:fltVal val="0"/>
                                              </p:val>
                                            </p:tav>
                                            <p:tav tm="100000">
                                              <p:val>
                                                <p:strVal val="#ppt_w"/>
                                              </p:val>
                                            </p:tav>
                                          </p:tavLst>
                                        </p:anim>
                                        <p:anim calcmode="lin" valueType="num">
                                          <p:cBhvr>
                                            <p:cTn id="53" dur="100" fill="hold"/>
                                            <p:tgtEl>
                                              <p:spTgt spid="103"/>
                                            </p:tgtEl>
                                            <p:attrNameLst>
                                              <p:attrName>ppt_h</p:attrName>
                                            </p:attrNameLst>
                                          </p:cBhvr>
                                          <p:tavLst>
                                            <p:tav tm="0">
                                              <p:val>
                                                <p:fltVal val="0"/>
                                              </p:val>
                                            </p:tav>
                                            <p:tav tm="100000">
                                              <p:val>
                                                <p:strVal val="#ppt_h"/>
                                              </p:val>
                                            </p:tav>
                                          </p:tavLst>
                                        </p:anim>
                                        <p:animEffect transition="in" filter="fade">
                                          <p:cBhvr>
                                            <p:cTn id="54" dur="100"/>
                                            <p:tgtEl>
                                              <p:spTgt spid="103"/>
                                            </p:tgtEl>
                                          </p:cBhvr>
                                        </p:animEffect>
                                      </p:childTnLst>
                                    </p:cTn>
                                  </p:par>
                                  <p:par>
                                    <p:cTn id="55" presetID="6" presetClass="emph" presetSubtype="0" fill="hold" nodeType="withEffect">
                                      <p:stCondLst>
                                        <p:cond delay="100"/>
                                      </p:stCondLst>
                                      <p:childTnLst>
                                        <p:animScale>
                                          <p:cBhvr>
                                            <p:cTn id="56" dur="100" fill="hold"/>
                                            <p:tgtEl>
                                              <p:spTgt spid="103"/>
                                            </p:tgtEl>
                                          </p:cBhvr>
                                          <p:by x="110000" y="110000"/>
                                        </p:animScale>
                                      </p:childTnLst>
                                    </p:cTn>
                                  </p:par>
                                  <p:par>
                                    <p:cTn id="57" presetID="6" presetClass="emph" presetSubtype="0" fill="hold" nodeType="withEffect">
                                      <p:stCondLst>
                                        <p:cond delay="200"/>
                                      </p:stCondLst>
                                      <p:childTnLst>
                                        <p:animScale>
                                          <p:cBhvr>
                                            <p:cTn id="58" dur="200" fill="hold"/>
                                            <p:tgtEl>
                                              <p:spTgt spid="103"/>
                                            </p:tgtEl>
                                          </p:cBhvr>
                                          <p:by x="90000" y="90000"/>
                                        </p:animScale>
                                      </p:childTnLst>
                                    </p:cTn>
                                  </p:par>
                                  <p:par>
                                    <p:cTn id="59" presetID="6" presetClass="emph" presetSubtype="0" fill="hold" nodeType="withEffect">
                                      <p:stCondLst>
                                        <p:cond delay="400"/>
                                      </p:stCondLst>
                                      <p:childTnLst>
                                        <p:animScale>
                                          <p:cBhvr>
                                            <p:cTn id="60" dur="100" fill="hold"/>
                                            <p:tgtEl>
                                              <p:spTgt spid="103"/>
                                            </p:tgtEl>
                                          </p:cBhvr>
                                          <p:by x="105000" y="105000"/>
                                        </p:animScale>
                                      </p:childTnLst>
                                    </p:cTn>
                                  </p:par>
                                  <p:par>
                                    <p:cTn id="61" presetID="6" presetClass="emph" presetSubtype="0" fill="hold" nodeType="withEffect">
                                      <p:stCondLst>
                                        <p:cond delay="500"/>
                                      </p:stCondLst>
                                      <p:childTnLst>
                                        <p:animScale>
                                          <p:cBhvr>
                                            <p:cTn id="62" dur="200" fill="hold"/>
                                            <p:tgtEl>
                                              <p:spTgt spid="103"/>
                                            </p:tgtEl>
                                          </p:cBhvr>
                                          <p:by x="95000" y="95000"/>
                                        </p:animScale>
                                      </p:childTnLst>
                                    </p:cTn>
                                  </p:par>
                                </p:childTnLst>
                              </p:cTn>
                            </p:par>
                            <p:par>
                              <p:cTn id="63" fill="hold">
                                <p:stCondLst>
                                  <p:cond delay="4900"/>
                                </p:stCondLst>
                                <p:childTnLst>
                                  <p:par>
                                    <p:cTn id="64" presetID="42" presetClass="entr" presetSubtype="0" fill="hold" nodeType="after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500"/>
                                            <p:tgtEl>
                                              <p:spTgt spid="81"/>
                                            </p:tgtEl>
                                          </p:cBhvr>
                                        </p:animEffect>
                                        <p:anim calcmode="lin" valueType="num">
                                          <p:cBhvr>
                                            <p:cTn id="67" dur="500" fill="hold"/>
                                            <p:tgtEl>
                                              <p:spTgt spid="81"/>
                                            </p:tgtEl>
                                            <p:attrNameLst>
                                              <p:attrName>ppt_x</p:attrName>
                                            </p:attrNameLst>
                                          </p:cBhvr>
                                          <p:tavLst>
                                            <p:tav tm="0">
                                              <p:val>
                                                <p:strVal val="#ppt_x"/>
                                              </p:val>
                                            </p:tav>
                                            <p:tav tm="100000">
                                              <p:val>
                                                <p:strVal val="#ppt_x"/>
                                              </p:val>
                                            </p:tav>
                                          </p:tavLst>
                                        </p:anim>
                                        <p:anim calcmode="lin" valueType="num">
                                          <p:cBhvr>
                                            <p:cTn id="68" dur="500" fill="hold"/>
                                            <p:tgtEl>
                                              <p:spTgt spid="81"/>
                                            </p:tgtEl>
                                            <p:attrNameLst>
                                              <p:attrName>ppt_y</p:attrName>
                                            </p:attrNameLst>
                                          </p:cBhvr>
                                          <p:tavLst>
                                            <p:tav tm="0">
                                              <p:val>
                                                <p:strVal val="#ppt_y+.1"/>
                                              </p:val>
                                            </p:tav>
                                            <p:tav tm="100000">
                                              <p:val>
                                                <p:strVal val="#ppt_y"/>
                                              </p:val>
                                            </p:tav>
                                          </p:tavLst>
                                        </p:anim>
                                      </p:childTnLst>
                                    </p:cTn>
                                  </p:par>
                                </p:childTnLst>
                              </p:cTn>
                            </p:par>
                            <p:par>
                              <p:cTn id="69" fill="hold">
                                <p:stCondLst>
                                  <p:cond delay="5400"/>
                                </p:stCondLst>
                                <p:childTnLst>
                                  <p:par>
                                    <p:cTn id="70" presetID="53" presetClass="entr" presetSubtype="16" fill="hold" nodeType="afterEffect">
                                      <p:stCondLst>
                                        <p:cond delay="0"/>
                                      </p:stCondLst>
                                      <p:childTnLst>
                                        <p:set>
                                          <p:cBhvr>
                                            <p:cTn id="71" dur="1" fill="hold">
                                              <p:stCondLst>
                                                <p:cond delay="0"/>
                                              </p:stCondLst>
                                            </p:cTn>
                                            <p:tgtEl>
                                              <p:spTgt spid="113"/>
                                            </p:tgtEl>
                                            <p:attrNameLst>
                                              <p:attrName>style.visibility</p:attrName>
                                            </p:attrNameLst>
                                          </p:cBhvr>
                                          <p:to>
                                            <p:strVal val="visible"/>
                                          </p:to>
                                        </p:set>
                                        <p:anim calcmode="lin" valueType="num">
                                          <p:cBhvr>
                                            <p:cTn id="72" dur="100" fill="hold"/>
                                            <p:tgtEl>
                                              <p:spTgt spid="113"/>
                                            </p:tgtEl>
                                            <p:attrNameLst>
                                              <p:attrName>ppt_w</p:attrName>
                                            </p:attrNameLst>
                                          </p:cBhvr>
                                          <p:tavLst>
                                            <p:tav tm="0">
                                              <p:val>
                                                <p:fltVal val="0"/>
                                              </p:val>
                                            </p:tav>
                                            <p:tav tm="100000">
                                              <p:val>
                                                <p:strVal val="#ppt_w"/>
                                              </p:val>
                                            </p:tav>
                                          </p:tavLst>
                                        </p:anim>
                                        <p:anim calcmode="lin" valueType="num">
                                          <p:cBhvr>
                                            <p:cTn id="73" dur="100" fill="hold"/>
                                            <p:tgtEl>
                                              <p:spTgt spid="113"/>
                                            </p:tgtEl>
                                            <p:attrNameLst>
                                              <p:attrName>ppt_h</p:attrName>
                                            </p:attrNameLst>
                                          </p:cBhvr>
                                          <p:tavLst>
                                            <p:tav tm="0">
                                              <p:val>
                                                <p:fltVal val="0"/>
                                              </p:val>
                                            </p:tav>
                                            <p:tav tm="100000">
                                              <p:val>
                                                <p:strVal val="#ppt_h"/>
                                              </p:val>
                                            </p:tav>
                                          </p:tavLst>
                                        </p:anim>
                                        <p:animEffect transition="in" filter="fade">
                                          <p:cBhvr>
                                            <p:cTn id="74" dur="100"/>
                                            <p:tgtEl>
                                              <p:spTgt spid="113"/>
                                            </p:tgtEl>
                                          </p:cBhvr>
                                        </p:animEffect>
                                      </p:childTnLst>
                                    </p:cTn>
                                  </p:par>
                                  <p:par>
                                    <p:cTn id="75" presetID="6" presetClass="emph" presetSubtype="0" fill="hold" nodeType="withEffect">
                                      <p:stCondLst>
                                        <p:cond delay="100"/>
                                      </p:stCondLst>
                                      <p:childTnLst>
                                        <p:animScale>
                                          <p:cBhvr>
                                            <p:cTn id="76" dur="100" fill="hold"/>
                                            <p:tgtEl>
                                              <p:spTgt spid="113"/>
                                            </p:tgtEl>
                                          </p:cBhvr>
                                          <p:by x="110000" y="110000"/>
                                        </p:animScale>
                                      </p:childTnLst>
                                    </p:cTn>
                                  </p:par>
                                  <p:par>
                                    <p:cTn id="77" presetID="6" presetClass="emph" presetSubtype="0" fill="hold" nodeType="withEffect">
                                      <p:stCondLst>
                                        <p:cond delay="200"/>
                                      </p:stCondLst>
                                      <p:childTnLst>
                                        <p:animScale>
                                          <p:cBhvr>
                                            <p:cTn id="78" dur="200" fill="hold"/>
                                            <p:tgtEl>
                                              <p:spTgt spid="113"/>
                                            </p:tgtEl>
                                          </p:cBhvr>
                                          <p:by x="90000" y="90000"/>
                                        </p:animScale>
                                      </p:childTnLst>
                                    </p:cTn>
                                  </p:par>
                                  <p:par>
                                    <p:cTn id="79" presetID="6" presetClass="emph" presetSubtype="0" fill="hold" nodeType="withEffect">
                                      <p:stCondLst>
                                        <p:cond delay="400"/>
                                      </p:stCondLst>
                                      <p:childTnLst>
                                        <p:animScale>
                                          <p:cBhvr>
                                            <p:cTn id="80" dur="100" fill="hold"/>
                                            <p:tgtEl>
                                              <p:spTgt spid="113"/>
                                            </p:tgtEl>
                                          </p:cBhvr>
                                          <p:by x="105000" y="105000"/>
                                        </p:animScale>
                                      </p:childTnLst>
                                    </p:cTn>
                                  </p:par>
                                  <p:par>
                                    <p:cTn id="81" presetID="6" presetClass="emph" presetSubtype="0" fill="hold" nodeType="withEffect">
                                      <p:stCondLst>
                                        <p:cond delay="500"/>
                                      </p:stCondLst>
                                      <p:childTnLst>
                                        <p:animScale>
                                          <p:cBhvr>
                                            <p:cTn id="82" dur="200" fill="hold"/>
                                            <p:tgtEl>
                                              <p:spTgt spid="113"/>
                                            </p:tgtEl>
                                          </p:cBhvr>
                                          <p:by x="95000" y="95000"/>
                                        </p:animScale>
                                      </p:childTnLst>
                                    </p:cTn>
                                  </p:par>
                                </p:childTnLst>
                              </p:cTn>
                            </p:par>
                            <p:par>
                              <p:cTn id="83" fill="hold">
                                <p:stCondLst>
                                  <p:cond delay="6100"/>
                                </p:stCondLst>
                                <p:childTnLst>
                                  <p:par>
                                    <p:cTn id="84" presetID="42" presetClass="entr" presetSubtype="0" fill="hold" nodeType="afterEffect">
                                      <p:stCondLst>
                                        <p:cond delay="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childTnLst>
                              </p:cTn>
                            </p:par>
                            <p:par>
                              <p:cTn id="89" fill="hold">
                                <p:stCondLst>
                                  <p:cond delay="6600"/>
                                </p:stCondLst>
                                <p:childTnLst>
                                  <p:par>
                                    <p:cTn id="90" presetID="53" presetClass="entr" presetSubtype="16" fill="hold" nodeType="afterEffect">
                                      <p:stCondLst>
                                        <p:cond delay="0"/>
                                      </p:stCondLst>
                                      <p:childTnLst>
                                        <p:set>
                                          <p:cBhvr>
                                            <p:cTn id="91" dur="1" fill="hold">
                                              <p:stCondLst>
                                                <p:cond delay="0"/>
                                              </p:stCondLst>
                                            </p:cTn>
                                            <p:tgtEl>
                                              <p:spTgt spid="123"/>
                                            </p:tgtEl>
                                            <p:attrNameLst>
                                              <p:attrName>style.visibility</p:attrName>
                                            </p:attrNameLst>
                                          </p:cBhvr>
                                          <p:to>
                                            <p:strVal val="visible"/>
                                          </p:to>
                                        </p:set>
                                        <p:anim calcmode="lin" valueType="num">
                                          <p:cBhvr>
                                            <p:cTn id="92" dur="100" fill="hold"/>
                                            <p:tgtEl>
                                              <p:spTgt spid="123"/>
                                            </p:tgtEl>
                                            <p:attrNameLst>
                                              <p:attrName>ppt_w</p:attrName>
                                            </p:attrNameLst>
                                          </p:cBhvr>
                                          <p:tavLst>
                                            <p:tav tm="0">
                                              <p:val>
                                                <p:fltVal val="0"/>
                                              </p:val>
                                            </p:tav>
                                            <p:tav tm="100000">
                                              <p:val>
                                                <p:strVal val="#ppt_w"/>
                                              </p:val>
                                            </p:tav>
                                          </p:tavLst>
                                        </p:anim>
                                        <p:anim calcmode="lin" valueType="num">
                                          <p:cBhvr>
                                            <p:cTn id="93" dur="100" fill="hold"/>
                                            <p:tgtEl>
                                              <p:spTgt spid="123"/>
                                            </p:tgtEl>
                                            <p:attrNameLst>
                                              <p:attrName>ppt_h</p:attrName>
                                            </p:attrNameLst>
                                          </p:cBhvr>
                                          <p:tavLst>
                                            <p:tav tm="0">
                                              <p:val>
                                                <p:fltVal val="0"/>
                                              </p:val>
                                            </p:tav>
                                            <p:tav tm="100000">
                                              <p:val>
                                                <p:strVal val="#ppt_h"/>
                                              </p:val>
                                            </p:tav>
                                          </p:tavLst>
                                        </p:anim>
                                        <p:animEffect transition="in" filter="fade">
                                          <p:cBhvr>
                                            <p:cTn id="94" dur="100"/>
                                            <p:tgtEl>
                                              <p:spTgt spid="123"/>
                                            </p:tgtEl>
                                          </p:cBhvr>
                                        </p:animEffect>
                                      </p:childTnLst>
                                    </p:cTn>
                                  </p:par>
                                  <p:par>
                                    <p:cTn id="95" presetID="6" presetClass="emph" presetSubtype="0" fill="hold" nodeType="withEffect">
                                      <p:stCondLst>
                                        <p:cond delay="100"/>
                                      </p:stCondLst>
                                      <p:childTnLst>
                                        <p:animScale>
                                          <p:cBhvr>
                                            <p:cTn id="96" dur="100" fill="hold"/>
                                            <p:tgtEl>
                                              <p:spTgt spid="123"/>
                                            </p:tgtEl>
                                          </p:cBhvr>
                                          <p:by x="110000" y="110000"/>
                                        </p:animScale>
                                      </p:childTnLst>
                                    </p:cTn>
                                  </p:par>
                                  <p:par>
                                    <p:cTn id="97" presetID="6" presetClass="emph" presetSubtype="0" fill="hold" nodeType="withEffect">
                                      <p:stCondLst>
                                        <p:cond delay="200"/>
                                      </p:stCondLst>
                                      <p:childTnLst>
                                        <p:animScale>
                                          <p:cBhvr>
                                            <p:cTn id="98" dur="200" fill="hold"/>
                                            <p:tgtEl>
                                              <p:spTgt spid="123"/>
                                            </p:tgtEl>
                                          </p:cBhvr>
                                          <p:by x="90000" y="90000"/>
                                        </p:animScale>
                                      </p:childTnLst>
                                    </p:cTn>
                                  </p:par>
                                  <p:par>
                                    <p:cTn id="99" presetID="6" presetClass="emph" presetSubtype="0" fill="hold" nodeType="withEffect">
                                      <p:stCondLst>
                                        <p:cond delay="400"/>
                                      </p:stCondLst>
                                      <p:childTnLst>
                                        <p:animScale>
                                          <p:cBhvr>
                                            <p:cTn id="100" dur="100" fill="hold"/>
                                            <p:tgtEl>
                                              <p:spTgt spid="123"/>
                                            </p:tgtEl>
                                          </p:cBhvr>
                                          <p:by x="105000" y="105000"/>
                                        </p:animScale>
                                      </p:childTnLst>
                                    </p:cTn>
                                  </p:par>
                                  <p:par>
                                    <p:cTn id="101" presetID="6" presetClass="emph" presetSubtype="0" fill="hold" nodeType="withEffect">
                                      <p:stCondLst>
                                        <p:cond delay="500"/>
                                      </p:stCondLst>
                                      <p:childTnLst>
                                        <p:animScale>
                                          <p:cBhvr>
                                            <p:cTn id="102" dur="200" fill="hold"/>
                                            <p:tgtEl>
                                              <p:spTgt spid="123"/>
                                            </p:tgtEl>
                                          </p:cBhvr>
                                          <p:by x="95000" y="95000"/>
                                        </p:animScale>
                                      </p:childTnLst>
                                    </p:cTn>
                                  </p:par>
                                </p:childTnLst>
                              </p:cTn>
                            </p:par>
                            <p:par>
                              <p:cTn id="103" fill="hold">
                                <p:stCondLst>
                                  <p:cond delay="7300"/>
                                </p:stCondLst>
                                <p:childTnLst>
                                  <p:par>
                                    <p:cTn id="104" presetID="42" presetClass="entr" presetSubtype="0" fill="hold" nodeType="afterEffect">
                                      <p:stCondLst>
                                        <p:cond delay="0"/>
                                      </p:stCondLst>
                                      <p:childTnLst>
                                        <p:set>
                                          <p:cBhvr>
                                            <p:cTn id="105" dur="1" fill="hold">
                                              <p:stCondLst>
                                                <p:cond delay="0"/>
                                              </p:stCondLst>
                                            </p:cTn>
                                            <p:tgtEl>
                                              <p:spTgt spid="89"/>
                                            </p:tgtEl>
                                            <p:attrNameLst>
                                              <p:attrName>style.visibility</p:attrName>
                                            </p:attrNameLst>
                                          </p:cBhvr>
                                          <p:to>
                                            <p:strVal val="visible"/>
                                          </p:to>
                                        </p:set>
                                        <p:animEffect transition="in" filter="fade">
                                          <p:cBhvr>
                                            <p:cTn id="106" dur="500"/>
                                            <p:tgtEl>
                                              <p:spTgt spid="89"/>
                                            </p:tgtEl>
                                          </p:cBhvr>
                                        </p:animEffect>
                                        <p:anim calcmode="lin" valueType="num">
                                          <p:cBhvr>
                                            <p:cTn id="107" dur="500" fill="hold"/>
                                            <p:tgtEl>
                                              <p:spTgt spid="89"/>
                                            </p:tgtEl>
                                            <p:attrNameLst>
                                              <p:attrName>ppt_x</p:attrName>
                                            </p:attrNameLst>
                                          </p:cBhvr>
                                          <p:tavLst>
                                            <p:tav tm="0">
                                              <p:val>
                                                <p:strVal val="#ppt_x"/>
                                              </p:val>
                                            </p:tav>
                                            <p:tav tm="100000">
                                              <p:val>
                                                <p:strVal val="#ppt_x"/>
                                              </p:val>
                                            </p:tav>
                                          </p:tavLst>
                                        </p:anim>
                                        <p:anim calcmode="lin" valueType="num">
                                          <p:cBhvr>
                                            <p:cTn id="108" dur="5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5" grpId="0"/>
          <p:bldGraphic spid="76" grpId="0">
            <p:bldAsOne/>
          </p:bldGraphic>
          <p:bldP spid="1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cBhvr additive="base">
                                            <p:cTn id="14" dur="500" fill="hold"/>
                                            <p:tgtEl>
                                              <p:spTgt spid="68"/>
                                            </p:tgtEl>
                                            <p:attrNameLst>
                                              <p:attrName>ppt_x</p:attrName>
                                            </p:attrNameLst>
                                          </p:cBhvr>
                                          <p:tavLst>
                                            <p:tav tm="0">
                                              <p:val>
                                                <p:strVal val="1+#ppt_w/2"/>
                                              </p:val>
                                            </p:tav>
                                            <p:tav tm="100000">
                                              <p:val>
                                                <p:strVal val="#ppt_x"/>
                                              </p:val>
                                            </p:tav>
                                          </p:tavLst>
                                        </p:anim>
                                        <p:anim calcmode="lin" valueType="num">
                                          <p:cBhvr additive="base">
                                            <p:cTn id="15" dur="500" fill="hold"/>
                                            <p:tgtEl>
                                              <p:spTgt spid="6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5"/>
                                            </p:tgtEl>
                                            <p:attrNameLst>
                                              <p:attrName>style.visibility</p:attrName>
                                            </p:attrNameLst>
                                          </p:cBhvr>
                                          <p:to>
                                            <p:strVal val="visible"/>
                                          </p:to>
                                        </p:set>
                                        <p:animEffect transition="in" filter="barn(outVertical)">
                                          <p:cBhvr>
                                            <p:cTn id="19" dur="700"/>
                                            <p:tgtEl>
                                              <p:spTgt spid="75"/>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additive="base">
                                            <p:cTn id="23" dur="500" fill="hold"/>
                                            <p:tgtEl>
                                              <p:spTgt spid="133"/>
                                            </p:tgtEl>
                                            <p:attrNameLst>
                                              <p:attrName>ppt_x</p:attrName>
                                            </p:attrNameLst>
                                          </p:cBhvr>
                                          <p:tavLst>
                                            <p:tav tm="0">
                                              <p:val>
                                                <p:strVal val="0-#ppt_w/2"/>
                                              </p:val>
                                            </p:tav>
                                            <p:tav tm="100000">
                                              <p:val>
                                                <p:strVal val="#ppt_x"/>
                                              </p:val>
                                            </p:tav>
                                          </p:tavLst>
                                        </p:anim>
                                        <p:anim calcmode="lin" valueType="num">
                                          <p:cBhvr additive="base">
                                            <p:cTn id="24" dur="500" fill="hold"/>
                                            <p:tgtEl>
                                              <p:spTgt spid="13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93"/>
                                            </p:tgtEl>
                                            <p:attrNameLst>
                                              <p:attrName>style.visibility</p:attrName>
                                            </p:attrNameLst>
                                          </p:cBhvr>
                                          <p:to>
                                            <p:strVal val="visible"/>
                                          </p:to>
                                        </p:set>
                                        <p:anim calcmode="lin" valueType="num">
                                          <p:cBhvr>
                                            <p:cTn id="32" dur="100" fill="hold"/>
                                            <p:tgtEl>
                                              <p:spTgt spid="93"/>
                                            </p:tgtEl>
                                            <p:attrNameLst>
                                              <p:attrName>ppt_w</p:attrName>
                                            </p:attrNameLst>
                                          </p:cBhvr>
                                          <p:tavLst>
                                            <p:tav tm="0">
                                              <p:val>
                                                <p:fltVal val="0"/>
                                              </p:val>
                                            </p:tav>
                                            <p:tav tm="100000">
                                              <p:val>
                                                <p:strVal val="#ppt_w"/>
                                              </p:val>
                                            </p:tav>
                                          </p:tavLst>
                                        </p:anim>
                                        <p:anim calcmode="lin" valueType="num">
                                          <p:cBhvr>
                                            <p:cTn id="33" dur="100" fill="hold"/>
                                            <p:tgtEl>
                                              <p:spTgt spid="93"/>
                                            </p:tgtEl>
                                            <p:attrNameLst>
                                              <p:attrName>ppt_h</p:attrName>
                                            </p:attrNameLst>
                                          </p:cBhvr>
                                          <p:tavLst>
                                            <p:tav tm="0">
                                              <p:val>
                                                <p:fltVal val="0"/>
                                              </p:val>
                                            </p:tav>
                                            <p:tav tm="100000">
                                              <p:val>
                                                <p:strVal val="#ppt_h"/>
                                              </p:val>
                                            </p:tav>
                                          </p:tavLst>
                                        </p:anim>
                                        <p:animEffect transition="in" filter="fade">
                                          <p:cBhvr>
                                            <p:cTn id="34" dur="100"/>
                                            <p:tgtEl>
                                              <p:spTgt spid="93"/>
                                            </p:tgtEl>
                                          </p:cBhvr>
                                        </p:animEffect>
                                      </p:childTnLst>
                                    </p:cTn>
                                  </p:par>
                                  <p:par>
                                    <p:cTn id="35" presetID="6" presetClass="emph" presetSubtype="0" fill="hold" nodeType="withEffect">
                                      <p:stCondLst>
                                        <p:cond delay="100"/>
                                      </p:stCondLst>
                                      <p:childTnLst>
                                        <p:animScale>
                                          <p:cBhvr>
                                            <p:cTn id="36" dur="100" fill="hold"/>
                                            <p:tgtEl>
                                              <p:spTgt spid="93"/>
                                            </p:tgtEl>
                                          </p:cBhvr>
                                          <p:by x="110000" y="110000"/>
                                        </p:animScale>
                                      </p:childTnLst>
                                    </p:cTn>
                                  </p:par>
                                  <p:par>
                                    <p:cTn id="37" presetID="6" presetClass="emph" presetSubtype="0" fill="hold" nodeType="withEffect">
                                      <p:stCondLst>
                                        <p:cond delay="200"/>
                                      </p:stCondLst>
                                      <p:childTnLst>
                                        <p:animScale>
                                          <p:cBhvr>
                                            <p:cTn id="38" dur="200" fill="hold"/>
                                            <p:tgtEl>
                                              <p:spTgt spid="93"/>
                                            </p:tgtEl>
                                          </p:cBhvr>
                                          <p:by x="90000" y="90000"/>
                                        </p:animScale>
                                      </p:childTnLst>
                                    </p:cTn>
                                  </p:par>
                                  <p:par>
                                    <p:cTn id="39" presetID="6" presetClass="emph" presetSubtype="0" fill="hold" nodeType="withEffect">
                                      <p:stCondLst>
                                        <p:cond delay="400"/>
                                      </p:stCondLst>
                                      <p:childTnLst>
                                        <p:animScale>
                                          <p:cBhvr>
                                            <p:cTn id="40" dur="100" fill="hold"/>
                                            <p:tgtEl>
                                              <p:spTgt spid="93"/>
                                            </p:tgtEl>
                                          </p:cBhvr>
                                          <p:by x="105000" y="105000"/>
                                        </p:animScale>
                                      </p:childTnLst>
                                    </p:cTn>
                                  </p:par>
                                  <p:par>
                                    <p:cTn id="41" presetID="6" presetClass="emph" presetSubtype="0" fill="hold" nodeType="withEffect">
                                      <p:stCondLst>
                                        <p:cond delay="500"/>
                                      </p:stCondLst>
                                      <p:childTnLst>
                                        <p:animScale>
                                          <p:cBhvr>
                                            <p:cTn id="42" dur="200" fill="hold"/>
                                            <p:tgtEl>
                                              <p:spTgt spid="93"/>
                                            </p:tgtEl>
                                          </p:cBhvr>
                                          <p:by x="95000" y="95000"/>
                                        </p:animScale>
                                      </p:childTnLst>
                                    </p:cTn>
                                  </p:par>
                                </p:childTnLst>
                              </p:cTn>
                            </p:par>
                            <p:par>
                              <p:cTn id="43" fill="hold">
                                <p:stCondLst>
                                  <p:cond delay="3700"/>
                                </p:stCondLst>
                                <p:childTnLst>
                                  <p:par>
                                    <p:cTn id="44" presetID="42" presetClass="entr" presetSubtype="0"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anim calcmode="lin" valueType="num">
                                          <p:cBhvr>
                                            <p:cTn id="47" dur="500" fill="hold"/>
                                            <p:tgtEl>
                                              <p:spTgt spid="77"/>
                                            </p:tgtEl>
                                            <p:attrNameLst>
                                              <p:attrName>ppt_x</p:attrName>
                                            </p:attrNameLst>
                                          </p:cBhvr>
                                          <p:tavLst>
                                            <p:tav tm="0">
                                              <p:val>
                                                <p:strVal val="#ppt_x"/>
                                              </p:val>
                                            </p:tav>
                                            <p:tav tm="100000">
                                              <p:val>
                                                <p:strVal val="#ppt_x"/>
                                              </p:val>
                                            </p:tav>
                                          </p:tavLst>
                                        </p:anim>
                                        <p:anim calcmode="lin" valueType="num">
                                          <p:cBhvr>
                                            <p:cTn id="48" dur="500" fill="hold"/>
                                            <p:tgtEl>
                                              <p:spTgt spid="77"/>
                                            </p:tgtEl>
                                            <p:attrNameLst>
                                              <p:attrName>ppt_y</p:attrName>
                                            </p:attrNameLst>
                                          </p:cBhvr>
                                          <p:tavLst>
                                            <p:tav tm="0">
                                              <p:val>
                                                <p:strVal val="#ppt_y+.1"/>
                                              </p:val>
                                            </p:tav>
                                            <p:tav tm="100000">
                                              <p:val>
                                                <p:strVal val="#ppt_y"/>
                                              </p:val>
                                            </p:tav>
                                          </p:tavLst>
                                        </p:anim>
                                      </p:childTnLst>
                                    </p:cTn>
                                  </p:par>
                                </p:childTnLst>
                              </p:cTn>
                            </p:par>
                            <p:par>
                              <p:cTn id="49" fill="hold">
                                <p:stCondLst>
                                  <p:cond delay="4200"/>
                                </p:stCondLst>
                                <p:childTnLst>
                                  <p:par>
                                    <p:cTn id="50" presetID="53" presetClass="entr" presetSubtype="16" fill="hold" nodeType="after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p:cTn id="52" dur="100" fill="hold"/>
                                            <p:tgtEl>
                                              <p:spTgt spid="103"/>
                                            </p:tgtEl>
                                            <p:attrNameLst>
                                              <p:attrName>ppt_w</p:attrName>
                                            </p:attrNameLst>
                                          </p:cBhvr>
                                          <p:tavLst>
                                            <p:tav tm="0">
                                              <p:val>
                                                <p:fltVal val="0"/>
                                              </p:val>
                                            </p:tav>
                                            <p:tav tm="100000">
                                              <p:val>
                                                <p:strVal val="#ppt_w"/>
                                              </p:val>
                                            </p:tav>
                                          </p:tavLst>
                                        </p:anim>
                                        <p:anim calcmode="lin" valueType="num">
                                          <p:cBhvr>
                                            <p:cTn id="53" dur="100" fill="hold"/>
                                            <p:tgtEl>
                                              <p:spTgt spid="103"/>
                                            </p:tgtEl>
                                            <p:attrNameLst>
                                              <p:attrName>ppt_h</p:attrName>
                                            </p:attrNameLst>
                                          </p:cBhvr>
                                          <p:tavLst>
                                            <p:tav tm="0">
                                              <p:val>
                                                <p:fltVal val="0"/>
                                              </p:val>
                                            </p:tav>
                                            <p:tav tm="100000">
                                              <p:val>
                                                <p:strVal val="#ppt_h"/>
                                              </p:val>
                                            </p:tav>
                                          </p:tavLst>
                                        </p:anim>
                                        <p:animEffect transition="in" filter="fade">
                                          <p:cBhvr>
                                            <p:cTn id="54" dur="100"/>
                                            <p:tgtEl>
                                              <p:spTgt spid="103"/>
                                            </p:tgtEl>
                                          </p:cBhvr>
                                        </p:animEffect>
                                      </p:childTnLst>
                                    </p:cTn>
                                  </p:par>
                                  <p:par>
                                    <p:cTn id="55" presetID="6" presetClass="emph" presetSubtype="0" fill="hold" nodeType="withEffect">
                                      <p:stCondLst>
                                        <p:cond delay="100"/>
                                      </p:stCondLst>
                                      <p:childTnLst>
                                        <p:animScale>
                                          <p:cBhvr>
                                            <p:cTn id="56" dur="100" fill="hold"/>
                                            <p:tgtEl>
                                              <p:spTgt spid="103"/>
                                            </p:tgtEl>
                                          </p:cBhvr>
                                          <p:by x="110000" y="110000"/>
                                        </p:animScale>
                                      </p:childTnLst>
                                    </p:cTn>
                                  </p:par>
                                  <p:par>
                                    <p:cTn id="57" presetID="6" presetClass="emph" presetSubtype="0" fill="hold" nodeType="withEffect">
                                      <p:stCondLst>
                                        <p:cond delay="200"/>
                                      </p:stCondLst>
                                      <p:childTnLst>
                                        <p:animScale>
                                          <p:cBhvr>
                                            <p:cTn id="58" dur="200" fill="hold"/>
                                            <p:tgtEl>
                                              <p:spTgt spid="103"/>
                                            </p:tgtEl>
                                          </p:cBhvr>
                                          <p:by x="90000" y="90000"/>
                                        </p:animScale>
                                      </p:childTnLst>
                                    </p:cTn>
                                  </p:par>
                                  <p:par>
                                    <p:cTn id="59" presetID="6" presetClass="emph" presetSubtype="0" fill="hold" nodeType="withEffect">
                                      <p:stCondLst>
                                        <p:cond delay="400"/>
                                      </p:stCondLst>
                                      <p:childTnLst>
                                        <p:animScale>
                                          <p:cBhvr>
                                            <p:cTn id="60" dur="100" fill="hold"/>
                                            <p:tgtEl>
                                              <p:spTgt spid="103"/>
                                            </p:tgtEl>
                                          </p:cBhvr>
                                          <p:by x="105000" y="105000"/>
                                        </p:animScale>
                                      </p:childTnLst>
                                    </p:cTn>
                                  </p:par>
                                  <p:par>
                                    <p:cTn id="61" presetID="6" presetClass="emph" presetSubtype="0" fill="hold" nodeType="withEffect">
                                      <p:stCondLst>
                                        <p:cond delay="500"/>
                                      </p:stCondLst>
                                      <p:childTnLst>
                                        <p:animScale>
                                          <p:cBhvr>
                                            <p:cTn id="62" dur="200" fill="hold"/>
                                            <p:tgtEl>
                                              <p:spTgt spid="103"/>
                                            </p:tgtEl>
                                          </p:cBhvr>
                                          <p:by x="95000" y="95000"/>
                                        </p:animScale>
                                      </p:childTnLst>
                                    </p:cTn>
                                  </p:par>
                                </p:childTnLst>
                              </p:cTn>
                            </p:par>
                            <p:par>
                              <p:cTn id="63" fill="hold">
                                <p:stCondLst>
                                  <p:cond delay="4900"/>
                                </p:stCondLst>
                                <p:childTnLst>
                                  <p:par>
                                    <p:cTn id="64" presetID="42" presetClass="entr" presetSubtype="0" fill="hold" nodeType="after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500"/>
                                            <p:tgtEl>
                                              <p:spTgt spid="81"/>
                                            </p:tgtEl>
                                          </p:cBhvr>
                                        </p:animEffect>
                                        <p:anim calcmode="lin" valueType="num">
                                          <p:cBhvr>
                                            <p:cTn id="67" dur="500" fill="hold"/>
                                            <p:tgtEl>
                                              <p:spTgt spid="81"/>
                                            </p:tgtEl>
                                            <p:attrNameLst>
                                              <p:attrName>ppt_x</p:attrName>
                                            </p:attrNameLst>
                                          </p:cBhvr>
                                          <p:tavLst>
                                            <p:tav tm="0">
                                              <p:val>
                                                <p:strVal val="#ppt_x"/>
                                              </p:val>
                                            </p:tav>
                                            <p:tav tm="100000">
                                              <p:val>
                                                <p:strVal val="#ppt_x"/>
                                              </p:val>
                                            </p:tav>
                                          </p:tavLst>
                                        </p:anim>
                                        <p:anim calcmode="lin" valueType="num">
                                          <p:cBhvr>
                                            <p:cTn id="68" dur="500" fill="hold"/>
                                            <p:tgtEl>
                                              <p:spTgt spid="81"/>
                                            </p:tgtEl>
                                            <p:attrNameLst>
                                              <p:attrName>ppt_y</p:attrName>
                                            </p:attrNameLst>
                                          </p:cBhvr>
                                          <p:tavLst>
                                            <p:tav tm="0">
                                              <p:val>
                                                <p:strVal val="#ppt_y+.1"/>
                                              </p:val>
                                            </p:tav>
                                            <p:tav tm="100000">
                                              <p:val>
                                                <p:strVal val="#ppt_y"/>
                                              </p:val>
                                            </p:tav>
                                          </p:tavLst>
                                        </p:anim>
                                      </p:childTnLst>
                                    </p:cTn>
                                  </p:par>
                                </p:childTnLst>
                              </p:cTn>
                            </p:par>
                            <p:par>
                              <p:cTn id="69" fill="hold">
                                <p:stCondLst>
                                  <p:cond delay="5400"/>
                                </p:stCondLst>
                                <p:childTnLst>
                                  <p:par>
                                    <p:cTn id="70" presetID="53" presetClass="entr" presetSubtype="16" fill="hold" nodeType="afterEffect">
                                      <p:stCondLst>
                                        <p:cond delay="0"/>
                                      </p:stCondLst>
                                      <p:childTnLst>
                                        <p:set>
                                          <p:cBhvr>
                                            <p:cTn id="71" dur="1" fill="hold">
                                              <p:stCondLst>
                                                <p:cond delay="0"/>
                                              </p:stCondLst>
                                            </p:cTn>
                                            <p:tgtEl>
                                              <p:spTgt spid="113"/>
                                            </p:tgtEl>
                                            <p:attrNameLst>
                                              <p:attrName>style.visibility</p:attrName>
                                            </p:attrNameLst>
                                          </p:cBhvr>
                                          <p:to>
                                            <p:strVal val="visible"/>
                                          </p:to>
                                        </p:set>
                                        <p:anim calcmode="lin" valueType="num">
                                          <p:cBhvr>
                                            <p:cTn id="72" dur="100" fill="hold"/>
                                            <p:tgtEl>
                                              <p:spTgt spid="113"/>
                                            </p:tgtEl>
                                            <p:attrNameLst>
                                              <p:attrName>ppt_w</p:attrName>
                                            </p:attrNameLst>
                                          </p:cBhvr>
                                          <p:tavLst>
                                            <p:tav tm="0">
                                              <p:val>
                                                <p:fltVal val="0"/>
                                              </p:val>
                                            </p:tav>
                                            <p:tav tm="100000">
                                              <p:val>
                                                <p:strVal val="#ppt_w"/>
                                              </p:val>
                                            </p:tav>
                                          </p:tavLst>
                                        </p:anim>
                                        <p:anim calcmode="lin" valueType="num">
                                          <p:cBhvr>
                                            <p:cTn id="73" dur="100" fill="hold"/>
                                            <p:tgtEl>
                                              <p:spTgt spid="113"/>
                                            </p:tgtEl>
                                            <p:attrNameLst>
                                              <p:attrName>ppt_h</p:attrName>
                                            </p:attrNameLst>
                                          </p:cBhvr>
                                          <p:tavLst>
                                            <p:tav tm="0">
                                              <p:val>
                                                <p:fltVal val="0"/>
                                              </p:val>
                                            </p:tav>
                                            <p:tav tm="100000">
                                              <p:val>
                                                <p:strVal val="#ppt_h"/>
                                              </p:val>
                                            </p:tav>
                                          </p:tavLst>
                                        </p:anim>
                                        <p:animEffect transition="in" filter="fade">
                                          <p:cBhvr>
                                            <p:cTn id="74" dur="100"/>
                                            <p:tgtEl>
                                              <p:spTgt spid="113"/>
                                            </p:tgtEl>
                                          </p:cBhvr>
                                        </p:animEffect>
                                      </p:childTnLst>
                                    </p:cTn>
                                  </p:par>
                                  <p:par>
                                    <p:cTn id="75" presetID="6" presetClass="emph" presetSubtype="0" fill="hold" nodeType="withEffect">
                                      <p:stCondLst>
                                        <p:cond delay="100"/>
                                      </p:stCondLst>
                                      <p:childTnLst>
                                        <p:animScale>
                                          <p:cBhvr>
                                            <p:cTn id="76" dur="100" fill="hold"/>
                                            <p:tgtEl>
                                              <p:spTgt spid="113"/>
                                            </p:tgtEl>
                                          </p:cBhvr>
                                          <p:by x="110000" y="110000"/>
                                        </p:animScale>
                                      </p:childTnLst>
                                    </p:cTn>
                                  </p:par>
                                  <p:par>
                                    <p:cTn id="77" presetID="6" presetClass="emph" presetSubtype="0" fill="hold" nodeType="withEffect">
                                      <p:stCondLst>
                                        <p:cond delay="200"/>
                                      </p:stCondLst>
                                      <p:childTnLst>
                                        <p:animScale>
                                          <p:cBhvr>
                                            <p:cTn id="78" dur="200" fill="hold"/>
                                            <p:tgtEl>
                                              <p:spTgt spid="113"/>
                                            </p:tgtEl>
                                          </p:cBhvr>
                                          <p:by x="90000" y="90000"/>
                                        </p:animScale>
                                      </p:childTnLst>
                                    </p:cTn>
                                  </p:par>
                                  <p:par>
                                    <p:cTn id="79" presetID="6" presetClass="emph" presetSubtype="0" fill="hold" nodeType="withEffect">
                                      <p:stCondLst>
                                        <p:cond delay="400"/>
                                      </p:stCondLst>
                                      <p:childTnLst>
                                        <p:animScale>
                                          <p:cBhvr>
                                            <p:cTn id="80" dur="100" fill="hold"/>
                                            <p:tgtEl>
                                              <p:spTgt spid="113"/>
                                            </p:tgtEl>
                                          </p:cBhvr>
                                          <p:by x="105000" y="105000"/>
                                        </p:animScale>
                                      </p:childTnLst>
                                    </p:cTn>
                                  </p:par>
                                  <p:par>
                                    <p:cTn id="81" presetID="6" presetClass="emph" presetSubtype="0" fill="hold" nodeType="withEffect">
                                      <p:stCondLst>
                                        <p:cond delay="500"/>
                                      </p:stCondLst>
                                      <p:childTnLst>
                                        <p:animScale>
                                          <p:cBhvr>
                                            <p:cTn id="82" dur="200" fill="hold"/>
                                            <p:tgtEl>
                                              <p:spTgt spid="113"/>
                                            </p:tgtEl>
                                          </p:cBhvr>
                                          <p:by x="95000" y="95000"/>
                                        </p:animScale>
                                      </p:childTnLst>
                                    </p:cTn>
                                  </p:par>
                                </p:childTnLst>
                              </p:cTn>
                            </p:par>
                            <p:par>
                              <p:cTn id="83" fill="hold">
                                <p:stCondLst>
                                  <p:cond delay="6100"/>
                                </p:stCondLst>
                                <p:childTnLst>
                                  <p:par>
                                    <p:cTn id="84" presetID="42" presetClass="entr" presetSubtype="0" fill="hold" nodeType="afterEffect">
                                      <p:stCondLst>
                                        <p:cond delay="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childTnLst>
                              </p:cTn>
                            </p:par>
                            <p:par>
                              <p:cTn id="89" fill="hold">
                                <p:stCondLst>
                                  <p:cond delay="6600"/>
                                </p:stCondLst>
                                <p:childTnLst>
                                  <p:par>
                                    <p:cTn id="90" presetID="53" presetClass="entr" presetSubtype="16" fill="hold" nodeType="afterEffect">
                                      <p:stCondLst>
                                        <p:cond delay="0"/>
                                      </p:stCondLst>
                                      <p:childTnLst>
                                        <p:set>
                                          <p:cBhvr>
                                            <p:cTn id="91" dur="1" fill="hold">
                                              <p:stCondLst>
                                                <p:cond delay="0"/>
                                              </p:stCondLst>
                                            </p:cTn>
                                            <p:tgtEl>
                                              <p:spTgt spid="123"/>
                                            </p:tgtEl>
                                            <p:attrNameLst>
                                              <p:attrName>style.visibility</p:attrName>
                                            </p:attrNameLst>
                                          </p:cBhvr>
                                          <p:to>
                                            <p:strVal val="visible"/>
                                          </p:to>
                                        </p:set>
                                        <p:anim calcmode="lin" valueType="num">
                                          <p:cBhvr>
                                            <p:cTn id="92" dur="100" fill="hold"/>
                                            <p:tgtEl>
                                              <p:spTgt spid="123"/>
                                            </p:tgtEl>
                                            <p:attrNameLst>
                                              <p:attrName>ppt_w</p:attrName>
                                            </p:attrNameLst>
                                          </p:cBhvr>
                                          <p:tavLst>
                                            <p:tav tm="0">
                                              <p:val>
                                                <p:fltVal val="0"/>
                                              </p:val>
                                            </p:tav>
                                            <p:tav tm="100000">
                                              <p:val>
                                                <p:strVal val="#ppt_w"/>
                                              </p:val>
                                            </p:tav>
                                          </p:tavLst>
                                        </p:anim>
                                        <p:anim calcmode="lin" valueType="num">
                                          <p:cBhvr>
                                            <p:cTn id="93" dur="100" fill="hold"/>
                                            <p:tgtEl>
                                              <p:spTgt spid="123"/>
                                            </p:tgtEl>
                                            <p:attrNameLst>
                                              <p:attrName>ppt_h</p:attrName>
                                            </p:attrNameLst>
                                          </p:cBhvr>
                                          <p:tavLst>
                                            <p:tav tm="0">
                                              <p:val>
                                                <p:fltVal val="0"/>
                                              </p:val>
                                            </p:tav>
                                            <p:tav tm="100000">
                                              <p:val>
                                                <p:strVal val="#ppt_h"/>
                                              </p:val>
                                            </p:tav>
                                          </p:tavLst>
                                        </p:anim>
                                        <p:animEffect transition="in" filter="fade">
                                          <p:cBhvr>
                                            <p:cTn id="94" dur="100"/>
                                            <p:tgtEl>
                                              <p:spTgt spid="123"/>
                                            </p:tgtEl>
                                          </p:cBhvr>
                                        </p:animEffect>
                                      </p:childTnLst>
                                    </p:cTn>
                                  </p:par>
                                  <p:par>
                                    <p:cTn id="95" presetID="6" presetClass="emph" presetSubtype="0" fill="hold" nodeType="withEffect">
                                      <p:stCondLst>
                                        <p:cond delay="100"/>
                                      </p:stCondLst>
                                      <p:childTnLst>
                                        <p:animScale>
                                          <p:cBhvr>
                                            <p:cTn id="96" dur="100" fill="hold"/>
                                            <p:tgtEl>
                                              <p:spTgt spid="123"/>
                                            </p:tgtEl>
                                          </p:cBhvr>
                                          <p:by x="110000" y="110000"/>
                                        </p:animScale>
                                      </p:childTnLst>
                                    </p:cTn>
                                  </p:par>
                                  <p:par>
                                    <p:cTn id="97" presetID="6" presetClass="emph" presetSubtype="0" fill="hold" nodeType="withEffect">
                                      <p:stCondLst>
                                        <p:cond delay="200"/>
                                      </p:stCondLst>
                                      <p:childTnLst>
                                        <p:animScale>
                                          <p:cBhvr>
                                            <p:cTn id="98" dur="200" fill="hold"/>
                                            <p:tgtEl>
                                              <p:spTgt spid="123"/>
                                            </p:tgtEl>
                                          </p:cBhvr>
                                          <p:by x="90000" y="90000"/>
                                        </p:animScale>
                                      </p:childTnLst>
                                    </p:cTn>
                                  </p:par>
                                  <p:par>
                                    <p:cTn id="99" presetID="6" presetClass="emph" presetSubtype="0" fill="hold" nodeType="withEffect">
                                      <p:stCondLst>
                                        <p:cond delay="400"/>
                                      </p:stCondLst>
                                      <p:childTnLst>
                                        <p:animScale>
                                          <p:cBhvr>
                                            <p:cTn id="100" dur="100" fill="hold"/>
                                            <p:tgtEl>
                                              <p:spTgt spid="123"/>
                                            </p:tgtEl>
                                          </p:cBhvr>
                                          <p:by x="105000" y="105000"/>
                                        </p:animScale>
                                      </p:childTnLst>
                                    </p:cTn>
                                  </p:par>
                                  <p:par>
                                    <p:cTn id="101" presetID="6" presetClass="emph" presetSubtype="0" fill="hold" nodeType="withEffect">
                                      <p:stCondLst>
                                        <p:cond delay="500"/>
                                      </p:stCondLst>
                                      <p:childTnLst>
                                        <p:animScale>
                                          <p:cBhvr>
                                            <p:cTn id="102" dur="200" fill="hold"/>
                                            <p:tgtEl>
                                              <p:spTgt spid="123"/>
                                            </p:tgtEl>
                                          </p:cBhvr>
                                          <p:by x="95000" y="95000"/>
                                        </p:animScale>
                                      </p:childTnLst>
                                    </p:cTn>
                                  </p:par>
                                </p:childTnLst>
                              </p:cTn>
                            </p:par>
                            <p:par>
                              <p:cTn id="103" fill="hold">
                                <p:stCondLst>
                                  <p:cond delay="7300"/>
                                </p:stCondLst>
                                <p:childTnLst>
                                  <p:par>
                                    <p:cTn id="104" presetID="42" presetClass="entr" presetSubtype="0" fill="hold" nodeType="afterEffect">
                                      <p:stCondLst>
                                        <p:cond delay="0"/>
                                      </p:stCondLst>
                                      <p:childTnLst>
                                        <p:set>
                                          <p:cBhvr>
                                            <p:cTn id="105" dur="1" fill="hold">
                                              <p:stCondLst>
                                                <p:cond delay="0"/>
                                              </p:stCondLst>
                                            </p:cTn>
                                            <p:tgtEl>
                                              <p:spTgt spid="89"/>
                                            </p:tgtEl>
                                            <p:attrNameLst>
                                              <p:attrName>style.visibility</p:attrName>
                                            </p:attrNameLst>
                                          </p:cBhvr>
                                          <p:to>
                                            <p:strVal val="visible"/>
                                          </p:to>
                                        </p:set>
                                        <p:animEffect transition="in" filter="fade">
                                          <p:cBhvr>
                                            <p:cTn id="106" dur="500"/>
                                            <p:tgtEl>
                                              <p:spTgt spid="89"/>
                                            </p:tgtEl>
                                          </p:cBhvr>
                                        </p:animEffect>
                                        <p:anim calcmode="lin" valueType="num">
                                          <p:cBhvr>
                                            <p:cTn id="107" dur="500" fill="hold"/>
                                            <p:tgtEl>
                                              <p:spTgt spid="89"/>
                                            </p:tgtEl>
                                            <p:attrNameLst>
                                              <p:attrName>ppt_x</p:attrName>
                                            </p:attrNameLst>
                                          </p:cBhvr>
                                          <p:tavLst>
                                            <p:tav tm="0">
                                              <p:val>
                                                <p:strVal val="#ppt_x"/>
                                              </p:val>
                                            </p:tav>
                                            <p:tav tm="100000">
                                              <p:val>
                                                <p:strVal val="#ppt_x"/>
                                              </p:val>
                                            </p:tav>
                                          </p:tavLst>
                                        </p:anim>
                                        <p:anim calcmode="lin" valueType="num">
                                          <p:cBhvr>
                                            <p:cTn id="108" dur="5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5" grpId="0"/>
          <p:bldGraphic spid="76" grpId="0">
            <p:bldAsOne/>
          </p:bldGraphic>
          <p:bldP spid="133"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圆角矩形 48"/>
          <p:cNvSpPr/>
          <p:nvPr/>
        </p:nvSpPr>
        <p:spPr>
          <a:xfrm>
            <a:off x="144119" y="976189"/>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0" name="组合 49"/>
          <p:cNvGrpSpPr/>
          <p:nvPr/>
        </p:nvGrpSpPr>
        <p:grpSpPr>
          <a:xfrm>
            <a:off x="232948" y="1113102"/>
            <a:ext cx="118508" cy="118509"/>
            <a:chOff x="4486616" y="3001075"/>
            <a:chExt cx="274695" cy="274699"/>
          </a:xfrm>
        </p:grpSpPr>
        <p:sp>
          <p:nvSpPr>
            <p:cNvPr id="51" name="椭圆 5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2" name="椭圆 5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3" name="组合 52"/>
          <p:cNvGrpSpPr/>
          <p:nvPr/>
        </p:nvGrpSpPr>
        <p:grpSpPr>
          <a:xfrm>
            <a:off x="0" y="1146764"/>
            <a:ext cx="288238" cy="46073"/>
            <a:chOff x="4318304" y="3089060"/>
            <a:chExt cx="384317" cy="61430"/>
          </a:xfrm>
        </p:grpSpPr>
        <p:sp>
          <p:nvSpPr>
            <p:cNvPr id="54" name="圆角矩形 5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5" name="圆角矩形 5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56" name="文本框 10"/>
          <p:cNvSpPr txBox="1"/>
          <p:nvPr/>
        </p:nvSpPr>
        <p:spPr>
          <a:xfrm>
            <a:off x="243720" y="1003079"/>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7" name="组合 56"/>
          <p:cNvGrpSpPr/>
          <p:nvPr/>
        </p:nvGrpSpPr>
        <p:grpSpPr>
          <a:xfrm>
            <a:off x="-61060" y="2714873"/>
            <a:ext cx="3253637" cy="1958638"/>
            <a:chOff x="-81414" y="2423423"/>
            <a:chExt cx="4338183" cy="2611517"/>
          </a:xfrm>
        </p:grpSpPr>
        <p:sp>
          <p:nvSpPr>
            <p:cNvPr id="58" name="等腰三角形 57"/>
            <p:cNvSpPr/>
            <p:nvPr/>
          </p:nvSpPr>
          <p:spPr>
            <a:xfrm flipV="1">
              <a:off x="1857062" y="2796126"/>
              <a:ext cx="1390115" cy="1509750"/>
            </a:xfrm>
            <a:prstGeom prst="triangl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椭圆 58"/>
            <p:cNvSpPr/>
            <p:nvPr/>
          </p:nvSpPr>
          <p:spPr>
            <a:xfrm>
              <a:off x="1850112" y="2423423"/>
              <a:ext cx="1404016" cy="647640"/>
            </a:xfrm>
            <a:prstGeom prst="ellipse">
              <a:avLst/>
            </a:prstGeom>
            <a:gradFill>
              <a:gsLst>
                <a:gs pos="0">
                  <a:sysClr val="window" lastClr="FFFFFF"/>
                </a:gs>
                <a:gs pos="100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饼形 59"/>
            <p:cNvSpPr/>
            <p:nvPr/>
          </p:nvSpPr>
          <p:spPr>
            <a:xfrm>
              <a:off x="-81414" y="3702764"/>
              <a:ext cx="4338183" cy="1332176"/>
            </a:xfrm>
            <a:prstGeom prst="pie">
              <a:avLst>
                <a:gd name="adj1" fmla="val 20666948"/>
                <a:gd name="adj2" fmla="val 850261"/>
              </a:avLst>
            </a:prstGeom>
            <a:gradFill>
              <a:gsLst>
                <a:gs pos="1000">
                  <a:sysClr val="windowText" lastClr="000000"/>
                </a:gs>
                <a:gs pos="48000">
                  <a:srgbClr val="B9B9B7">
                    <a:alpha val="28000"/>
                  </a:srgbClr>
                </a:gs>
                <a:gs pos="27000">
                  <a:srgbClr val="7B7B7A">
                    <a:alpha val="41000"/>
                  </a:srgbClr>
                </a:gs>
                <a:gs pos="88000">
                  <a:srgbClr val="F6F6F4">
                    <a:alpha val="0"/>
                  </a:srgbClr>
                </a:gs>
              </a:gsLst>
              <a:lin ang="0" scaled="0"/>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60"/>
            <p:cNvSpPr/>
            <p:nvPr/>
          </p:nvSpPr>
          <p:spPr>
            <a:xfrm>
              <a:off x="1872276" y="2760284"/>
              <a:ext cx="628160" cy="484481"/>
            </a:xfrm>
            <a:prstGeom prst="ellipse">
              <a:avLst/>
            </a:prstGeom>
            <a:gradFill flip="none" rotWithShape="1">
              <a:gsLst>
                <a:gs pos="10000">
                  <a:sysClr val="window" lastClr="FFFFFF"/>
                </a:gs>
                <a:gs pos="100000">
                  <a:sysClr val="window" lastClr="FFFFFF">
                    <a:alpha val="0"/>
                  </a:sysClr>
                </a:gs>
              </a:gsLst>
              <a:path path="shape">
                <a:fillToRect l="50000" t="50000" r="50000" b="50000"/>
              </a:path>
              <a:tileRect/>
            </a:gradFill>
            <a:ln w="12700" cap="flat" cmpd="sng" algn="ctr">
              <a:noFill/>
              <a:prstDash val="solid"/>
              <a:miter lim="800000"/>
            </a:ln>
            <a:effectLst>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2" name="任意多边形 61"/>
          <p:cNvSpPr/>
          <p:nvPr/>
        </p:nvSpPr>
        <p:spPr>
          <a:xfrm>
            <a:off x="1756014" y="2504881"/>
            <a:ext cx="316153" cy="481063"/>
          </a:xfrm>
          <a:custGeom>
            <a:avLst/>
            <a:gdLst/>
            <a:ahLst/>
            <a:cxnLst/>
            <a:rect l="l" t="t" r="r" b="b"/>
            <a:pathLst>
              <a:path w="316706" h="481905">
                <a:moveTo>
                  <a:pt x="159543" y="107454"/>
                </a:moveTo>
                <a:cubicBezTo>
                  <a:pt x="146778" y="199730"/>
                  <a:pt x="138762" y="267199"/>
                  <a:pt x="135494" y="309860"/>
                </a:cubicBezTo>
                <a:lnTo>
                  <a:pt x="178631" y="309860"/>
                </a:lnTo>
                <a:cubicBezTo>
                  <a:pt x="172290" y="255277"/>
                  <a:pt x="165928" y="187808"/>
                  <a:pt x="159543" y="107454"/>
                </a:cubicBezTo>
                <a:close/>
                <a:moveTo>
                  <a:pt x="63921" y="0"/>
                </a:moveTo>
                <a:lnTo>
                  <a:pt x="245045" y="0"/>
                </a:lnTo>
                <a:lnTo>
                  <a:pt x="316706" y="481905"/>
                </a:lnTo>
                <a:lnTo>
                  <a:pt x="188639" y="481905"/>
                </a:lnTo>
                <a:lnTo>
                  <a:pt x="181914" y="395287"/>
                </a:lnTo>
                <a:lnTo>
                  <a:pt x="137089" y="395287"/>
                </a:lnTo>
                <a:lnTo>
                  <a:pt x="129555" y="481905"/>
                </a:lnTo>
                <a:lnTo>
                  <a:pt x="0" y="481905"/>
                </a:lnTo>
                <a:close/>
              </a:path>
            </a:pathLst>
          </a:custGeom>
          <a:solidFill>
            <a:sysClr val="window" lastClr="FFFFFF">
              <a:lumMod val="50000"/>
            </a:sysClr>
          </a:solidFill>
          <a:ln w="12700" cap="flat" cmpd="sng" algn="ctr">
            <a:noFill/>
            <a:prstDash val="solid"/>
            <a:miter lim="800000"/>
          </a:ln>
          <a:effectLst>
            <a:reflection blurRad="6350" stA="50000" endA="300" endPos="5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3" name="组合 62"/>
          <p:cNvGrpSpPr/>
          <p:nvPr/>
        </p:nvGrpSpPr>
        <p:grpSpPr>
          <a:xfrm>
            <a:off x="1710315" y="2714873"/>
            <a:ext cx="3253637" cy="1958638"/>
            <a:chOff x="2280416" y="2423423"/>
            <a:chExt cx="4338183" cy="2611517"/>
          </a:xfrm>
        </p:grpSpPr>
        <p:grpSp>
          <p:nvGrpSpPr>
            <p:cNvPr id="64" name="组合 63"/>
            <p:cNvGrpSpPr/>
            <p:nvPr/>
          </p:nvGrpSpPr>
          <p:grpSpPr>
            <a:xfrm>
              <a:off x="2280416" y="2423423"/>
              <a:ext cx="4338183" cy="2611517"/>
              <a:chOff x="1476865" y="2362173"/>
              <a:chExt cx="5249201" cy="3159936"/>
            </a:xfrm>
          </p:grpSpPr>
          <p:sp>
            <p:nvSpPr>
              <p:cNvPr id="66" name="等腰三角形 65"/>
              <p:cNvSpPr/>
              <p:nvPr/>
            </p:nvSpPr>
            <p:spPr>
              <a:xfrm flipV="1">
                <a:off x="3822421" y="2813144"/>
                <a:ext cx="1682039" cy="1826798"/>
              </a:xfrm>
              <a:prstGeom prst="triangl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椭圆 66"/>
              <p:cNvSpPr/>
              <p:nvPr/>
            </p:nvSpPr>
            <p:spPr>
              <a:xfrm>
                <a:off x="3814011" y="2362173"/>
                <a:ext cx="1698859" cy="783645"/>
              </a:xfrm>
              <a:prstGeom prst="ellipse">
                <a:avLst/>
              </a:prstGeom>
              <a:gradFill>
                <a:gsLst>
                  <a:gs pos="0">
                    <a:sysClr val="window" lastClr="FFFFFF"/>
                  </a:gs>
                  <a:gs pos="100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饼形 67"/>
              <p:cNvSpPr/>
              <p:nvPr/>
            </p:nvSpPr>
            <p:spPr>
              <a:xfrm>
                <a:off x="1476865" y="3910176"/>
                <a:ext cx="5249201" cy="1611933"/>
              </a:xfrm>
              <a:prstGeom prst="pie">
                <a:avLst>
                  <a:gd name="adj1" fmla="val 20666948"/>
                  <a:gd name="adj2" fmla="val 850261"/>
                </a:avLst>
              </a:prstGeom>
              <a:gradFill>
                <a:gsLst>
                  <a:gs pos="1000">
                    <a:sysClr val="windowText" lastClr="000000"/>
                  </a:gs>
                  <a:gs pos="48000">
                    <a:srgbClr val="B9B9B7">
                      <a:alpha val="28000"/>
                    </a:srgbClr>
                  </a:gs>
                  <a:gs pos="27000">
                    <a:srgbClr val="7B7B7A">
                      <a:alpha val="41000"/>
                    </a:srgbClr>
                  </a:gs>
                  <a:gs pos="88000">
                    <a:srgbClr val="F6F6F4">
                      <a:alpha val="0"/>
                    </a:srgbClr>
                  </a:gs>
                </a:gsLst>
                <a:lin ang="0" scaled="0"/>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65" name="椭圆 64"/>
            <p:cNvSpPr/>
            <p:nvPr/>
          </p:nvSpPr>
          <p:spPr>
            <a:xfrm>
              <a:off x="4204991" y="2760284"/>
              <a:ext cx="628160" cy="484481"/>
            </a:xfrm>
            <a:prstGeom prst="ellipse">
              <a:avLst/>
            </a:prstGeom>
            <a:gradFill flip="none" rotWithShape="1">
              <a:gsLst>
                <a:gs pos="10000">
                  <a:sysClr val="window" lastClr="FFFFFF"/>
                </a:gs>
                <a:gs pos="100000">
                  <a:sysClr val="window" lastClr="FFFFFF">
                    <a:alpha val="0"/>
                  </a:sysClr>
                </a:gs>
              </a:gsLst>
              <a:path path="shape">
                <a:fillToRect l="50000" t="50000" r="50000" b="50000"/>
              </a:path>
              <a:tileRect/>
            </a:gradFill>
            <a:ln w="12700" cap="flat" cmpd="sng" algn="ctr">
              <a:noFill/>
              <a:prstDash val="solid"/>
              <a:miter lim="800000"/>
            </a:ln>
            <a:effectLst>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9" name="组合 68"/>
          <p:cNvGrpSpPr/>
          <p:nvPr/>
        </p:nvGrpSpPr>
        <p:grpSpPr>
          <a:xfrm>
            <a:off x="3423317" y="2714873"/>
            <a:ext cx="3253637" cy="1958638"/>
            <a:chOff x="4379589" y="2423423"/>
            <a:chExt cx="4338183" cy="2611517"/>
          </a:xfrm>
        </p:grpSpPr>
        <p:grpSp>
          <p:nvGrpSpPr>
            <p:cNvPr id="70" name="组合 69"/>
            <p:cNvGrpSpPr/>
            <p:nvPr/>
          </p:nvGrpSpPr>
          <p:grpSpPr>
            <a:xfrm>
              <a:off x="4379589" y="2423423"/>
              <a:ext cx="4338183" cy="2611517"/>
              <a:chOff x="1476865" y="2362173"/>
              <a:chExt cx="5249201" cy="3159936"/>
            </a:xfrm>
          </p:grpSpPr>
          <p:sp>
            <p:nvSpPr>
              <p:cNvPr id="72" name="等腰三角形 71"/>
              <p:cNvSpPr/>
              <p:nvPr/>
            </p:nvSpPr>
            <p:spPr>
              <a:xfrm flipV="1">
                <a:off x="3822421" y="2813144"/>
                <a:ext cx="1682039" cy="1826798"/>
              </a:xfrm>
              <a:prstGeom prst="triangl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椭圆 72"/>
              <p:cNvSpPr/>
              <p:nvPr/>
            </p:nvSpPr>
            <p:spPr>
              <a:xfrm>
                <a:off x="3814011" y="2362173"/>
                <a:ext cx="1698859" cy="783645"/>
              </a:xfrm>
              <a:prstGeom prst="ellipse">
                <a:avLst/>
              </a:prstGeom>
              <a:gradFill>
                <a:gsLst>
                  <a:gs pos="0">
                    <a:sysClr val="window" lastClr="FFFFFF"/>
                  </a:gs>
                  <a:gs pos="100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饼形 73"/>
              <p:cNvSpPr/>
              <p:nvPr/>
            </p:nvSpPr>
            <p:spPr>
              <a:xfrm>
                <a:off x="1476865" y="3910176"/>
                <a:ext cx="5249201" cy="1611933"/>
              </a:xfrm>
              <a:prstGeom prst="pie">
                <a:avLst>
                  <a:gd name="adj1" fmla="val 20666948"/>
                  <a:gd name="adj2" fmla="val 850261"/>
                </a:avLst>
              </a:prstGeom>
              <a:gradFill>
                <a:gsLst>
                  <a:gs pos="1000">
                    <a:sysClr val="windowText" lastClr="000000"/>
                  </a:gs>
                  <a:gs pos="48000">
                    <a:srgbClr val="B9B9B7">
                      <a:alpha val="28000"/>
                    </a:srgbClr>
                  </a:gs>
                  <a:gs pos="27000">
                    <a:srgbClr val="7B7B7A">
                      <a:alpha val="41000"/>
                    </a:srgbClr>
                  </a:gs>
                  <a:gs pos="88000">
                    <a:srgbClr val="F6F6F4">
                      <a:alpha val="0"/>
                    </a:srgbClr>
                  </a:gs>
                </a:gsLst>
                <a:lin ang="0" scaled="0"/>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1" name="椭圆 70"/>
            <p:cNvSpPr/>
            <p:nvPr/>
          </p:nvSpPr>
          <p:spPr>
            <a:xfrm>
              <a:off x="6347343" y="2760284"/>
              <a:ext cx="628160" cy="484481"/>
            </a:xfrm>
            <a:prstGeom prst="ellipse">
              <a:avLst/>
            </a:prstGeom>
            <a:gradFill flip="none" rotWithShape="1">
              <a:gsLst>
                <a:gs pos="10000">
                  <a:sysClr val="window" lastClr="FFFFFF"/>
                </a:gs>
                <a:gs pos="100000">
                  <a:sysClr val="window" lastClr="FFFFFF">
                    <a:alpha val="0"/>
                  </a:sysClr>
                </a:gs>
              </a:gsLst>
              <a:path path="shape">
                <a:fillToRect l="50000" t="50000" r="50000" b="50000"/>
              </a:path>
              <a:tileRect/>
            </a:gradFill>
            <a:ln w="12700" cap="flat" cmpd="sng" algn="ctr">
              <a:noFill/>
              <a:prstDash val="solid"/>
              <a:miter lim="800000"/>
            </a:ln>
            <a:effectLst>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5" name="组合 74"/>
          <p:cNvGrpSpPr/>
          <p:nvPr/>
        </p:nvGrpSpPr>
        <p:grpSpPr>
          <a:xfrm>
            <a:off x="5092547" y="2714873"/>
            <a:ext cx="3253637" cy="1958638"/>
            <a:chOff x="6478763" y="2423423"/>
            <a:chExt cx="4338183" cy="2611517"/>
          </a:xfrm>
        </p:grpSpPr>
        <p:grpSp>
          <p:nvGrpSpPr>
            <p:cNvPr id="76" name="组合 75"/>
            <p:cNvGrpSpPr/>
            <p:nvPr/>
          </p:nvGrpSpPr>
          <p:grpSpPr>
            <a:xfrm>
              <a:off x="6478763" y="2423423"/>
              <a:ext cx="4338183" cy="2611517"/>
              <a:chOff x="1476865" y="2362173"/>
              <a:chExt cx="5249201" cy="3159936"/>
            </a:xfrm>
          </p:grpSpPr>
          <p:sp>
            <p:nvSpPr>
              <p:cNvPr id="78" name="等腰三角形 77"/>
              <p:cNvSpPr/>
              <p:nvPr/>
            </p:nvSpPr>
            <p:spPr>
              <a:xfrm flipV="1">
                <a:off x="3822421" y="2813144"/>
                <a:ext cx="1682039" cy="1826798"/>
              </a:xfrm>
              <a:prstGeom prst="triangl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椭圆 78"/>
              <p:cNvSpPr/>
              <p:nvPr/>
            </p:nvSpPr>
            <p:spPr>
              <a:xfrm>
                <a:off x="3814011" y="2362173"/>
                <a:ext cx="1698859" cy="783645"/>
              </a:xfrm>
              <a:prstGeom prst="ellipse">
                <a:avLst/>
              </a:prstGeom>
              <a:gradFill>
                <a:gsLst>
                  <a:gs pos="0">
                    <a:sysClr val="window" lastClr="FFFFFF"/>
                  </a:gs>
                  <a:gs pos="100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饼形 79"/>
              <p:cNvSpPr/>
              <p:nvPr/>
            </p:nvSpPr>
            <p:spPr>
              <a:xfrm>
                <a:off x="1476865" y="3910176"/>
                <a:ext cx="5249201" cy="1611933"/>
              </a:xfrm>
              <a:prstGeom prst="pie">
                <a:avLst>
                  <a:gd name="adj1" fmla="val 20666948"/>
                  <a:gd name="adj2" fmla="val 850261"/>
                </a:avLst>
              </a:prstGeom>
              <a:gradFill>
                <a:gsLst>
                  <a:gs pos="1000">
                    <a:sysClr val="windowText" lastClr="000000"/>
                  </a:gs>
                  <a:gs pos="48000">
                    <a:srgbClr val="B9B9B7">
                      <a:alpha val="28000"/>
                    </a:srgbClr>
                  </a:gs>
                  <a:gs pos="27000">
                    <a:srgbClr val="7B7B7A">
                      <a:alpha val="41000"/>
                    </a:srgbClr>
                  </a:gs>
                  <a:gs pos="88000">
                    <a:srgbClr val="F6F6F4">
                      <a:alpha val="0"/>
                    </a:srgbClr>
                  </a:gs>
                </a:gsLst>
                <a:lin ang="0" scaled="0"/>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7" name="椭圆 76"/>
            <p:cNvSpPr/>
            <p:nvPr/>
          </p:nvSpPr>
          <p:spPr>
            <a:xfrm>
              <a:off x="8384301" y="2760284"/>
              <a:ext cx="628160" cy="484481"/>
            </a:xfrm>
            <a:prstGeom prst="ellipse">
              <a:avLst/>
            </a:prstGeom>
            <a:gradFill flip="none" rotWithShape="1">
              <a:gsLst>
                <a:gs pos="10000">
                  <a:sysClr val="window" lastClr="FFFFFF"/>
                </a:gs>
                <a:gs pos="100000">
                  <a:sysClr val="window" lastClr="FFFFFF">
                    <a:alpha val="0"/>
                  </a:sysClr>
                </a:gs>
              </a:gsLst>
              <a:path path="shape">
                <a:fillToRect l="50000" t="50000" r="50000" b="50000"/>
              </a:path>
              <a:tileRect/>
            </a:gradFill>
            <a:ln w="12700" cap="flat" cmpd="sng" algn="ctr">
              <a:noFill/>
              <a:prstDash val="solid"/>
              <a:miter lim="800000"/>
            </a:ln>
            <a:effectLst>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1" name="任意多边形 80"/>
          <p:cNvSpPr/>
          <p:nvPr/>
        </p:nvSpPr>
        <p:spPr>
          <a:xfrm>
            <a:off x="3560993" y="2479920"/>
            <a:ext cx="292245" cy="482798"/>
          </a:xfrm>
          <a:custGeom>
            <a:avLst/>
            <a:gdLst/>
            <a:ahLst/>
            <a:cxnLst/>
            <a:rect l="l" t="t" r="r" b="b"/>
            <a:pathLst>
              <a:path w="109389" h="180714">
                <a:moveTo>
                  <a:pt x="46993" y="99231"/>
                </a:moveTo>
                <a:lnTo>
                  <a:pt x="46993" y="149795"/>
                </a:lnTo>
                <a:cubicBezTo>
                  <a:pt x="53616" y="149572"/>
                  <a:pt x="57839" y="148530"/>
                  <a:pt x="59662" y="146670"/>
                </a:cubicBezTo>
                <a:cubicBezTo>
                  <a:pt x="61485" y="144809"/>
                  <a:pt x="62397" y="140233"/>
                  <a:pt x="62397" y="132940"/>
                </a:cubicBezTo>
                <a:lnTo>
                  <a:pt x="62397" y="116085"/>
                </a:lnTo>
                <a:cubicBezTo>
                  <a:pt x="62397" y="108346"/>
                  <a:pt x="61578" y="103658"/>
                  <a:pt x="59941" y="102021"/>
                </a:cubicBezTo>
                <a:cubicBezTo>
                  <a:pt x="58304" y="100384"/>
                  <a:pt x="53988" y="99454"/>
                  <a:pt x="46993" y="99231"/>
                </a:cubicBezTo>
                <a:close/>
                <a:moveTo>
                  <a:pt x="46993" y="30919"/>
                </a:moveTo>
                <a:lnTo>
                  <a:pt x="46993" y="71102"/>
                </a:lnTo>
                <a:cubicBezTo>
                  <a:pt x="49002" y="71028"/>
                  <a:pt x="50565" y="70991"/>
                  <a:pt x="51681" y="70991"/>
                </a:cubicBezTo>
                <a:cubicBezTo>
                  <a:pt x="56295" y="70991"/>
                  <a:pt x="59234" y="69856"/>
                  <a:pt x="60499" y="67586"/>
                </a:cubicBezTo>
                <a:cubicBezTo>
                  <a:pt x="61764" y="65316"/>
                  <a:pt x="62397" y="58824"/>
                  <a:pt x="62397" y="48108"/>
                </a:cubicBezTo>
                <a:cubicBezTo>
                  <a:pt x="62397" y="42453"/>
                  <a:pt x="61876" y="38490"/>
                  <a:pt x="60834" y="36221"/>
                </a:cubicBezTo>
                <a:cubicBezTo>
                  <a:pt x="59792" y="33951"/>
                  <a:pt x="58434" y="32518"/>
                  <a:pt x="56760" y="31923"/>
                </a:cubicBezTo>
                <a:cubicBezTo>
                  <a:pt x="55085" y="31328"/>
                  <a:pt x="51830" y="30993"/>
                  <a:pt x="46993" y="30919"/>
                </a:cubicBezTo>
                <a:close/>
                <a:moveTo>
                  <a:pt x="0" y="0"/>
                </a:moveTo>
                <a:lnTo>
                  <a:pt x="46881" y="0"/>
                </a:lnTo>
                <a:cubicBezTo>
                  <a:pt x="61690" y="0"/>
                  <a:pt x="72908" y="1152"/>
                  <a:pt x="80535" y="3457"/>
                </a:cubicBezTo>
                <a:cubicBezTo>
                  <a:pt x="88162" y="5762"/>
                  <a:pt x="94320" y="10429"/>
                  <a:pt x="99008" y="17456"/>
                </a:cubicBezTo>
                <a:cubicBezTo>
                  <a:pt x="103696" y="24483"/>
                  <a:pt x="106040" y="35805"/>
                  <a:pt x="106040" y="51422"/>
                </a:cubicBezTo>
                <a:cubicBezTo>
                  <a:pt x="106040" y="61982"/>
                  <a:pt x="104385" y="69344"/>
                  <a:pt x="101073" y="73508"/>
                </a:cubicBezTo>
                <a:cubicBezTo>
                  <a:pt x="97762" y="77672"/>
                  <a:pt x="91232" y="80870"/>
                  <a:pt x="81484" y="83101"/>
                </a:cubicBezTo>
                <a:cubicBezTo>
                  <a:pt x="92348" y="85558"/>
                  <a:pt x="99715" y="89635"/>
                  <a:pt x="103585" y="95331"/>
                </a:cubicBezTo>
                <a:cubicBezTo>
                  <a:pt x="107454" y="101027"/>
                  <a:pt x="109389" y="109757"/>
                  <a:pt x="109389" y="121522"/>
                </a:cubicBezTo>
                <a:lnTo>
                  <a:pt x="109389" y="138274"/>
                </a:lnTo>
                <a:cubicBezTo>
                  <a:pt x="109389" y="150485"/>
                  <a:pt x="107994" y="159531"/>
                  <a:pt x="105203" y="165413"/>
                </a:cubicBezTo>
                <a:cubicBezTo>
                  <a:pt x="102413" y="171296"/>
                  <a:pt x="97967" y="175316"/>
                  <a:pt x="91865" y="177475"/>
                </a:cubicBezTo>
                <a:cubicBezTo>
                  <a:pt x="85763" y="179635"/>
                  <a:pt x="73261" y="180714"/>
                  <a:pt x="54360" y="180714"/>
                </a:cubicBezTo>
                <a:lnTo>
                  <a:pt x="0" y="180714"/>
                </a:lnTo>
                <a:close/>
              </a:path>
            </a:pathLst>
          </a:custGeom>
          <a:solidFill>
            <a:sysClr val="window" lastClr="FFFFFF">
              <a:lumMod val="50000"/>
            </a:sysClr>
          </a:solidFill>
          <a:ln w="12700" cap="flat" cmpd="sng" algn="ctr">
            <a:noFill/>
            <a:prstDash val="solid"/>
            <a:miter lim="800000"/>
          </a:ln>
          <a:effectLst>
            <a:reflection blurRad="6350" stA="50000" endA="300" endPos="5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任意多边形 81"/>
          <p:cNvSpPr/>
          <p:nvPr/>
        </p:nvSpPr>
        <p:spPr>
          <a:xfrm>
            <a:off x="5234130" y="2469780"/>
            <a:ext cx="296717" cy="503078"/>
          </a:xfrm>
          <a:custGeom>
            <a:avLst/>
            <a:gdLst/>
            <a:ahLst/>
            <a:cxnLst/>
            <a:rect l="l" t="t" r="r" b="b"/>
            <a:pathLst>
              <a:path w="111063" h="188305">
                <a:moveTo>
                  <a:pt x="54806" y="0"/>
                </a:moveTo>
                <a:cubicBezTo>
                  <a:pt x="68647" y="0"/>
                  <a:pt x="80069" y="2676"/>
                  <a:pt x="89074" y="8027"/>
                </a:cubicBezTo>
                <a:cubicBezTo>
                  <a:pt x="98078" y="13377"/>
                  <a:pt x="103994" y="20047"/>
                  <a:pt x="106821" y="28036"/>
                </a:cubicBezTo>
                <a:cubicBezTo>
                  <a:pt x="109649" y="36024"/>
                  <a:pt x="111063" y="48453"/>
                  <a:pt x="111063" y="65321"/>
                </a:cubicBezTo>
                <a:lnTo>
                  <a:pt x="111063" y="82488"/>
                </a:lnTo>
                <a:lnTo>
                  <a:pt x="64070" y="82488"/>
                </a:lnTo>
                <a:lnTo>
                  <a:pt x="64070" y="51079"/>
                </a:lnTo>
                <a:cubicBezTo>
                  <a:pt x="64070" y="41946"/>
                  <a:pt x="63568" y="36247"/>
                  <a:pt x="62564" y="33982"/>
                </a:cubicBezTo>
                <a:cubicBezTo>
                  <a:pt x="61559" y="31717"/>
                  <a:pt x="59345" y="30585"/>
                  <a:pt x="55922" y="30585"/>
                </a:cubicBezTo>
                <a:cubicBezTo>
                  <a:pt x="52053" y="30585"/>
                  <a:pt x="49597" y="31961"/>
                  <a:pt x="48555" y="34715"/>
                </a:cubicBezTo>
                <a:cubicBezTo>
                  <a:pt x="47513" y="37468"/>
                  <a:pt x="46992" y="43421"/>
                  <a:pt x="46992" y="52574"/>
                </a:cubicBezTo>
                <a:lnTo>
                  <a:pt x="46992" y="136513"/>
                </a:lnTo>
                <a:cubicBezTo>
                  <a:pt x="46992" y="145294"/>
                  <a:pt x="47513" y="151024"/>
                  <a:pt x="48555" y="153703"/>
                </a:cubicBezTo>
                <a:cubicBezTo>
                  <a:pt x="49597" y="156382"/>
                  <a:pt x="51941" y="157721"/>
                  <a:pt x="55587" y="157721"/>
                </a:cubicBezTo>
                <a:cubicBezTo>
                  <a:pt x="59085" y="157721"/>
                  <a:pt x="61373" y="156378"/>
                  <a:pt x="62452" y="153693"/>
                </a:cubicBezTo>
                <a:cubicBezTo>
                  <a:pt x="63531" y="151008"/>
                  <a:pt x="64070" y="144704"/>
                  <a:pt x="64070" y="134783"/>
                </a:cubicBezTo>
                <a:lnTo>
                  <a:pt x="64070" y="112068"/>
                </a:lnTo>
                <a:lnTo>
                  <a:pt x="111063" y="112068"/>
                </a:lnTo>
                <a:lnTo>
                  <a:pt x="111063" y="119111"/>
                </a:lnTo>
                <a:cubicBezTo>
                  <a:pt x="111063" y="137815"/>
                  <a:pt x="109742" y="151080"/>
                  <a:pt x="107100" y="158905"/>
                </a:cubicBezTo>
                <a:cubicBezTo>
                  <a:pt x="104459" y="166730"/>
                  <a:pt x="98617" y="173587"/>
                  <a:pt x="89576" y="179474"/>
                </a:cubicBezTo>
                <a:cubicBezTo>
                  <a:pt x="80535" y="185362"/>
                  <a:pt x="69391" y="188305"/>
                  <a:pt x="56145" y="188305"/>
                </a:cubicBezTo>
                <a:cubicBezTo>
                  <a:pt x="42379" y="188305"/>
                  <a:pt x="31031" y="185812"/>
                  <a:pt x="22101" y="180827"/>
                </a:cubicBezTo>
                <a:cubicBezTo>
                  <a:pt x="13171" y="175841"/>
                  <a:pt x="7255" y="168939"/>
                  <a:pt x="4353" y="160121"/>
                </a:cubicBezTo>
                <a:cubicBezTo>
                  <a:pt x="1451" y="151303"/>
                  <a:pt x="0" y="138038"/>
                  <a:pt x="0" y="120328"/>
                </a:cubicBezTo>
                <a:lnTo>
                  <a:pt x="0" y="67531"/>
                </a:lnTo>
                <a:cubicBezTo>
                  <a:pt x="0" y="54509"/>
                  <a:pt x="446" y="44742"/>
                  <a:pt x="1339" y="38231"/>
                </a:cubicBezTo>
                <a:cubicBezTo>
                  <a:pt x="2232" y="31719"/>
                  <a:pt x="4893" y="25450"/>
                  <a:pt x="9320" y="19422"/>
                </a:cubicBezTo>
                <a:cubicBezTo>
                  <a:pt x="13748" y="13395"/>
                  <a:pt x="19887" y="8651"/>
                  <a:pt x="27738" y="5191"/>
                </a:cubicBezTo>
                <a:cubicBezTo>
                  <a:pt x="35588" y="1731"/>
                  <a:pt x="44611" y="0"/>
                  <a:pt x="54806" y="0"/>
                </a:cubicBezTo>
                <a:close/>
              </a:path>
            </a:pathLst>
          </a:custGeom>
          <a:solidFill>
            <a:sysClr val="window" lastClr="FFFFFF">
              <a:lumMod val="50000"/>
            </a:sysClr>
          </a:solidFill>
          <a:ln w="12700" cap="flat" cmpd="sng" algn="ctr">
            <a:noFill/>
            <a:prstDash val="solid"/>
            <a:miter lim="800000"/>
          </a:ln>
          <a:effectLst>
            <a:reflection blurRad="6350" stA="50000" endA="300" endPos="5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任意多边形 82"/>
          <p:cNvSpPr/>
          <p:nvPr/>
        </p:nvSpPr>
        <p:spPr>
          <a:xfrm>
            <a:off x="6897890" y="2479920"/>
            <a:ext cx="290754" cy="482797"/>
          </a:xfrm>
          <a:custGeom>
            <a:avLst/>
            <a:gdLst/>
            <a:ahLst/>
            <a:cxnLst/>
            <a:rect l="l" t="t" r="r" b="b"/>
            <a:pathLst>
              <a:path w="108831" h="180714">
                <a:moveTo>
                  <a:pt x="46993" y="30919"/>
                </a:moveTo>
                <a:lnTo>
                  <a:pt x="46993" y="149795"/>
                </a:lnTo>
                <a:cubicBezTo>
                  <a:pt x="53765" y="149795"/>
                  <a:pt x="57932" y="148437"/>
                  <a:pt x="59494" y="145721"/>
                </a:cubicBezTo>
                <a:cubicBezTo>
                  <a:pt x="61057" y="143005"/>
                  <a:pt x="61839" y="135619"/>
                  <a:pt x="61839" y="123564"/>
                </a:cubicBezTo>
                <a:lnTo>
                  <a:pt x="61839" y="53354"/>
                </a:lnTo>
                <a:cubicBezTo>
                  <a:pt x="61839" y="45169"/>
                  <a:pt x="61578" y="39923"/>
                  <a:pt x="61057" y="37616"/>
                </a:cubicBezTo>
                <a:cubicBezTo>
                  <a:pt x="60536" y="35309"/>
                  <a:pt x="59346" y="33616"/>
                  <a:pt x="57485" y="32537"/>
                </a:cubicBezTo>
                <a:cubicBezTo>
                  <a:pt x="55625" y="31458"/>
                  <a:pt x="52127" y="30919"/>
                  <a:pt x="46993" y="30919"/>
                </a:cubicBezTo>
                <a:close/>
                <a:moveTo>
                  <a:pt x="0" y="0"/>
                </a:moveTo>
                <a:lnTo>
                  <a:pt x="35161" y="0"/>
                </a:lnTo>
                <a:cubicBezTo>
                  <a:pt x="57857" y="0"/>
                  <a:pt x="73205" y="1041"/>
                  <a:pt x="81205" y="3125"/>
                </a:cubicBezTo>
                <a:cubicBezTo>
                  <a:pt x="89204" y="5209"/>
                  <a:pt x="95288" y="8632"/>
                  <a:pt x="99455" y="13394"/>
                </a:cubicBezTo>
                <a:cubicBezTo>
                  <a:pt x="103622" y="18157"/>
                  <a:pt x="106226" y="23459"/>
                  <a:pt x="107268" y="29300"/>
                </a:cubicBezTo>
                <a:cubicBezTo>
                  <a:pt x="108310" y="35142"/>
                  <a:pt x="108831" y="46620"/>
                  <a:pt x="108831" y="63735"/>
                </a:cubicBezTo>
                <a:lnTo>
                  <a:pt x="108831" y="127024"/>
                </a:lnTo>
                <a:cubicBezTo>
                  <a:pt x="108831" y="143247"/>
                  <a:pt x="108068" y="154092"/>
                  <a:pt x="106543" y="159562"/>
                </a:cubicBezTo>
                <a:cubicBezTo>
                  <a:pt x="105017" y="165031"/>
                  <a:pt x="102357" y="169310"/>
                  <a:pt x="98562" y="172398"/>
                </a:cubicBezTo>
                <a:cubicBezTo>
                  <a:pt x="94767" y="175487"/>
                  <a:pt x="90079" y="177645"/>
                  <a:pt x="84498" y="178872"/>
                </a:cubicBezTo>
                <a:cubicBezTo>
                  <a:pt x="78917" y="180100"/>
                  <a:pt x="70508" y="180714"/>
                  <a:pt x="59271" y="180714"/>
                </a:cubicBezTo>
                <a:lnTo>
                  <a:pt x="0" y="180714"/>
                </a:lnTo>
                <a:close/>
              </a:path>
            </a:pathLst>
          </a:custGeom>
          <a:solidFill>
            <a:sysClr val="window" lastClr="FFFFFF">
              <a:lumMod val="50000"/>
            </a:sysClr>
          </a:solidFill>
          <a:ln w="12700" cap="flat" cmpd="sng" algn="ctr">
            <a:noFill/>
            <a:prstDash val="solid"/>
            <a:miter lim="800000"/>
          </a:ln>
          <a:effectLst>
            <a:reflection blurRad="6350" stA="50000" endA="300" endPos="5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4" name="组合 83"/>
          <p:cNvGrpSpPr/>
          <p:nvPr/>
        </p:nvGrpSpPr>
        <p:grpSpPr>
          <a:xfrm>
            <a:off x="1239633" y="4363020"/>
            <a:ext cx="1627000" cy="866180"/>
            <a:chOff x="3776606" y="2004244"/>
            <a:chExt cx="2169333" cy="1154906"/>
          </a:xfrm>
        </p:grpSpPr>
        <p:sp>
          <p:nvSpPr>
            <p:cNvPr id="85" name="文本框 57"/>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86" name="文本框 58"/>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7" name="组合 86"/>
          <p:cNvGrpSpPr/>
          <p:nvPr/>
        </p:nvGrpSpPr>
        <p:grpSpPr>
          <a:xfrm>
            <a:off x="2938392" y="4363020"/>
            <a:ext cx="1627000" cy="866180"/>
            <a:chOff x="3776606" y="2004244"/>
            <a:chExt cx="2169333" cy="1154906"/>
          </a:xfrm>
        </p:grpSpPr>
        <p:sp>
          <p:nvSpPr>
            <p:cNvPr id="88" name="文本框 60"/>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89" name="文本框 61"/>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90" name="组合 89"/>
          <p:cNvGrpSpPr/>
          <p:nvPr/>
        </p:nvGrpSpPr>
        <p:grpSpPr>
          <a:xfrm>
            <a:off x="4645156" y="4363020"/>
            <a:ext cx="1627000" cy="866180"/>
            <a:chOff x="3776606" y="2004244"/>
            <a:chExt cx="2169333" cy="1154906"/>
          </a:xfrm>
        </p:grpSpPr>
        <p:sp>
          <p:nvSpPr>
            <p:cNvPr id="91" name="文本框 63"/>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2" name="文本框 64"/>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93" name="组合 92"/>
          <p:cNvGrpSpPr/>
          <p:nvPr/>
        </p:nvGrpSpPr>
        <p:grpSpPr>
          <a:xfrm>
            <a:off x="6313292" y="4363020"/>
            <a:ext cx="1627000" cy="866180"/>
            <a:chOff x="3776606" y="2004244"/>
            <a:chExt cx="2169333" cy="1154906"/>
          </a:xfrm>
        </p:grpSpPr>
        <p:sp>
          <p:nvSpPr>
            <p:cNvPr id="94" name="文本框 66"/>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5" name="文本框 67"/>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14:bounceEnd="50000">
                                          <p:cBhvr additive="base">
                                            <p:cTn id="14" dur="500" fill="hold"/>
                                            <p:tgtEl>
                                              <p:spTgt spid="4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56"/>
                                            </p:tgtEl>
                                            <p:attrNameLst>
                                              <p:attrName>style.visibility</p:attrName>
                                            </p:attrNameLst>
                                          </p:cBhvr>
                                          <p:to>
                                            <p:strVal val="visible"/>
                                          </p:to>
                                        </p:set>
                                        <p:animEffect transition="in" filter="barn(outVertical)">
                                          <p:cBhvr>
                                            <p:cTn id="19" dur="700"/>
                                            <p:tgtEl>
                                              <p:spTgt spid="56"/>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1000"/>
                                            <p:tgtEl>
                                              <p:spTgt spid="57"/>
                                            </p:tgtEl>
                                          </p:cBhvr>
                                        </p:animEffect>
                                        <p:anim calcmode="lin" valueType="num">
                                          <p:cBhvr>
                                            <p:cTn id="24" dur="1000" fill="hold"/>
                                            <p:tgtEl>
                                              <p:spTgt spid="57"/>
                                            </p:tgtEl>
                                            <p:attrNameLst>
                                              <p:attrName>ppt_x</p:attrName>
                                            </p:attrNameLst>
                                          </p:cBhvr>
                                          <p:tavLst>
                                            <p:tav tm="0">
                                              <p:val>
                                                <p:strVal val="#ppt_x"/>
                                              </p:val>
                                            </p:tav>
                                            <p:tav tm="100000">
                                              <p:val>
                                                <p:strVal val="#ppt_x"/>
                                              </p:val>
                                            </p:tav>
                                          </p:tavLst>
                                        </p:anim>
                                        <p:anim calcmode="lin" valueType="num">
                                          <p:cBhvr>
                                            <p:cTn id="25" dur="900" decel="100000" fill="hold"/>
                                            <p:tgtEl>
                                              <p:spTgt spid="5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25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1000"/>
                                            <p:tgtEl>
                                              <p:spTgt spid="63"/>
                                            </p:tgtEl>
                                          </p:cBhvr>
                                        </p:animEffect>
                                        <p:anim calcmode="lin" valueType="num">
                                          <p:cBhvr>
                                            <p:cTn id="30" dur="1000" fill="hold"/>
                                            <p:tgtEl>
                                              <p:spTgt spid="63"/>
                                            </p:tgtEl>
                                            <p:attrNameLst>
                                              <p:attrName>ppt_x</p:attrName>
                                            </p:attrNameLst>
                                          </p:cBhvr>
                                          <p:tavLst>
                                            <p:tav tm="0">
                                              <p:val>
                                                <p:strVal val="#ppt_x"/>
                                              </p:val>
                                            </p:tav>
                                            <p:tav tm="100000">
                                              <p:val>
                                                <p:strVal val="#ppt_x"/>
                                              </p:val>
                                            </p:tav>
                                          </p:tavLst>
                                        </p:anim>
                                        <p:anim calcmode="lin" valueType="num">
                                          <p:cBhvr>
                                            <p:cTn id="31" dur="900" decel="100000" fill="hold"/>
                                            <p:tgtEl>
                                              <p:spTgt spid="63"/>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50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1000"/>
                                            <p:tgtEl>
                                              <p:spTgt spid="69"/>
                                            </p:tgtEl>
                                          </p:cBhvr>
                                        </p:animEffect>
                                        <p:anim calcmode="lin" valueType="num">
                                          <p:cBhvr>
                                            <p:cTn id="36" dur="1000" fill="hold"/>
                                            <p:tgtEl>
                                              <p:spTgt spid="69"/>
                                            </p:tgtEl>
                                            <p:attrNameLst>
                                              <p:attrName>ppt_x</p:attrName>
                                            </p:attrNameLst>
                                          </p:cBhvr>
                                          <p:tavLst>
                                            <p:tav tm="0">
                                              <p:val>
                                                <p:strVal val="#ppt_x"/>
                                              </p:val>
                                            </p:tav>
                                            <p:tav tm="100000">
                                              <p:val>
                                                <p:strVal val="#ppt_x"/>
                                              </p:val>
                                            </p:tav>
                                          </p:tavLst>
                                        </p:anim>
                                        <p:anim calcmode="lin" valueType="num">
                                          <p:cBhvr>
                                            <p:cTn id="37" dur="900" decel="100000" fill="hold"/>
                                            <p:tgtEl>
                                              <p:spTgt spid="6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75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900" decel="100000" fill="hold"/>
                                            <p:tgtEl>
                                              <p:spTgt spid="75"/>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42" presetClass="entr" presetSubtype="0"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fade">
                                          <p:cBhvr>
                                            <p:cTn id="48" dur="500"/>
                                            <p:tgtEl>
                                              <p:spTgt spid="62"/>
                                            </p:tgtEl>
                                          </p:cBhvr>
                                        </p:animEffect>
                                        <p:anim calcmode="lin" valueType="num">
                                          <p:cBhvr>
                                            <p:cTn id="49" dur="500" fill="hold"/>
                                            <p:tgtEl>
                                              <p:spTgt spid="62"/>
                                            </p:tgtEl>
                                            <p:attrNameLst>
                                              <p:attrName>ppt_x</p:attrName>
                                            </p:attrNameLst>
                                          </p:cBhvr>
                                          <p:tavLst>
                                            <p:tav tm="0">
                                              <p:val>
                                                <p:strVal val="#ppt_x"/>
                                              </p:val>
                                            </p:tav>
                                            <p:tav tm="100000">
                                              <p:val>
                                                <p:strVal val="#ppt_x"/>
                                              </p:val>
                                            </p:tav>
                                          </p:tavLst>
                                        </p:anim>
                                        <p:anim calcmode="lin" valueType="num">
                                          <p:cBhvr>
                                            <p:cTn id="50" dur="500" fill="hold"/>
                                            <p:tgtEl>
                                              <p:spTgt spid="62"/>
                                            </p:tgtEl>
                                            <p:attrNameLst>
                                              <p:attrName>ppt_y</p:attrName>
                                            </p:attrNameLst>
                                          </p:cBhvr>
                                          <p:tavLst>
                                            <p:tav tm="0">
                                              <p:val>
                                                <p:strVal val="#ppt_y+.1"/>
                                              </p:val>
                                            </p:tav>
                                            <p:tav tm="100000">
                                              <p:val>
                                                <p:strVal val="#ppt_y"/>
                                              </p:val>
                                            </p:tav>
                                          </p:tavLst>
                                        </p:anim>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500"/>
                                            <p:tgtEl>
                                              <p:spTgt spid="81"/>
                                            </p:tgtEl>
                                          </p:cBhvr>
                                        </p:animEffect>
                                        <p:anim calcmode="lin" valueType="num">
                                          <p:cBhvr>
                                            <p:cTn id="55" dur="500" fill="hold"/>
                                            <p:tgtEl>
                                              <p:spTgt spid="81"/>
                                            </p:tgtEl>
                                            <p:attrNameLst>
                                              <p:attrName>ppt_x</p:attrName>
                                            </p:attrNameLst>
                                          </p:cBhvr>
                                          <p:tavLst>
                                            <p:tav tm="0">
                                              <p:val>
                                                <p:strVal val="#ppt_x"/>
                                              </p:val>
                                            </p:tav>
                                            <p:tav tm="100000">
                                              <p:val>
                                                <p:strVal val="#ppt_x"/>
                                              </p:val>
                                            </p:tav>
                                          </p:tavLst>
                                        </p:anim>
                                        <p:anim calcmode="lin" valueType="num">
                                          <p:cBhvr>
                                            <p:cTn id="56" dur="500" fill="hold"/>
                                            <p:tgtEl>
                                              <p:spTgt spid="81"/>
                                            </p:tgtEl>
                                            <p:attrNameLst>
                                              <p:attrName>ppt_y</p:attrName>
                                            </p:attrNameLst>
                                          </p:cBhvr>
                                          <p:tavLst>
                                            <p:tav tm="0">
                                              <p:val>
                                                <p:strVal val="#ppt_y+.1"/>
                                              </p:val>
                                            </p:tav>
                                            <p:tav tm="100000">
                                              <p:val>
                                                <p:strVal val="#ppt_y"/>
                                              </p:val>
                                            </p:tav>
                                          </p:tavLst>
                                        </p:anim>
                                      </p:childTnLst>
                                    </p:cTn>
                                  </p:par>
                                </p:childTnLst>
                              </p:cTn>
                            </p:par>
                            <p:par>
                              <p:cTn id="57" fill="hold">
                                <p:stCondLst>
                                  <p:cond delay="4750"/>
                                </p:stCondLst>
                                <p:childTnLst>
                                  <p:par>
                                    <p:cTn id="58" presetID="42" presetClass="entr" presetSubtype="0" fill="hold" grpId="0" nodeType="after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anim calcmode="lin" valueType="num">
                                          <p:cBhvr>
                                            <p:cTn id="61" dur="500" fill="hold"/>
                                            <p:tgtEl>
                                              <p:spTgt spid="82"/>
                                            </p:tgtEl>
                                            <p:attrNameLst>
                                              <p:attrName>ppt_x</p:attrName>
                                            </p:attrNameLst>
                                          </p:cBhvr>
                                          <p:tavLst>
                                            <p:tav tm="0">
                                              <p:val>
                                                <p:strVal val="#ppt_x"/>
                                              </p:val>
                                            </p:tav>
                                            <p:tav tm="100000">
                                              <p:val>
                                                <p:strVal val="#ppt_x"/>
                                              </p:val>
                                            </p:tav>
                                          </p:tavLst>
                                        </p:anim>
                                        <p:anim calcmode="lin" valueType="num">
                                          <p:cBhvr>
                                            <p:cTn id="62" dur="500" fill="hold"/>
                                            <p:tgtEl>
                                              <p:spTgt spid="82"/>
                                            </p:tgtEl>
                                            <p:attrNameLst>
                                              <p:attrName>ppt_y</p:attrName>
                                            </p:attrNameLst>
                                          </p:cBhvr>
                                          <p:tavLst>
                                            <p:tav tm="0">
                                              <p:val>
                                                <p:strVal val="#ppt_y+.1"/>
                                              </p:val>
                                            </p:tav>
                                            <p:tav tm="100000">
                                              <p:val>
                                                <p:strVal val="#ppt_y"/>
                                              </p:val>
                                            </p:tav>
                                          </p:tavLst>
                                        </p:anim>
                                      </p:childTnLst>
                                    </p:cTn>
                                  </p:par>
                                </p:childTnLst>
                              </p:cTn>
                            </p:par>
                            <p:par>
                              <p:cTn id="63" fill="hold">
                                <p:stCondLst>
                                  <p:cond delay="5250"/>
                                </p:stCondLst>
                                <p:childTnLst>
                                  <p:par>
                                    <p:cTn id="64" presetID="42" presetClass="entr" presetSubtype="0" fill="hold" grpId="0"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fade">
                                          <p:cBhvr>
                                            <p:cTn id="66" dur="500"/>
                                            <p:tgtEl>
                                              <p:spTgt spid="83"/>
                                            </p:tgtEl>
                                          </p:cBhvr>
                                        </p:animEffect>
                                        <p:anim calcmode="lin" valueType="num">
                                          <p:cBhvr>
                                            <p:cTn id="67" dur="500" fill="hold"/>
                                            <p:tgtEl>
                                              <p:spTgt spid="83"/>
                                            </p:tgtEl>
                                            <p:attrNameLst>
                                              <p:attrName>ppt_x</p:attrName>
                                            </p:attrNameLst>
                                          </p:cBhvr>
                                          <p:tavLst>
                                            <p:tav tm="0">
                                              <p:val>
                                                <p:strVal val="#ppt_x"/>
                                              </p:val>
                                            </p:tav>
                                            <p:tav tm="100000">
                                              <p:val>
                                                <p:strVal val="#ppt_x"/>
                                              </p:val>
                                            </p:tav>
                                          </p:tavLst>
                                        </p:anim>
                                        <p:anim calcmode="lin" valueType="num">
                                          <p:cBhvr>
                                            <p:cTn id="68" dur="500" fill="hold"/>
                                            <p:tgtEl>
                                              <p:spTgt spid="83"/>
                                            </p:tgtEl>
                                            <p:attrNameLst>
                                              <p:attrName>ppt_y</p:attrName>
                                            </p:attrNameLst>
                                          </p:cBhvr>
                                          <p:tavLst>
                                            <p:tav tm="0">
                                              <p:val>
                                                <p:strVal val="#ppt_y+.1"/>
                                              </p:val>
                                            </p:tav>
                                            <p:tav tm="100000">
                                              <p:val>
                                                <p:strVal val="#ppt_y"/>
                                              </p:val>
                                            </p:tav>
                                          </p:tavLst>
                                        </p:anim>
                                      </p:childTnLst>
                                    </p:cTn>
                                  </p:par>
                                </p:childTnLst>
                              </p:cTn>
                            </p:par>
                            <p:par>
                              <p:cTn id="69" fill="hold">
                                <p:stCondLst>
                                  <p:cond delay="5750"/>
                                </p:stCondLst>
                                <p:childTnLst>
                                  <p:par>
                                    <p:cTn id="70" presetID="47" presetClass="entr" presetSubtype="0" fill="hold" nodeType="after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fade">
                                          <p:cBhvr>
                                            <p:cTn id="72" dur="500"/>
                                            <p:tgtEl>
                                              <p:spTgt spid="84"/>
                                            </p:tgtEl>
                                          </p:cBhvr>
                                        </p:animEffect>
                                        <p:anim calcmode="lin" valueType="num">
                                          <p:cBhvr>
                                            <p:cTn id="73" dur="500" fill="hold"/>
                                            <p:tgtEl>
                                              <p:spTgt spid="84"/>
                                            </p:tgtEl>
                                            <p:attrNameLst>
                                              <p:attrName>ppt_x</p:attrName>
                                            </p:attrNameLst>
                                          </p:cBhvr>
                                          <p:tavLst>
                                            <p:tav tm="0">
                                              <p:val>
                                                <p:strVal val="#ppt_x"/>
                                              </p:val>
                                            </p:tav>
                                            <p:tav tm="100000">
                                              <p:val>
                                                <p:strVal val="#ppt_x"/>
                                              </p:val>
                                            </p:tav>
                                          </p:tavLst>
                                        </p:anim>
                                        <p:anim calcmode="lin" valueType="num">
                                          <p:cBhvr>
                                            <p:cTn id="74" dur="500" fill="hold"/>
                                            <p:tgtEl>
                                              <p:spTgt spid="84"/>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87"/>
                                            </p:tgtEl>
                                            <p:attrNameLst>
                                              <p:attrName>style.visibility</p:attrName>
                                            </p:attrNameLst>
                                          </p:cBhvr>
                                          <p:to>
                                            <p:strVal val="visible"/>
                                          </p:to>
                                        </p:set>
                                        <p:animEffect transition="in" filter="fade">
                                          <p:cBhvr>
                                            <p:cTn id="77" dur="500"/>
                                            <p:tgtEl>
                                              <p:spTgt spid="87"/>
                                            </p:tgtEl>
                                          </p:cBhvr>
                                        </p:animEffect>
                                        <p:anim calcmode="lin" valueType="num">
                                          <p:cBhvr>
                                            <p:cTn id="78" dur="500" fill="hold"/>
                                            <p:tgtEl>
                                              <p:spTgt spid="87"/>
                                            </p:tgtEl>
                                            <p:attrNameLst>
                                              <p:attrName>ppt_x</p:attrName>
                                            </p:attrNameLst>
                                          </p:cBhvr>
                                          <p:tavLst>
                                            <p:tav tm="0">
                                              <p:val>
                                                <p:strVal val="#ppt_x"/>
                                              </p:val>
                                            </p:tav>
                                            <p:tav tm="100000">
                                              <p:val>
                                                <p:strVal val="#ppt_x"/>
                                              </p:val>
                                            </p:tav>
                                          </p:tavLst>
                                        </p:anim>
                                        <p:anim calcmode="lin" valueType="num">
                                          <p:cBhvr>
                                            <p:cTn id="79" dur="500" fill="hold"/>
                                            <p:tgtEl>
                                              <p:spTgt spid="87"/>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90"/>
                                            </p:tgtEl>
                                            <p:attrNameLst>
                                              <p:attrName>style.visibility</p:attrName>
                                            </p:attrNameLst>
                                          </p:cBhvr>
                                          <p:to>
                                            <p:strVal val="visible"/>
                                          </p:to>
                                        </p:set>
                                        <p:animEffect transition="in" filter="fade">
                                          <p:cBhvr>
                                            <p:cTn id="82" dur="500"/>
                                            <p:tgtEl>
                                              <p:spTgt spid="90"/>
                                            </p:tgtEl>
                                          </p:cBhvr>
                                        </p:animEffect>
                                        <p:anim calcmode="lin" valueType="num">
                                          <p:cBhvr>
                                            <p:cTn id="83" dur="500" fill="hold"/>
                                            <p:tgtEl>
                                              <p:spTgt spid="90"/>
                                            </p:tgtEl>
                                            <p:attrNameLst>
                                              <p:attrName>ppt_x</p:attrName>
                                            </p:attrNameLst>
                                          </p:cBhvr>
                                          <p:tavLst>
                                            <p:tav tm="0">
                                              <p:val>
                                                <p:strVal val="#ppt_x"/>
                                              </p:val>
                                            </p:tav>
                                            <p:tav tm="100000">
                                              <p:val>
                                                <p:strVal val="#ppt_x"/>
                                              </p:val>
                                            </p:tav>
                                          </p:tavLst>
                                        </p:anim>
                                        <p:anim calcmode="lin" valueType="num">
                                          <p:cBhvr>
                                            <p:cTn id="84" dur="500" fill="hold"/>
                                            <p:tgtEl>
                                              <p:spTgt spid="90"/>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93"/>
                                            </p:tgtEl>
                                            <p:attrNameLst>
                                              <p:attrName>style.visibility</p:attrName>
                                            </p:attrNameLst>
                                          </p:cBhvr>
                                          <p:to>
                                            <p:strVal val="visible"/>
                                          </p:to>
                                        </p:set>
                                        <p:animEffect transition="in" filter="fade">
                                          <p:cBhvr>
                                            <p:cTn id="87" dur="500"/>
                                            <p:tgtEl>
                                              <p:spTgt spid="93"/>
                                            </p:tgtEl>
                                          </p:cBhvr>
                                        </p:animEffect>
                                        <p:anim calcmode="lin" valueType="num">
                                          <p:cBhvr>
                                            <p:cTn id="88" dur="500" fill="hold"/>
                                            <p:tgtEl>
                                              <p:spTgt spid="93"/>
                                            </p:tgtEl>
                                            <p:attrNameLst>
                                              <p:attrName>ppt_x</p:attrName>
                                            </p:attrNameLst>
                                          </p:cBhvr>
                                          <p:tavLst>
                                            <p:tav tm="0">
                                              <p:val>
                                                <p:strVal val="#ppt_x"/>
                                              </p:val>
                                            </p:tav>
                                            <p:tav tm="100000">
                                              <p:val>
                                                <p:strVal val="#ppt_x"/>
                                              </p:val>
                                            </p:tav>
                                          </p:tavLst>
                                        </p:anim>
                                        <p:anim calcmode="lin" valueType="num">
                                          <p:cBhvr>
                                            <p:cTn id="89"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p:bldP spid="62" grpId="0" animBg="1"/>
          <p:bldP spid="81" grpId="0" animBg="1"/>
          <p:bldP spid="82" grpId="0" animBg="1"/>
          <p:bldP spid="8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additive="base">
                                            <p:cTn id="14" dur="500" fill="hold"/>
                                            <p:tgtEl>
                                              <p:spTgt spid="49"/>
                                            </p:tgtEl>
                                            <p:attrNameLst>
                                              <p:attrName>ppt_x</p:attrName>
                                            </p:attrNameLst>
                                          </p:cBhvr>
                                          <p:tavLst>
                                            <p:tav tm="0">
                                              <p:val>
                                                <p:strVal val="1+#ppt_w/2"/>
                                              </p:val>
                                            </p:tav>
                                            <p:tav tm="100000">
                                              <p:val>
                                                <p:strVal val="#ppt_x"/>
                                              </p:val>
                                            </p:tav>
                                          </p:tavLst>
                                        </p:anim>
                                        <p:anim calcmode="lin" valueType="num">
                                          <p:cBhvr additive="base">
                                            <p:cTn id="15" dur="500" fill="hold"/>
                                            <p:tgtEl>
                                              <p:spTgt spid="4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56"/>
                                            </p:tgtEl>
                                            <p:attrNameLst>
                                              <p:attrName>style.visibility</p:attrName>
                                            </p:attrNameLst>
                                          </p:cBhvr>
                                          <p:to>
                                            <p:strVal val="visible"/>
                                          </p:to>
                                        </p:set>
                                        <p:animEffect transition="in" filter="barn(outVertical)">
                                          <p:cBhvr>
                                            <p:cTn id="19" dur="700"/>
                                            <p:tgtEl>
                                              <p:spTgt spid="56"/>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1000"/>
                                            <p:tgtEl>
                                              <p:spTgt spid="57"/>
                                            </p:tgtEl>
                                          </p:cBhvr>
                                        </p:animEffect>
                                        <p:anim calcmode="lin" valueType="num">
                                          <p:cBhvr>
                                            <p:cTn id="24" dur="1000" fill="hold"/>
                                            <p:tgtEl>
                                              <p:spTgt spid="57"/>
                                            </p:tgtEl>
                                            <p:attrNameLst>
                                              <p:attrName>ppt_x</p:attrName>
                                            </p:attrNameLst>
                                          </p:cBhvr>
                                          <p:tavLst>
                                            <p:tav tm="0">
                                              <p:val>
                                                <p:strVal val="#ppt_x"/>
                                              </p:val>
                                            </p:tav>
                                            <p:tav tm="100000">
                                              <p:val>
                                                <p:strVal val="#ppt_x"/>
                                              </p:val>
                                            </p:tav>
                                          </p:tavLst>
                                        </p:anim>
                                        <p:anim calcmode="lin" valueType="num">
                                          <p:cBhvr>
                                            <p:cTn id="25" dur="900" decel="100000" fill="hold"/>
                                            <p:tgtEl>
                                              <p:spTgt spid="5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25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1000"/>
                                            <p:tgtEl>
                                              <p:spTgt spid="63"/>
                                            </p:tgtEl>
                                          </p:cBhvr>
                                        </p:animEffect>
                                        <p:anim calcmode="lin" valueType="num">
                                          <p:cBhvr>
                                            <p:cTn id="30" dur="1000" fill="hold"/>
                                            <p:tgtEl>
                                              <p:spTgt spid="63"/>
                                            </p:tgtEl>
                                            <p:attrNameLst>
                                              <p:attrName>ppt_x</p:attrName>
                                            </p:attrNameLst>
                                          </p:cBhvr>
                                          <p:tavLst>
                                            <p:tav tm="0">
                                              <p:val>
                                                <p:strVal val="#ppt_x"/>
                                              </p:val>
                                            </p:tav>
                                            <p:tav tm="100000">
                                              <p:val>
                                                <p:strVal val="#ppt_x"/>
                                              </p:val>
                                            </p:tav>
                                          </p:tavLst>
                                        </p:anim>
                                        <p:anim calcmode="lin" valueType="num">
                                          <p:cBhvr>
                                            <p:cTn id="31" dur="900" decel="100000" fill="hold"/>
                                            <p:tgtEl>
                                              <p:spTgt spid="63"/>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50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1000"/>
                                            <p:tgtEl>
                                              <p:spTgt spid="69"/>
                                            </p:tgtEl>
                                          </p:cBhvr>
                                        </p:animEffect>
                                        <p:anim calcmode="lin" valueType="num">
                                          <p:cBhvr>
                                            <p:cTn id="36" dur="1000" fill="hold"/>
                                            <p:tgtEl>
                                              <p:spTgt spid="69"/>
                                            </p:tgtEl>
                                            <p:attrNameLst>
                                              <p:attrName>ppt_x</p:attrName>
                                            </p:attrNameLst>
                                          </p:cBhvr>
                                          <p:tavLst>
                                            <p:tav tm="0">
                                              <p:val>
                                                <p:strVal val="#ppt_x"/>
                                              </p:val>
                                            </p:tav>
                                            <p:tav tm="100000">
                                              <p:val>
                                                <p:strVal val="#ppt_x"/>
                                              </p:val>
                                            </p:tav>
                                          </p:tavLst>
                                        </p:anim>
                                        <p:anim calcmode="lin" valueType="num">
                                          <p:cBhvr>
                                            <p:cTn id="37" dur="900" decel="100000" fill="hold"/>
                                            <p:tgtEl>
                                              <p:spTgt spid="6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75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900" decel="100000" fill="hold"/>
                                            <p:tgtEl>
                                              <p:spTgt spid="75"/>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42" presetClass="entr" presetSubtype="0"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fade">
                                          <p:cBhvr>
                                            <p:cTn id="48" dur="500"/>
                                            <p:tgtEl>
                                              <p:spTgt spid="62"/>
                                            </p:tgtEl>
                                          </p:cBhvr>
                                        </p:animEffect>
                                        <p:anim calcmode="lin" valueType="num">
                                          <p:cBhvr>
                                            <p:cTn id="49" dur="500" fill="hold"/>
                                            <p:tgtEl>
                                              <p:spTgt spid="62"/>
                                            </p:tgtEl>
                                            <p:attrNameLst>
                                              <p:attrName>ppt_x</p:attrName>
                                            </p:attrNameLst>
                                          </p:cBhvr>
                                          <p:tavLst>
                                            <p:tav tm="0">
                                              <p:val>
                                                <p:strVal val="#ppt_x"/>
                                              </p:val>
                                            </p:tav>
                                            <p:tav tm="100000">
                                              <p:val>
                                                <p:strVal val="#ppt_x"/>
                                              </p:val>
                                            </p:tav>
                                          </p:tavLst>
                                        </p:anim>
                                        <p:anim calcmode="lin" valueType="num">
                                          <p:cBhvr>
                                            <p:cTn id="50" dur="500" fill="hold"/>
                                            <p:tgtEl>
                                              <p:spTgt spid="62"/>
                                            </p:tgtEl>
                                            <p:attrNameLst>
                                              <p:attrName>ppt_y</p:attrName>
                                            </p:attrNameLst>
                                          </p:cBhvr>
                                          <p:tavLst>
                                            <p:tav tm="0">
                                              <p:val>
                                                <p:strVal val="#ppt_y+.1"/>
                                              </p:val>
                                            </p:tav>
                                            <p:tav tm="100000">
                                              <p:val>
                                                <p:strVal val="#ppt_y"/>
                                              </p:val>
                                            </p:tav>
                                          </p:tavLst>
                                        </p:anim>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500"/>
                                            <p:tgtEl>
                                              <p:spTgt spid="81"/>
                                            </p:tgtEl>
                                          </p:cBhvr>
                                        </p:animEffect>
                                        <p:anim calcmode="lin" valueType="num">
                                          <p:cBhvr>
                                            <p:cTn id="55" dur="500" fill="hold"/>
                                            <p:tgtEl>
                                              <p:spTgt spid="81"/>
                                            </p:tgtEl>
                                            <p:attrNameLst>
                                              <p:attrName>ppt_x</p:attrName>
                                            </p:attrNameLst>
                                          </p:cBhvr>
                                          <p:tavLst>
                                            <p:tav tm="0">
                                              <p:val>
                                                <p:strVal val="#ppt_x"/>
                                              </p:val>
                                            </p:tav>
                                            <p:tav tm="100000">
                                              <p:val>
                                                <p:strVal val="#ppt_x"/>
                                              </p:val>
                                            </p:tav>
                                          </p:tavLst>
                                        </p:anim>
                                        <p:anim calcmode="lin" valueType="num">
                                          <p:cBhvr>
                                            <p:cTn id="56" dur="500" fill="hold"/>
                                            <p:tgtEl>
                                              <p:spTgt spid="81"/>
                                            </p:tgtEl>
                                            <p:attrNameLst>
                                              <p:attrName>ppt_y</p:attrName>
                                            </p:attrNameLst>
                                          </p:cBhvr>
                                          <p:tavLst>
                                            <p:tav tm="0">
                                              <p:val>
                                                <p:strVal val="#ppt_y+.1"/>
                                              </p:val>
                                            </p:tav>
                                            <p:tav tm="100000">
                                              <p:val>
                                                <p:strVal val="#ppt_y"/>
                                              </p:val>
                                            </p:tav>
                                          </p:tavLst>
                                        </p:anim>
                                      </p:childTnLst>
                                    </p:cTn>
                                  </p:par>
                                </p:childTnLst>
                              </p:cTn>
                            </p:par>
                            <p:par>
                              <p:cTn id="57" fill="hold">
                                <p:stCondLst>
                                  <p:cond delay="4750"/>
                                </p:stCondLst>
                                <p:childTnLst>
                                  <p:par>
                                    <p:cTn id="58" presetID="42" presetClass="entr" presetSubtype="0" fill="hold" grpId="0" nodeType="after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anim calcmode="lin" valueType="num">
                                          <p:cBhvr>
                                            <p:cTn id="61" dur="500" fill="hold"/>
                                            <p:tgtEl>
                                              <p:spTgt spid="82"/>
                                            </p:tgtEl>
                                            <p:attrNameLst>
                                              <p:attrName>ppt_x</p:attrName>
                                            </p:attrNameLst>
                                          </p:cBhvr>
                                          <p:tavLst>
                                            <p:tav tm="0">
                                              <p:val>
                                                <p:strVal val="#ppt_x"/>
                                              </p:val>
                                            </p:tav>
                                            <p:tav tm="100000">
                                              <p:val>
                                                <p:strVal val="#ppt_x"/>
                                              </p:val>
                                            </p:tav>
                                          </p:tavLst>
                                        </p:anim>
                                        <p:anim calcmode="lin" valueType="num">
                                          <p:cBhvr>
                                            <p:cTn id="62" dur="500" fill="hold"/>
                                            <p:tgtEl>
                                              <p:spTgt spid="82"/>
                                            </p:tgtEl>
                                            <p:attrNameLst>
                                              <p:attrName>ppt_y</p:attrName>
                                            </p:attrNameLst>
                                          </p:cBhvr>
                                          <p:tavLst>
                                            <p:tav tm="0">
                                              <p:val>
                                                <p:strVal val="#ppt_y+.1"/>
                                              </p:val>
                                            </p:tav>
                                            <p:tav tm="100000">
                                              <p:val>
                                                <p:strVal val="#ppt_y"/>
                                              </p:val>
                                            </p:tav>
                                          </p:tavLst>
                                        </p:anim>
                                      </p:childTnLst>
                                    </p:cTn>
                                  </p:par>
                                </p:childTnLst>
                              </p:cTn>
                            </p:par>
                            <p:par>
                              <p:cTn id="63" fill="hold">
                                <p:stCondLst>
                                  <p:cond delay="5250"/>
                                </p:stCondLst>
                                <p:childTnLst>
                                  <p:par>
                                    <p:cTn id="64" presetID="42" presetClass="entr" presetSubtype="0" fill="hold" grpId="0"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fade">
                                          <p:cBhvr>
                                            <p:cTn id="66" dur="500"/>
                                            <p:tgtEl>
                                              <p:spTgt spid="83"/>
                                            </p:tgtEl>
                                          </p:cBhvr>
                                        </p:animEffect>
                                        <p:anim calcmode="lin" valueType="num">
                                          <p:cBhvr>
                                            <p:cTn id="67" dur="500" fill="hold"/>
                                            <p:tgtEl>
                                              <p:spTgt spid="83"/>
                                            </p:tgtEl>
                                            <p:attrNameLst>
                                              <p:attrName>ppt_x</p:attrName>
                                            </p:attrNameLst>
                                          </p:cBhvr>
                                          <p:tavLst>
                                            <p:tav tm="0">
                                              <p:val>
                                                <p:strVal val="#ppt_x"/>
                                              </p:val>
                                            </p:tav>
                                            <p:tav tm="100000">
                                              <p:val>
                                                <p:strVal val="#ppt_x"/>
                                              </p:val>
                                            </p:tav>
                                          </p:tavLst>
                                        </p:anim>
                                        <p:anim calcmode="lin" valueType="num">
                                          <p:cBhvr>
                                            <p:cTn id="68" dur="500" fill="hold"/>
                                            <p:tgtEl>
                                              <p:spTgt spid="83"/>
                                            </p:tgtEl>
                                            <p:attrNameLst>
                                              <p:attrName>ppt_y</p:attrName>
                                            </p:attrNameLst>
                                          </p:cBhvr>
                                          <p:tavLst>
                                            <p:tav tm="0">
                                              <p:val>
                                                <p:strVal val="#ppt_y+.1"/>
                                              </p:val>
                                            </p:tav>
                                            <p:tav tm="100000">
                                              <p:val>
                                                <p:strVal val="#ppt_y"/>
                                              </p:val>
                                            </p:tav>
                                          </p:tavLst>
                                        </p:anim>
                                      </p:childTnLst>
                                    </p:cTn>
                                  </p:par>
                                </p:childTnLst>
                              </p:cTn>
                            </p:par>
                            <p:par>
                              <p:cTn id="69" fill="hold">
                                <p:stCondLst>
                                  <p:cond delay="5750"/>
                                </p:stCondLst>
                                <p:childTnLst>
                                  <p:par>
                                    <p:cTn id="70" presetID="47" presetClass="entr" presetSubtype="0" fill="hold" nodeType="after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fade">
                                          <p:cBhvr>
                                            <p:cTn id="72" dur="500"/>
                                            <p:tgtEl>
                                              <p:spTgt spid="84"/>
                                            </p:tgtEl>
                                          </p:cBhvr>
                                        </p:animEffect>
                                        <p:anim calcmode="lin" valueType="num">
                                          <p:cBhvr>
                                            <p:cTn id="73" dur="500" fill="hold"/>
                                            <p:tgtEl>
                                              <p:spTgt spid="84"/>
                                            </p:tgtEl>
                                            <p:attrNameLst>
                                              <p:attrName>ppt_x</p:attrName>
                                            </p:attrNameLst>
                                          </p:cBhvr>
                                          <p:tavLst>
                                            <p:tav tm="0">
                                              <p:val>
                                                <p:strVal val="#ppt_x"/>
                                              </p:val>
                                            </p:tav>
                                            <p:tav tm="100000">
                                              <p:val>
                                                <p:strVal val="#ppt_x"/>
                                              </p:val>
                                            </p:tav>
                                          </p:tavLst>
                                        </p:anim>
                                        <p:anim calcmode="lin" valueType="num">
                                          <p:cBhvr>
                                            <p:cTn id="74" dur="500" fill="hold"/>
                                            <p:tgtEl>
                                              <p:spTgt spid="84"/>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87"/>
                                            </p:tgtEl>
                                            <p:attrNameLst>
                                              <p:attrName>style.visibility</p:attrName>
                                            </p:attrNameLst>
                                          </p:cBhvr>
                                          <p:to>
                                            <p:strVal val="visible"/>
                                          </p:to>
                                        </p:set>
                                        <p:animEffect transition="in" filter="fade">
                                          <p:cBhvr>
                                            <p:cTn id="77" dur="500"/>
                                            <p:tgtEl>
                                              <p:spTgt spid="87"/>
                                            </p:tgtEl>
                                          </p:cBhvr>
                                        </p:animEffect>
                                        <p:anim calcmode="lin" valueType="num">
                                          <p:cBhvr>
                                            <p:cTn id="78" dur="500" fill="hold"/>
                                            <p:tgtEl>
                                              <p:spTgt spid="87"/>
                                            </p:tgtEl>
                                            <p:attrNameLst>
                                              <p:attrName>ppt_x</p:attrName>
                                            </p:attrNameLst>
                                          </p:cBhvr>
                                          <p:tavLst>
                                            <p:tav tm="0">
                                              <p:val>
                                                <p:strVal val="#ppt_x"/>
                                              </p:val>
                                            </p:tav>
                                            <p:tav tm="100000">
                                              <p:val>
                                                <p:strVal val="#ppt_x"/>
                                              </p:val>
                                            </p:tav>
                                          </p:tavLst>
                                        </p:anim>
                                        <p:anim calcmode="lin" valueType="num">
                                          <p:cBhvr>
                                            <p:cTn id="79" dur="500" fill="hold"/>
                                            <p:tgtEl>
                                              <p:spTgt spid="87"/>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90"/>
                                            </p:tgtEl>
                                            <p:attrNameLst>
                                              <p:attrName>style.visibility</p:attrName>
                                            </p:attrNameLst>
                                          </p:cBhvr>
                                          <p:to>
                                            <p:strVal val="visible"/>
                                          </p:to>
                                        </p:set>
                                        <p:animEffect transition="in" filter="fade">
                                          <p:cBhvr>
                                            <p:cTn id="82" dur="500"/>
                                            <p:tgtEl>
                                              <p:spTgt spid="90"/>
                                            </p:tgtEl>
                                          </p:cBhvr>
                                        </p:animEffect>
                                        <p:anim calcmode="lin" valueType="num">
                                          <p:cBhvr>
                                            <p:cTn id="83" dur="500" fill="hold"/>
                                            <p:tgtEl>
                                              <p:spTgt spid="90"/>
                                            </p:tgtEl>
                                            <p:attrNameLst>
                                              <p:attrName>ppt_x</p:attrName>
                                            </p:attrNameLst>
                                          </p:cBhvr>
                                          <p:tavLst>
                                            <p:tav tm="0">
                                              <p:val>
                                                <p:strVal val="#ppt_x"/>
                                              </p:val>
                                            </p:tav>
                                            <p:tav tm="100000">
                                              <p:val>
                                                <p:strVal val="#ppt_x"/>
                                              </p:val>
                                            </p:tav>
                                          </p:tavLst>
                                        </p:anim>
                                        <p:anim calcmode="lin" valueType="num">
                                          <p:cBhvr>
                                            <p:cTn id="84" dur="500" fill="hold"/>
                                            <p:tgtEl>
                                              <p:spTgt spid="90"/>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93"/>
                                            </p:tgtEl>
                                            <p:attrNameLst>
                                              <p:attrName>style.visibility</p:attrName>
                                            </p:attrNameLst>
                                          </p:cBhvr>
                                          <p:to>
                                            <p:strVal val="visible"/>
                                          </p:to>
                                        </p:set>
                                        <p:animEffect transition="in" filter="fade">
                                          <p:cBhvr>
                                            <p:cTn id="87" dur="500"/>
                                            <p:tgtEl>
                                              <p:spTgt spid="93"/>
                                            </p:tgtEl>
                                          </p:cBhvr>
                                        </p:animEffect>
                                        <p:anim calcmode="lin" valueType="num">
                                          <p:cBhvr>
                                            <p:cTn id="88" dur="500" fill="hold"/>
                                            <p:tgtEl>
                                              <p:spTgt spid="93"/>
                                            </p:tgtEl>
                                            <p:attrNameLst>
                                              <p:attrName>ppt_x</p:attrName>
                                            </p:attrNameLst>
                                          </p:cBhvr>
                                          <p:tavLst>
                                            <p:tav tm="0">
                                              <p:val>
                                                <p:strVal val="#ppt_x"/>
                                              </p:val>
                                            </p:tav>
                                            <p:tav tm="100000">
                                              <p:val>
                                                <p:strVal val="#ppt_x"/>
                                              </p:val>
                                            </p:tav>
                                          </p:tavLst>
                                        </p:anim>
                                        <p:anim calcmode="lin" valueType="num">
                                          <p:cBhvr>
                                            <p:cTn id="89"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p:bldP spid="62" grpId="0" animBg="1"/>
          <p:bldP spid="81" grpId="0" animBg="1"/>
          <p:bldP spid="82" grpId="0" animBg="1"/>
          <p:bldP spid="83"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圆角矩形 119"/>
          <p:cNvSpPr/>
          <p:nvPr/>
        </p:nvSpPr>
        <p:spPr>
          <a:xfrm>
            <a:off x="144119" y="916845"/>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1" name="组合 120"/>
          <p:cNvGrpSpPr/>
          <p:nvPr/>
        </p:nvGrpSpPr>
        <p:grpSpPr>
          <a:xfrm>
            <a:off x="232948" y="1053758"/>
            <a:ext cx="118508" cy="118509"/>
            <a:chOff x="4486616" y="3001075"/>
            <a:chExt cx="274695" cy="274699"/>
          </a:xfrm>
        </p:grpSpPr>
        <p:sp>
          <p:nvSpPr>
            <p:cNvPr id="122" name="椭圆 121"/>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3" name="椭圆 122"/>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4" name="组合 123"/>
          <p:cNvGrpSpPr/>
          <p:nvPr/>
        </p:nvGrpSpPr>
        <p:grpSpPr>
          <a:xfrm>
            <a:off x="0" y="1087420"/>
            <a:ext cx="288238" cy="46073"/>
            <a:chOff x="4318304" y="3089060"/>
            <a:chExt cx="384317" cy="61430"/>
          </a:xfrm>
        </p:grpSpPr>
        <p:sp>
          <p:nvSpPr>
            <p:cNvPr id="125" name="圆角矩形 124"/>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6" name="圆角矩形 125"/>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27" name="文本框 10"/>
          <p:cNvSpPr txBox="1"/>
          <p:nvPr/>
        </p:nvSpPr>
        <p:spPr>
          <a:xfrm>
            <a:off x="243720" y="943735"/>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28" name="组合 127"/>
          <p:cNvGrpSpPr/>
          <p:nvPr/>
        </p:nvGrpSpPr>
        <p:grpSpPr>
          <a:xfrm>
            <a:off x="6815031" y="2212140"/>
            <a:ext cx="1067687" cy="644914"/>
            <a:chOff x="9086704" y="1565540"/>
            <a:chExt cx="1423583" cy="859887"/>
          </a:xfrm>
        </p:grpSpPr>
        <p:sp>
          <p:nvSpPr>
            <p:cNvPr id="129" name="直角三角形 26"/>
            <p:cNvSpPr/>
            <p:nvPr/>
          </p:nvSpPr>
          <p:spPr>
            <a:xfrm flipH="1" flipV="1">
              <a:off x="9086704" y="2079114"/>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ysClr val="windowText" lastClr="000000">
                    <a:alpha val="22000"/>
                  </a:sysClr>
                </a:gs>
                <a:gs pos="0">
                  <a:srgbClr val="ECECEC">
                    <a:alpha val="21000"/>
                  </a:srgbClr>
                </a:gs>
              </a:gsLst>
              <a:lin ang="5400000" scaled="1"/>
              <a:tileRect/>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矩形 129"/>
            <p:cNvSpPr/>
            <p:nvPr/>
          </p:nvSpPr>
          <p:spPr>
            <a:xfrm>
              <a:off x="9146836" y="1586865"/>
              <a:ext cx="1343471" cy="534335"/>
            </a:xfrm>
            <a:prstGeom prst="rect">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矩形 130"/>
            <p:cNvSpPr/>
            <p:nvPr/>
          </p:nvSpPr>
          <p:spPr>
            <a:xfrm>
              <a:off x="9501568" y="1587339"/>
              <a:ext cx="990596" cy="534335"/>
            </a:xfrm>
            <a:prstGeom prst="rect">
              <a:avLst/>
            </a:prstGeom>
            <a:gradFill>
              <a:gsLst>
                <a:gs pos="100000">
                  <a:sysClr val="window" lastClr="FFFFFF">
                    <a:alpha val="0"/>
                  </a:sysClr>
                </a:gs>
                <a:gs pos="18000">
                  <a:sysClr val="window" lastClr="FFFFFF">
                    <a:alpha val="30000"/>
                  </a:sysClr>
                </a:gs>
                <a:gs pos="78000">
                  <a:sysClr val="window" lastClr="FFFFFF">
                    <a:alpha val="30000"/>
                  </a:sysClr>
                </a:gs>
                <a:gs pos="50000">
                  <a:sysClr val="window" lastClr="FFFFFF">
                    <a:alpha val="43000"/>
                  </a:sysClr>
                </a:gs>
                <a:gs pos="0">
                  <a:sysClr val="window" lastClr="FFFFFF">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32" name="组合 131"/>
            <p:cNvGrpSpPr/>
            <p:nvPr/>
          </p:nvGrpSpPr>
          <p:grpSpPr>
            <a:xfrm>
              <a:off x="9475196" y="1565540"/>
              <a:ext cx="1035091" cy="601675"/>
              <a:chOff x="9714688" y="1413136"/>
              <a:chExt cx="1035091" cy="601675"/>
            </a:xfrm>
          </p:grpSpPr>
          <p:sp>
            <p:nvSpPr>
              <p:cNvPr id="133" name="文本框 16"/>
              <p:cNvSpPr txBox="1"/>
              <p:nvPr/>
            </p:nvSpPr>
            <p:spPr>
              <a:xfrm>
                <a:off x="9714688" y="1413136"/>
                <a:ext cx="1030514" cy="553998"/>
              </a:xfrm>
              <a:prstGeom prst="rect">
                <a:avLst/>
              </a:prstGeom>
              <a:solidFill>
                <a:srgbClr val="368044"/>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34" name="文本框 17"/>
              <p:cNvSpPr txBox="1"/>
              <p:nvPr/>
            </p:nvSpPr>
            <p:spPr>
              <a:xfrm>
                <a:off x="9719265" y="1737812"/>
                <a:ext cx="103051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grpSp>
        <p:nvGrpSpPr>
          <p:cNvPr id="135" name="组合 134"/>
          <p:cNvGrpSpPr/>
          <p:nvPr/>
        </p:nvGrpSpPr>
        <p:grpSpPr>
          <a:xfrm>
            <a:off x="6815031" y="2862561"/>
            <a:ext cx="1067687" cy="645628"/>
            <a:chOff x="9086704" y="2432770"/>
            <a:chExt cx="1423583" cy="860838"/>
          </a:xfrm>
        </p:grpSpPr>
        <p:sp>
          <p:nvSpPr>
            <p:cNvPr id="136" name="直角三角形 26"/>
            <p:cNvSpPr/>
            <p:nvPr/>
          </p:nvSpPr>
          <p:spPr>
            <a:xfrm flipH="1" flipV="1">
              <a:off x="9086704" y="2947295"/>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ysClr val="windowText" lastClr="000000">
                    <a:alpha val="22000"/>
                  </a:sysClr>
                </a:gs>
                <a:gs pos="0">
                  <a:srgbClr val="ECECEC">
                    <a:alpha val="21000"/>
                  </a:srgbClr>
                </a:gs>
              </a:gsLst>
              <a:lin ang="5400000" scaled="1"/>
              <a:tileRect/>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37" name="组合 136"/>
            <p:cNvGrpSpPr/>
            <p:nvPr/>
          </p:nvGrpSpPr>
          <p:grpSpPr>
            <a:xfrm>
              <a:off x="9146836" y="2432770"/>
              <a:ext cx="1363451" cy="601675"/>
              <a:chOff x="9146836" y="2432770"/>
              <a:chExt cx="1363451" cy="601675"/>
            </a:xfrm>
          </p:grpSpPr>
          <p:sp>
            <p:nvSpPr>
              <p:cNvPr id="138" name="矩形 137"/>
              <p:cNvSpPr/>
              <p:nvPr/>
            </p:nvSpPr>
            <p:spPr>
              <a:xfrm>
                <a:off x="9146836" y="2453641"/>
                <a:ext cx="1343471" cy="534335"/>
              </a:xfrm>
              <a:prstGeom prst="rect">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矩形 138"/>
              <p:cNvSpPr/>
              <p:nvPr/>
            </p:nvSpPr>
            <p:spPr>
              <a:xfrm>
                <a:off x="9501568" y="2453641"/>
                <a:ext cx="990596" cy="534335"/>
              </a:xfrm>
              <a:prstGeom prst="rect">
                <a:avLst/>
              </a:prstGeom>
              <a:gradFill>
                <a:gsLst>
                  <a:gs pos="100000">
                    <a:sysClr val="window" lastClr="FFFFFF">
                      <a:alpha val="0"/>
                    </a:sysClr>
                  </a:gs>
                  <a:gs pos="18000">
                    <a:sysClr val="window" lastClr="FFFFFF">
                      <a:alpha val="30000"/>
                    </a:sysClr>
                  </a:gs>
                  <a:gs pos="78000">
                    <a:sysClr val="window" lastClr="FFFFFF">
                      <a:alpha val="30000"/>
                    </a:sysClr>
                  </a:gs>
                  <a:gs pos="50000">
                    <a:sysClr val="window" lastClr="FFFFFF">
                      <a:alpha val="43000"/>
                    </a:sysClr>
                  </a:gs>
                  <a:gs pos="0">
                    <a:sysClr val="window" lastClr="FFFFFF">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0" name="组合 139"/>
              <p:cNvGrpSpPr/>
              <p:nvPr/>
            </p:nvGrpSpPr>
            <p:grpSpPr>
              <a:xfrm>
                <a:off x="9475196" y="2432770"/>
                <a:ext cx="1035091" cy="601675"/>
                <a:chOff x="9714688" y="1413136"/>
                <a:chExt cx="1035091" cy="601675"/>
              </a:xfrm>
            </p:grpSpPr>
            <p:sp>
              <p:nvSpPr>
                <p:cNvPr id="141" name="文本框 24"/>
                <p:cNvSpPr txBox="1"/>
                <p:nvPr/>
              </p:nvSpPr>
              <p:spPr>
                <a:xfrm>
                  <a:off x="9714688" y="1413136"/>
                  <a:ext cx="1030514" cy="553998"/>
                </a:xfrm>
                <a:prstGeom prst="rect">
                  <a:avLst/>
                </a:prstGeom>
                <a:solidFill>
                  <a:srgbClr val="368044"/>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42" name="文本框 25"/>
                <p:cNvSpPr txBox="1"/>
                <p:nvPr/>
              </p:nvSpPr>
              <p:spPr>
                <a:xfrm>
                  <a:off x="9719265" y="1737812"/>
                  <a:ext cx="103051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grpSp>
      <p:grpSp>
        <p:nvGrpSpPr>
          <p:cNvPr id="143" name="组合 142"/>
          <p:cNvGrpSpPr/>
          <p:nvPr/>
        </p:nvGrpSpPr>
        <p:grpSpPr>
          <a:xfrm>
            <a:off x="6815031" y="3513836"/>
            <a:ext cx="1067687" cy="638983"/>
            <a:chOff x="9086704" y="3301134"/>
            <a:chExt cx="1423583" cy="851978"/>
          </a:xfrm>
        </p:grpSpPr>
        <p:sp>
          <p:nvSpPr>
            <p:cNvPr id="144" name="直角三角形 26"/>
            <p:cNvSpPr/>
            <p:nvPr/>
          </p:nvSpPr>
          <p:spPr>
            <a:xfrm flipH="1" flipV="1">
              <a:off x="9086704" y="3806799"/>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ysClr val="windowText" lastClr="000000">
                    <a:alpha val="22000"/>
                  </a:sysClr>
                </a:gs>
                <a:gs pos="0">
                  <a:srgbClr val="ECECEC">
                    <a:alpha val="21000"/>
                  </a:srgbClr>
                </a:gs>
              </a:gsLst>
              <a:lin ang="5400000" scaled="1"/>
              <a:tileRect/>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矩形 144"/>
            <p:cNvSpPr/>
            <p:nvPr/>
          </p:nvSpPr>
          <p:spPr>
            <a:xfrm>
              <a:off x="9146836" y="3320416"/>
              <a:ext cx="1343471" cy="534335"/>
            </a:xfrm>
            <a:prstGeom prst="rect">
              <a:avLst/>
            </a:pr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矩形 145"/>
            <p:cNvSpPr/>
            <p:nvPr/>
          </p:nvSpPr>
          <p:spPr>
            <a:xfrm>
              <a:off x="9501568" y="3320686"/>
              <a:ext cx="990596" cy="534335"/>
            </a:xfrm>
            <a:prstGeom prst="rect">
              <a:avLst/>
            </a:prstGeom>
            <a:gradFill>
              <a:gsLst>
                <a:gs pos="100000">
                  <a:sysClr val="window" lastClr="FFFFFF">
                    <a:alpha val="0"/>
                  </a:sysClr>
                </a:gs>
                <a:gs pos="18000">
                  <a:sysClr val="window" lastClr="FFFFFF">
                    <a:alpha val="30000"/>
                  </a:sysClr>
                </a:gs>
                <a:gs pos="78000">
                  <a:sysClr val="window" lastClr="FFFFFF">
                    <a:alpha val="30000"/>
                  </a:sysClr>
                </a:gs>
                <a:gs pos="50000">
                  <a:sysClr val="window" lastClr="FFFFFF">
                    <a:alpha val="43000"/>
                  </a:sysClr>
                </a:gs>
                <a:gs pos="0">
                  <a:sysClr val="window" lastClr="FFFFFF">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7" name="组合 146"/>
            <p:cNvGrpSpPr/>
            <p:nvPr/>
          </p:nvGrpSpPr>
          <p:grpSpPr>
            <a:xfrm>
              <a:off x="9475196" y="3301134"/>
              <a:ext cx="1035091" cy="610199"/>
              <a:chOff x="9714688" y="1404611"/>
              <a:chExt cx="1035091" cy="610199"/>
            </a:xfrm>
          </p:grpSpPr>
          <p:sp>
            <p:nvSpPr>
              <p:cNvPr id="148" name="文本框 31"/>
              <p:cNvSpPr txBox="1"/>
              <p:nvPr/>
            </p:nvSpPr>
            <p:spPr>
              <a:xfrm>
                <a:off x="9714688" y="1404611"/>
                <a:ext cx="1030514" cy="553998"/>
              </a:xfrm>
              <a:prstGeom prst="rect">
                <a:avLst/>
              </a:prstGeom>
              <a:solidFill>
                <a:srgbClr val="368044"/>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03</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49" name="文本框 32"/>
              <p:cNvSpPr txBox="1"/>
              <p:nvPr/>
            </p:nvSpPr>
            <p:spPr>
              <a:xfrm>
                <a:off x="9719265" y="1737811"/>
                <a:ext cx="103051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grpSp>
        <p:nvGrpSpPr>
          <p:cNvPr id="150" name="组合 149"/>
          <p:cNvGrpSpPr/>
          <p:nvPr/>
        </p:nvGrpSpPr>
        <p:grpSpPr>
          <a:xfrm>
            <a:off x="6815031" y="4160449"/>
            <a:ext cx="1067687" cy="640488"/>
            <a:chOff x="9086704" y="4163285"/>
            <a:chExt cx="1423583" cy="853985"/>
          </a:xfrm>
        </p:grpSpPr>
        <p:sp>
          <p:nvSpPr>
            <p:cNvPr id="151" name="直角三角形 26"/>
            <p:cNvSpPr/>
            <p:nvPr/>
          </p:nvSpPr>
          <p:spPr>
            <a:xfrm flipH="1" flipV="1">
              <a:off x="9086704" y="4670957"/>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ysClr val="windowText" lastClr="000000">
                    <a:alpha val="22000"/>
                  </a:sysClr>
                </a:gs>
                <a:gs pos="0">
                  <a:srgbClr val="ECECEC">
                    <a:alpha val="21000"/>
                  </a:srgbClr>
                </a:gs>
              </a:gsLst>
              <a:lin ang="5400000" scaled="1"/>
              <a:tileRect/>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矩形 151"/>
            <p:cNvSpPr/>
            <p:nvPr/>
          </p:nvSpPr>
          <p:spPr>
            <a:xfrm>
              <a:off x="9146836" y="4187191"/>
              <a:ext cx="1343471" cy="534335"/>
            </a:xfrm>
            <a:prstGeom prst="rect">
              <a:avLst/>
            </a:prstGeom>
            <a:solidFill>
              <a:srgbClr val="00AF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a:off x="9501568" y="4187190"/>
              <a:ext cx="990596" cy="534335"/>
            </a:xfrm>
            <a:prstGeom prst="rect">
              <a:avLst/>
            </a:prstGeom>
            <a:gradFill>
              <a:gsLst>
                <a:gs pos="100000">
                  <a:sysClr val="window" lastClr="FFFFFF">
                    <a:alpha val="0"/>
                  </a:sysClr>
                </a:gs>
                <a:gs pos="18000">
                  <a:sysClr val="window" lastClr="FFFFFF">
                    <a:alpha val="30000"/>
                  </a:sysClr>
                </a:gs>
                <a:gs pos="78000">
                  <a:sysClr val="window" lastClr="FFFFFF">
                    <a:alpha val="30000"/>
                  </a:sysClr>
                </a:gs>
                <a:gs pos="50000">
                  <a:sysClr val="window" lastClr="FFFFFF">
                    <a:alpha val="43000"/>
                  </a:sysClr>
                </a:gs>
                <a:gs pos="0">
                  <a:sysClr val="window" lastClr="FFFFFF">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54" name="组合 153"/>
            <p:cNvGrpSpPr/>
            <p:nvPr/>
          </p:nvGrpSpPr>
          <p:grpSpPr>
            <a:xfrm>
              <a:off x="9475196" y="4163285"/>
              <a:ext cx="1035091" cy="618725"/>
              <a:chOff x="9714688" y="1396086"/>
              <a:chExt cx="1035091" cy="618725"/>
            </a:xfrm>
          </p:grpSpPr>
          <p:sp>
            <p:nvSpPr>
              <p:cNvPr id="155" name="文本框 38"/>
              <p:cNvSpPr txBox="1"/>
              <p:nvPr/>
            </p:nvSpPr>
            <p:spPr>
              <a:xfrm>
                <a:off x="9714688" y="1396086"/>
                <a:ext cx="1030514" cy="553998"/>
              </a:xfrm>
              <a:prstGeom prst="rect">
                <a:avLst/>
              </a:prstGeom>
              <a:solidFill>
                <a:srgbClr val="368044"/>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04</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56" name="文本框 39"/>
              <p:cNvSpPr txBox="1"/>
              <p:nvPr/>
            </p:nvSpPr>
            <p:spPr>
              <a:xfrm>
                <a:off x="9719265" y="1737812"/>
                <a:ext cx="103051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grpSp>
        <p:nvGrpSpPr>
          <p:cNvPr id="157" name="组合 156"/>
          <p:cNvGrpSpPr/>
          <p:nvPr/>
        </p:nvGrpSpPr>
        <p:grpSpPr>
          <a:xfrm>
            <a:off x="6815031" y="4815567"/>
            <a:ext cx="1067687" cy="634103"/>
            <a:chOff x="9086704" y="5036783"/>
            <a:chExt cx="1423583" cy="845472"/>
          </a:xfrm>
        </p:grpSpPr>
        <p:sp>
          <p:nvSpPr>
            <p:cNvPr id="158" name="直角三角形 26"/>
            <p:cNvSpPr/>
            <p:nvPr/>
          </p:nvSpPr>
          <p:spPr>
            <a:xfrm flipH="1" flipV="1">
              <a:off x="9086704" y="5535942"/>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ysClr val="windowText" lastClr="000000">
                    <a:alpha val="22000"/>
                  </a:sysClr>
                </a:gs>
                <a:gs pos="0">
                  <a:srgbClr val="ECECEC">
                    <a:alpha val="21000"/>
                  </a:srgbClr>
                </a:gs>
              </a:gsLst>
              <a:lin ang="5400000" scaled="1"/>
              <a:tileRect/>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a:off x="9146836" y="5053966"/>
              <a:ext cx="1343471" cy="534335"/>
            </a:xfrm>
            <a:prstGeom prst="rect">
              <a:avLst/>
            </a:pr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a:off x="9501568" y="5053028"/>
              <a:ext cx="990596" cy="534335"/>
            </a:xfrm>
            <a:prstGeom prst="rect">
              <a:avLst/>
            </a:prstGeom>
            <a:gradFill>
              <a:gsLst>
                <a:gs pos="100000">
                  <a:sysClr val="window" lastClr="FFFFFF">
                    <a:alpha val="0"/>
                  </a:sysClr>
                </a:gs>
                <a:gs pos="18000">
                  <a:sysClr val="window" lastClr="FFFFFF">
                    <a:alpha val="30000"/>
                  </a:sysClr>
                </a:gs>
                <a:gs pos="78000">
                  <a:sysClr val="window" lastClr="FFFFFF">
                    <a:alpha val="30000"/>
                  </a:sysClr>
                </a:gs>
                <a:gs pos="50000">
                  <a:sysClr val="window" lastClr="FFFFFF">
                    <a:alpha val="43000"/>
                  </a:sysClr>
                </a:gs>
                <a:gs pos="0">
                  <a:sysClr val="window" lastClr="FFFFFF">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61" name="组合 160"/>
            <p:cNvGrpSpPr/>
            <p:nvPr/>
          </p:nvGrpSpPr>
          <p:grpSpPr>
            <a:xfrm>
              <a:off x="9475196" y="5036783"/>
              <a:ext cx="1035091" cy="601675"/>
              <a:chOff x="9714688" y="1413136"/>
              <a:chExt cx="1035091" cy="601675"/>
            </a:xfrm>
          </p:grpSpPr>
          <p:sp>
            <p:nvSpPr>
              <p:cNvPr id="162" name="文本框 45"/>
              <p:cNvSpPr txBox="1"/>
              <p:nvPr/>
            </p:nvSpPr>
            <p:spPr>
              <a:xfrm>
                <a:off x="9714688" y="1413136"/>
                <a:ext cx="1030514" cy="553998"/>
              </a:xfrm>
              <a:prstGeom prst="rect">
                <a:avLst/>
              </a:prstGeom>
              <a:solidFill>
                <a:srgbClr val="368044"/>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05</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63" name="文本框 46"/>
              <p:cNvSpPr txBox="1"/>
              <p:nvPr/>
            </p:nvSpPr>
            <p:spPr>
              <a:xfrm>
                <a:off x="9719265" y="1737812"/>
                <a:ext cx="103051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sp>
        <p:nvSpPr>
          <p:cNvPr id="164" name="矩形 163"/>
          <p:cNvSpPr/>
          <p:nvPr/>
        </p:nvSpPr>
        <p:spPr>
          <a:xfrm>
            <a:off x="2754689" y="1829008"/>
            <a:ext cx="998621" cy="3760232"/>
          </a:xfrm>
          <a:prstGeom prst="rect">
            <a:avLst/>
          </a:prstGeom>
          <a:gradFill>
            <a:gsLst>
              <a:gs pos="0">
                <a:srgbClr val="F7F7F7">
                  <a:alpha val="0"/>
                </a:srgbClr>
              </a:gs>
              <a:gs pos="63000">
                <a:sysClr val="window" lastClr="FFFFFF">
                  <a:alpha val="33000"/>
                </a:sysClr>
              </a:gs>
              <a:gs pos="100000">
                <a:srgbClr val="F7F7F7">
                  <a:alpha val="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65" name="组合 164"/>
          <p:cNvGrpSpPr/>
          <p:nvPr/>
        </p:nvGrpSpPr>
        <p:grpSpPr>
          <a:xfrm>
            <a:off x="1355509" y="1829008"/>
            <a:ext cx="5855475" cy="3760232"/>
            <a:chOff x="1807342" y="1054695"/>
            <a:chExt cx="7807300" cy="5013642"/>
          </a:xfrm>
        </p:grpSpPr>
        <p:sp>
          <p:nvSpPr>
            <p:cNvPr id="166" name="圆角矩形 165"/>
            <p:cNvSpPr/>
            <p:nvPr/>
          </p:nvSpPr>
          <p:spPr>
            <a:xfrm>
              <a:off x="1807342" y="1054697"/>
              <a:ext cx="7807300" cy="5013640"/>
            </a:xfrm>
            <a:prstGeom prst="roundRect">
              <a:avLst>
                <a:gd name="adj" fmla="val 1621"/>
              </a:avLst>
            </a:prstGeom>
            <a:solidFill>
              <a:sysClr val="window" lastClr="FFFFFF">
                <a:lumMod val="65000"/>
              </a:sysClr>
            </a:solidFill>
            <a:ln w="12700" cap="flat" cmpd="sng" algn="ctr">
              <a:noFill/>
              <a:prstDash val="solid"/>
              <a:miter lim="800000"/>
            </a:ln>
            <a:effectLst>
              <a:outerShdw blurRad="381000" dist="127000" dir="2700000" algn="tl" rotWithShape="0">
                <a:prstClr val="black">
                  <a:alpha val="40000"/>
                </a:prstClr>
              </a:outerShdw>
            </a:effectLst>
            <a:scene3d>
              <a:camera prst="orthographicFront"/>
              <a:lightRig rig="threePt" dir="t">
                <a:rot lat="0" lon="0" rev="0"/>
              </a:lightRig>
            </a:scene3d>
            <a:sp3d prstMaterial="softEdge">
              <a:bevelT w="254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梯形 166"/>
            <p:cNvSpPr/>
            <p:nvPr/>
          </p:nvSpPr>
          <p:spPr>
            <a:xfrm rot="16200000">
              <a:off x="-491666" y="3498542"/>
              <a:ext cx="5013640" cy="125950"/>
            </a:xfrm>
            <a:prstGeom prst="trapezoid">
              <a:avLst>
                <a:gd name="adj" fmla="val 37500"/>
              </a:avLst>
            </a:prstGeom>
            <a:gradFill>
              <a:gsLst>
                <a:gs pos="50000">
                  <a:srgbClr val="F3F3F3"/>
                </a:gs>
                <a:gs pos="26000">
                  <a:sysClr val="window" lastClr="FFFFFF"/>
                </a:gs>
                <a:gs pos="0">
                  <a:srgbClr val="EEEEEE"/>
                </a:gs>
                <a:gs pos="75000">
                  <a:srgbClr val="E2E2E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梯形 167"/>
            <p:cNvSpPr/>
            <p:nvPr/>
          </p:nvSpPr>
          <p:spPr>
            <a:xfrm rot="5400000" flipH="1">
              <a:off x="6902026" y="3498542"/>
              <a:ext cx="5013640" cy="125950"/>
            </a:xfrm>
            <a:prstGeom prst="trapezoid">
              <a:avLst>
                <a:gd name="adj" fmla="val 37500"/>
              </a:avLst>
            </a:prstGeom>
            <a:gradFill>
              <a:gsLst>
                <a:gs pos="50000">
                  <a:srgbClr val="F3F3F3"/>
                </a:gs>
                <a:gs pos="26000">
                  <a:sysClr val="window" lastClr="FFFFFF"/>
                </a:gs>
                <a:gs pos="0">
                  <a:srgbClr val="EEEEEE"/>
                </a:gs>
                <a:gs pos="75000">
                  <a:srgbClr val="E2E2E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a:off x="2076114" y="1054697"/>
              <a:ext cx="7269757" cy="5013640"/>
            </a:xfrm>
            <a:prstGeom prst="rect">
              <a:avLst/>
            </a:prstGeom>
            <a:gradFill>
              <a:gsLst>
                <a:gs pos="89000">
                  <a:srgbClr val="F7F7F7"/>
                </a:gs>
                <a:gs pos="74000">
                  <a:srgbClr val="EEEEEE"/>
                </a:gs>
                <a:gs pos="57000">
                  <a:srgbClr val="FBFBFB"/>
                </a:gs>
                <a:gs pos="47000">
                  <a:srgbClr val="EAEAEA"/>
                </a:gs>
                <a:gs pos="29000">
                  <a:srgbClr val="FBFBFB"/>
                </a:gs>
                <a:gs pos="15000">
                  <a:srgbClr val="F7F7F7"/>
                </a:gs>
                <a:gs pos="0">
                  <a:srgbClr val="F7F7F7"/>
                </a:gs>
                <a:gs pos="100000">
                  <a:srgbClr val="F5F5F5"/>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矩形 169"/>
            <p:cNvSpPr/>
            <p:nvPr/>
          </p:nvSpPr>
          <p:spPr>
            <a:xfrm>
              <a:off x="5752045" y="1054695"/>
              <a:ext cx="308198" cy="5013642"/>
            </a:xfrm>
            <a:prstGeom prst="rect">
              <a:avLst/>
            </a:prstGeom>
            <a:gradFill>
              <a:gsLst>
                <a:gs pos="100000">
                  <a:srgbClr val="F7F7F7">
                    <a:alpha val="0"/>
                  </a:srgbClr>
                </a:gs>
                <a:gs pos="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任意多边形 170"/>
            <p:cNvSpPr/>
            <p:nvPr/>
          </p:nvSpPr>
          <p:spPr>
            <a:xfrm rot="5400000" flipH="1">
              <a:off x="6852831" y="3546064"/>
              <a:ext cx="5013640" cy="30906"/>
            </a:xfrm>
            <a:custGeom>
              <a:avLst/>
              <a:gdLst>
                <a:gd name="connsiteX0" fmla="*/ 5013640 w 5013640"/>
                <a:gd name="connsiteY0" fmla="*/ 54754 h 54754"/>
                <a:gd name="connsiteX1" fmla="*/ 4993107 w 5013640"/>
                <a:gd name="connsiteY1" fmla="*/ 0 h 54754"/>
                <a:gd name="connsiteX2" fmla="*/ 20533 w 5013640"/>
                <a:gd name="connsiteY2" fmla="*/ 0 h 54754"/>
                <a:gd name="connsiteX3" fmla="*/ 0 w 5013640"/>
                <a:gd name="connsiteY3" fmla="*/ 54754 h 54754"/>
              </a:gdLst>
              <a:ahLst/>
              <a:cxnLst>
                <a:cxn ang="0">
                  <a:pos x="connsiteX0" y="connsiteY0"/>
                </a:cxn>
                <a:cxn ang="0">
                  <a:pos x="connsiteX1" y="connsiteY1"/>
                </a:cxn>
                <a:cxn ang="0">
                  <a:pos x="connsiteX2" y="connsiteY2"/>
                </a:cxn>
                <a:cxn ang="0">
                  <a:pos x="connsiteX3" y="connsiteY3"/>
                </a:cxn>
              </a:cxnLst>
              <a:rect l="l" t="t" r="r" b="b"/>
              <a:pathLst>
                <a:path w="5013640" h="54754">
                  <a:moveTo>
                    <a:pt x="5013640" y="54754"/>
                  </a:moveTo>
                  <a:lnTo>
                    <a:pt x="4993107" y="0"/>
                  </a:lnTo>
                  <a:lnTo>
                    <a:pt x="20533" y="0"/>
                  </a:lnTo>
                  <a:lnTo>
                    <a:pt x="0" y="54754"/>
                  </a:lnTo>
                  <a:close/>
                </a:path>
              </a:pathLst>
            </a:custGeom>
            <a:solidFill>
              <a:srgbClr val="E2E2E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2" name="组合 171"/>
          <p:cNvGrpSpPr/>
          <p:nvPr/>
        </p:nvGrpSpPr>
        <p:grpSpPr>
          <a:xfrm>
            <a:off x="2011886" y="2287982"/>
            <a:ext cx="2021785" cy="2178878"/>
            <a:chOff x="3235257" y="1778697"/>
            <a:chExt cx="2695713" cy="2905170"/>
          </a:xfrm>
        </p:grpSpPr>
        <p:grpSp>
          <p:nvGrpSpPr>
            <p:cNvPr id="173" name="组合 172"/>
            <p:cNvGrpSpPr/>
            <p:nvPr/>
          </p:nvGrpSpPr>
          <p:grpSpPr>
            <a:xfrm>
              <a:off x="3235257" y="1778697"/>
              <a:ext cx="2695713" cy="2371943"/>
              <a:chOff x="3802431" y="815742"/>
              <a:chExt cx="4795411" cy="4219455"/>
            </a:xfrm>
            <a:solidFill>
              <a:sysClr val="window" lastClr="FFFFFF">
                <a:lumMod val="85000"/>
                <a:alpha val="36000"/>
              </a:sysClr>
            </a:solidFill>
          </p:grpSpPr>
          <p:sp>
            <p:nvSpPr>
              <p:cNvPr id="199" name="任意多边形 198"/>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 name="任意多边形 199"/>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 name="任意多边形 200"/>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 name="任意多边形 201"/>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 name="任意多边形 202"/>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4" name="组合 173"/>
            <p:cNvGrpSpPr/>
            <p:nvPr/>
          </p:nvGrpSpPr>
          <p:grpSpPr>
            <a:xfrm>
              <a:off x="3576840" y="1811582"/>
              <a:ext cx="1799087" cy="2872285"/>
              <a:chOff x="2628899" y="0"/>
              <a:chExt cx="3924299" cy="6265035"/>
            </a:xfrm>
          </p:grpSpPr>
          <p:sp>
            <p:nvSpPr>
              <p:cNvPr id="183" name="圆角矩形 182"/>
              <p:cNvSpPr/>
              <p:nvPr/>
            </p:nvSpPr>
            <p:spPr>
              <a:xfrm>
                <a:off x="4210045" y="6028676"/>
                <a:ext cx="762006" cy="217706"/>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4" name="任意多边形 183"/>
              <p:cNvSpPr/>
              <p:nvPr/>
            </p:nvSpPr>
            <p:spPr>
              <a:xfrm rot="18900000">
                <a:off x="3939602" y="4935998"/>
                <a:ext cx="1302892" cy="1329037"/>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5" name="任意多边形 184"/>
              <p:cNvSpPr/>
              <p:nvPr/>
            </p:nvSpPr>
            <p:spPr>
              <a:xfrm>
                <a:off x="3748086" y="4667095"/>
                <a:ext cx="1685925" cy="93342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6" name="圆角矩形 185"/>
              <p:cNvSpPr/>
              <p:nvPr/>
            </p:nvSpPr>
            <p:spPr>
              <a:xfrm rot="21300000">
                <a:off x="3745776" y="5473669"/>
                <a:ext cx="1674822" cy="82844"/>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7" name="圆角矩形 186"/>
              <p:cNvSpPr/>
              <p:nvPr/>
            </p:nvSpPr>
            <p:spPr>
              <a:xfrm rot="21300000">
                <a:off x="3745776" y="5002848"/>
                <a:ext cx="1674822" cy="78826"/>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8" name="圆角矩形 187"/>
              <p:cNvSpPr/>
              <p:nvPr/>
            </p:nvSpPr>
            <p:spPr>
              <a:xfrm rot="21300000">
                <a:off x="3745776" y="5169520"/>
                <a:ext cx="1674822" cy="78826"/>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9" name="圆角矩形 188"/>
              <p:cNvSpPr/>
              <p:nvPr/>
            </p:nvSpPr>
            <p:spPr>
              <a:xfrm rot="21300000">
                <a:off x="3745776" y="5338332"/>
                <a:ext cx="1674822" cy="78826"/>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0" name="任意多边形 189"/>
              <p:cNvSpPr/>
              <p:nvPr/>
            </p:nvSpPr>
            <p:spPr>
              <a:xfrm>
                <a:off x="2628899" y="0"/>
                <a:ext cx="3924299" cy="4667095"/>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100000">
                    <a:sysClr val="window" lastClr="FFFFFF"/>
                  </a:gs>
                  <a:gs pos="57000">
                    <a:sysClr val="window" lastClr="FFFFFF"/>
                  </a:gs>
                  <a:gs pos="0">
                    <a:srgbClr val="DADADA">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1" name="圆角矩形 190"/>
              <p:cNvSpPr/>
              <p:nvPr/>
            </p:nvSpPr>
            <p:spPr>
              <a:xfrm>
                <a:off x="3710112" y="4705663"/>
                <a:ext cx="1788888" cy="32661"/>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2" name="圆角矩形 191"/>
              <p:cNvSpPr/>
              <p:nvPr/>
            </p:nvSpPr>
            <p:spPr>
              <a:xfrm rot="21300000">
                <a:off x="3667322" y="4909817"/>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3" name="圆角矩形 192"/>
              <p:cNvSpPr/>
              <p:nvPr/>
            </p:nvSpPr>
            <p:spPr>
              <a:xfrm rot="21300000">
                <a:off x="3667322" y="5069954"/>
                <a:ext cx="1831730" cy="78826"/>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4" name="圆角矩形 193"/>
              <p:cNvSpPr/>
              <p:nvPr/>
            </p:nvSpPr>
            <p:spPr>
              <a:xfrm rot="21300000">
                <a:off x="3667322" y="5236631"/>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5" name="圆角矩形 194"/>
              <p:cNvSpPr/>
              <p:nvPr/>
            </p:nvSpPr>
            <p:spPr>
              <a:xfrm rot="21300000">
                <a:off x="3667322" y="5405447"/>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6" name="圆角矩形 195"/>
              <p:cNvSpPr/>
              <p:nvPr/>
            </p:nvSpPr>
            <p:spPr>
              <a:xfrm rot="21300000">
                <a:off x="3667322" y="5540786"/>
                <a:ext cx="1831730" cy="82844"/>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7" name="圆角矩形 196"/>
              <p:cNvSpPr/>
              <p:nvPr/>
            </p:nvSpPr>
            <p:spPr>
              <a:xfrm>
                <a:off x="4009766" y="5932936"/>
                <a:ext cx="1178587"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8" name="圆角矩形 197"/>
              <p:cNvSpPr/>
              <p:nvPr/>
            </p:nvSpPr>
            <p:spPr>
              <a:xfrm>
                <a:off x="4201537" y="6135967"/>
                <a:ext cx="776005" cy="16226"/>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75" name="任意多边形 174"/>
            <p:cNvSpPr/>
            <p:nvPr/>
          </p:nvSpPr>
          <p:spPr>
            <a:xfrm>
              <a:off x="4062696" y="2994793"/>
              <a:ext cx="582033" cy="582033"/>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6" name="任意多边形 175"/>
            <p:cNvSpPr/>
            <p:nvPr/>
          </p:nvSpPr>
          <p:spPr>
            <a:xfrm>
              <a:off x="4579937" y="2842477"/>
              <a:ext cx="435232" cy="435232"/>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77" name="组合 176"/>
            <p:cNvGrpSpPr/>
            <p:nvPr/>
          </p:nvGrpSpPr>
          <p:grpSpPr>
            <a:xfrm>
              <a:off x="3946422" y="2091799"/>
              <a:ext cx="932515" cy="932517"/>
              <a:chOff x="1325410" y="1372730"/>
              <a:chExt cx="1251559" cy="1251561"/>
            </a:xfrm>
            <a:effectLst>
              <a:outerShdw blurRad="76200" dist="38100" dir="2700000" algn="tl" rotWithShape="0">
                <a:prstClr val="black">
                  <a:alpha val="40000"/>
                </a:prstClr>
              </a:outerShdw>
            </a:effectLst>
          </p:grpSpPr>
          <p:sp>
            <p:nvSpPr>
              <p:cNvPr id="179" name="任意多边形 178"/>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0" name="任意多边形 179"/>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1" name="任意多边形 180"/>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2" name="任意多边形 181"/>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78" name="椭圆 177"/>
            <p:cNvSpPr/>
            <p:nvPr/>
          </p:nvSpPr>
          <p:spPr>
            <a:xfrm rot="1860000">
              <a:off x="4472229" y="2824594"/>
              <a:ext cx="25701" cy="25701"/>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04" name="文本框 87"/>
          <p:cNvSpPr txBox="1"/>
          <p:nvPr/>
        </p:nvSpPr>
        <p:spPr>
          <a:xfrm>
            <a:off x="1700629" y="4679333"/>
            <a:ext cx="2493493" cy="4154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ysClr val="windowText" lastClr="000000">
                    <a:lumMod val="50000"/>
                    <a:lumOff val="50000"/>
                  </a:sysClr>
                </a:solidFill>
                <a:effectLst>
                  <a:innerShdw blurRad="38100" dist="50800" dir="13500000">
                    <a:prstClr val="black">
                      <a:alpha val="60000"/>
                    </a:prstClr>
                  </a:innerShdw>
                </a:effectLst>
                <a:uLnTx/>
                <a:uFillTx/>
                <a:latin typeface="Impact" panose="020B0806030902050204" pitchFamily="34" charset="0"/>
                <a:ea typeface="微软雅黑" panose="020B0503020204020204" pitchFamily="34" charset="-122"/>
                <a:sym typeface="Arial" panose="020B0604020202020204" pitchFamily="34" charset="0"/>
              </a:rPr>
              <a:t>添加文本</a:t>
            </a:r>
          </a:p>
        </p:txBody>
      </p:sp>
      <p:grpSp>
        <p:nvGrpSpPr>
          <p:cNvPr id="205" name="Group 8"/>
          <p:cNvGrpSpPr>
            <a:grpSpLocks noChangeAspect="1"/>
          </p:cNvGrpSpPr>
          <p:nvPr/>
        </p:nvGrpSpPr>
        <p:grpSpPr bwMode="auto">
          <a:xfrm>
            <a:off x="4775361" y="2233270"/>
            <a:ext cx="311171" cy="314532"/>
            <a:chOff x="4313" y="1262"/>
            <a:chExt cx="463" cy="468"/>
          </a:xfrm>
          <a:solidFill>
            <a:srgbClr val="368044"/>
          </a:solidFill>
        </p:grpSpPr>
        <p:sp>
          <p:nvSpPr>
            <p:cNvPr id="206"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7"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8"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9"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0"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1"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2"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sp>
        <p:nvSpPr>
          <p:cNvPr id="213" name="Freeform 19"/>
          <p:cNvSpPr>
            <a:spLocks/>
          </p:cNvSpPr>
          <p:nvPr/>
        </p:nvSpPr>
        <p:spPr bwMode="auto">
          <a:xfrm>
            <a:off x="4826286" y="2847676"/>
            <a:ext cx="209321" cy="40969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368044"/>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214" name="Group 22"/>
          <p:cNvGrpSpPr>
            <a:grpSpLocks noChangeAspect="1"/>
          </p:cNvGrpSpPr>
          <p:nvPr/>
        </p:nvGrpSpPr>
        <p:grpSpPr bwMode="auto">
          <a:xfrm>
            <a:off x="4781073" y="4226626"/>
            <a:ext cx="299747" cy="299747"/>
            <a:chOff x="3617" y="1935"/>
            <a:chExt cx="446" cy="446"/>
          </a:xfrm>
          <a:solidFill>
            <a:srgbClr val="368044"/>
          </a:solidFill>
        </p:grpSpPr>
        <p:sp>
          <p:nvSpPr>
            <p:cNvPr id="215"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6"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sp>
        <p:nvSpPr>
          <p:cNvPr id="217" name="Freeform 28"/>
          <p:cNvSpPr>
            <a:spLocks noEditPoints="1"/>
          </p:cNvSpPr>
          <p:nvPr/>
        </p:nvSpPr>
        <p:spPr bwMode="auto">
          <a:xfrm>
            <a:off x="4716705" y="3540972"/>
            <a:ext cx="428483" cy="347079"/>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368044"/>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218" name="Group 31"/>
          <p:cNvGrpSpPr>
            <a:grpSpLocks noChangeAspect="1"/>
          </p:cNvGrpSpPr>
          <p:nvPr/>
        </p:nvGrpSpPr>
        <p:grpSpPr bwMode="auto">
          <a:xfrm>
            <a:off x="4808962" y="4881558"/>
            <a:ext cx="243964" cy="313859"/>
            <a:chOff x="5177" y="1058"/>
            <a:chExt cx="363" cy="467"/>
          </a:xfrm>
          <a:solidFill>
            <a:srgbClr val="368044"/>
          </a:solidFill>
        </p:grpSpPr>
        <p:sp>
          <p:nvSpPr>
            <p:cNvPr id="219"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0"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1"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2"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223" name="组合 222"/>
          <p:cNvGrpSpPr/>
          <p:nvPr/>
        </p:nvGrpSpPr>
        <p:grpSpPr>
          <a:xfrm>
            <a:off x="5151783" y="2163007"/>
            <a:ext cx="1520477" cy="497196"/>
            <a:chOff x="7109327" y="3233174"/>
            <a:chExt cx="2027303" cy="662926"/>
          </a:xfrm>
        </p:grpSpPr>
        <p:sp>
          <p:nvSpPr>
            <p:cNvPr id="224" name="文本框 107"/>
            <p:cNvSpPr txBox="1"/>
            <p:nvPr/>
          </p:nvSpPr>
          <p:spPr>
            <a:xfrm>
              <a:off x="7109327" y="3233174"/>
              <a:ext cx="1923123"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225" name="文本框 108"/>
            <p:cNvSpPr txBox="1"/>
            <p:nvPr/>
          </p:nvSpPr>
          <p:spPr>
            <a:xfrm>
              <a:off x="7115248" y="3465215"/>
              <a:ext cx="2021382" cy="43088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26" name="组合 225"/>
          <p:cNvGrpSpPr/>
          <p:nvPr/>
        </p:nvGrpSpPr>
        <p:grpSpPr>
          <a:xfrm>
            <a:off x="5151783" y="2817851"/>
            <a:ext cx="1520477" cy="497196"/>
            <a:chOff x="7109327" y="3233174"/>
            <a:chExt cx="2027303" cy="662926"/>
          </a:xfrm>
        </p:grpSpPr>
        <p:sp>
          <p:nvSpPr>
            <p:cNvPr id="227" name="文本框 110"/>
            <p:cNvSpPr txBox="1"/>
            <p:nvPr/>
          </p:nvSpPr>
          <p:spPr>
            <a:xfrm>
              <a:off x="7109327" y="3233174"/>
              <a:ext cx="1923123"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228" name="文本框 111"/>
            <p:cNvSpPr txBox="1"/>
            <p:nvPr/>
          </p:nvSpPr>
          <p:spPr>
            <a:xfrm>
              <a:off x="7115248" y="3465215"/>
              <a:ext cx="2021382" cy="43088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29" name="组合 228"/>
          <p:cNvGrpSpPr/>
          <p:nvPr/>
        </p:nvGrpSpPr>
        <p:grpSpPr>
          <a:xfrm>
            <a:off x="5151783" y="3472695"/>
            <a:ext cx="1520477" cy="497196"/>
            <a:chOff x="7109327" y="3233174"/>
            <a:chExt cx="2027303" cy="662926"/>
          </a:xfrm>
        </p:grpSpPr>
        <p:sp>
          <p:nvSpPr>
            <p:cNvPr id="230" name="文本框 113"/>
            <p:cNvSpPr txBox="1"/>
            <p:nvPr/>
          </p:nvSpPr>
          <p:spPr>
            <a:xfrm>
              <a:off x="7109327" y="3233174"/>
              <a:ext cx="1923123"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231" name="文本框 114"/>
            <p:cNvSpPr txBox="1"/>
            <p:nvPr/>
          </p:nvSpPr>
          <p:spPr>
            <a:xfrm>
              <a:off x="7115248" y="3465215"/>
              <a:ext cx="2021382" cy="43088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32" name="组合 231"/>
          <p:cNvGrpSpPr/>
          <p:nvPr/>
        </p:nvGrpSpPr>
        <p:grpSpPr>
          <a:xfrm>
            <a:off x="5151783" y="4127538"/>
            <a:ext cx="1520477" cy="497196"/>
            <a:chOff x="7109327" y="3233174"/>
            <a:chExt cx="2027303" cy="662926"/>
          </a:xfrm>
        </p:grpSpPr>
        <p:sp>
          <p:nvSpPr>
            <p:cNvPr id="233" name="文本框 116"/>
            <p:cNvSpPr txBox="1"/>
            <p:nvPr/>
          </p:nvSpPr>
          <p:spPr>
            <a:xfrm>
              <a:off x="7109327" y="3233174"/>
              <a:ext cx="1923123"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234" name="文本框 117"/>
            <p:cNvSpPr txBox="1"/>
            <p:nvPr/>
          </p:nvSpPr>
          <p:spPr>
            <a:xfrm>
              <a:off x="7115248" y="3465215"/>
              <a:ext cx="2021382" cy="43088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35" name="组合 234"/>
          <p:cNvGrpSpPr/>
          <p:nvPr/>
        </p:nvGrpSpPr>
        <p:grpSpPr>
          <a:xfrm>
            <a:off x="5151783" y="4782382"/>
            <a:ext cx="1520477" cy="497196"/>
            <a:chOff x="7109327" y="3233174"/>
            <a:chExt cx="2027303" cy="662926"/>
          </a:xfrm>
        </p:grpSpPr>
        <p:sp>
          <p:nvSpPr>
            <p:cNvPr id="236" name="文本框 119"/>
            <p:cNvSpPr txBox="1"/>
            <p:nvPr/>
          </p:nvSpPr>
          <p:spPr>
            <a:xfrm>
              <a:off x="7109327" y="3233174"/>
              <a:ext cx="1923123"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237" name="文本框 120"/>
            <p:cNvSpPr txBox="1"/>
            <p:nvPr/>
          </p:nvSpPr>
          <p:spPr>
            <a:xfrm>
              <a:off x="7115248" y="3465215"/>
              <a:ext cx="2021382" cy="43088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500"/>
                                            <p:tgtEl>
                                              <p:spTgt spid="12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1"/>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120"/>
                                            </p:tgtEl>
                                            <p:attrNameLst>
                                              <p:attrName>style.visibility</p:attrName>
                                            </p:attrNameLst>
                                          </p:cBhvr>
                                          <p:to>
                                            <p:strVal val="visible"/>
                                          </p:to>
                                        </p:set>
                                        <p:anim calcmode="lin" valueType="num" p14:bounceEnd="50000">
                                          <p:cBhvr additive="base">
                                            <p:cTn id="14" dur="500" fill="hold"/>
                                            <p:tgtEl>
                                              <p:spTgt spid="120"/>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12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27"/>
                                            </p:tgtEl>
                                            <p:attrNameLst>
                                              <p:attrName>style.visibility</p:attrName>
                                            </p:attrNameLst>
                                          </p:cBhvr>
                                          <p:to>
                                            <p:strVal val="visible"/>
                                          </p:to>
                                        </p:set>
                                        <p:animEffect transition="in" filter="barn(outVertical)">
                                          <p:cBhvr>
                                            <p:cTn id="19" dur="700"/>
                                            <p:tgtEl>
                                              <p:spTgt spid="127"/>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65"/>
                                            </p:tgtEl>
                                            <p:attrNameLst>
                                              <p:attrName>style.visibility</p:attrName>
                                            </p:attrNameLst>
                                          </p:cBhvr>
                                          <p:to>
                                            <p:strVal val="visible"/>
                                          </p:to>
                                        </p:set>
                                        <p:animEffect transition="in" filter="fade">
                                          <p:cBhvr>
                                            <p:cTn id="23" dur="1000"/>
                                            <p:tgtEl>
                                              <p:spTgt spid="165"/>
                                            </p:tgtEl>
                                          </p:cBhvr>
                                        </p:animEffect>
                                        <p:anim calcmode="lin" valueType="num">
                                          <p:cBhvr>
                                            <p:cTn id="24" dur="1000" fill="hold"/>
                                            <p:tgtEl>
                                              <p:spTgt spid="165"/>
                                            </p:tgtEl>
                                            <p:attrNameLst>
                                              <p:attrName>ppt_x</p:attrName>
                                            </p:attrNameLst>
                                          </p:cBhvr>
                                          <p:tavLst>
                                            <p:tav tm="0">
                                              <p:val>
                                                <p:strVal val="#ppt_x"/>
                                              </p:val>
                                            </p:tav>
                                            <p:tav tm="100000">
                                              <p:val>
                                                <p:strVal val="#ppt_x"/>
                                              </p:val>
                                            </p:tav>
                                          </p:tavLst>
                                        </p:anim>
                                        <p:anim calcmode="lin" valueType="num">
                                          <p:cBhvr>
                                            <p:cTn id="25" dur="1000" fill="hold"/>
                                            <p:tgtEl>
                                              <p:spTgt spid="16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72"/>
                                            </p:tgtEl>
                                            <p:attrNameLst>
                                              <p:attrName>style.visibility</p:attrName>
                                            </p:attrNameLst>
                                          </p:cBhvr>
                                          <p:to>
                                            <p:strVal val="visible"/>
                                          </p:to>
                                        </p:set>
                                        <p:animEffect transition="in" filter="fade">
                                          <p:cBhvr>
                                            <p:cTn id="29" dur="1000"/>
                                            <p:tgtEl>
                                              <p:spTgt spid="172"/>
                                            </p:tgtEl>
                                          </p:cBhvr>
                                        </p:animEffect>
                                        <p:anim calcmode="lin" valueType="num">
                                          <p:cBhvr>
                                            <p:cTn id="30" dur="1000" fill="hold"/>
                                            <p:tgtEl>
                                              <p:spTgt spid="172"/>
                                            </p:tgtEl>
                                            <p:attrNameLst>
                                              <p:attrName>ppt_x</p:attrName>
                                            </p:attrNameLst>
                                          </p:cBhvr>
                                          <p:tavLst>
                                            <p:tav tm="0">
                                              <p:val>
                                                <p:strVal val="#ppt_x"/>
                                              </p:val>
                                            </p:tav>
                                            <p:tav tm="100000">
                                              <p:val>
                                                <p:strVal val="#ppt_x"/>
                                              </p:val>
                                            </p:tav>
                                          </p:tavLst>
                                        </p:anim>
                                        <p:anim calcmode="lin" valueType="num">
                                          <p:cBhvr>
                                            <p:cTn id="31" dur="1000" fill="hold"/>
                                            <p:tgtEl>
                                              <p:spTgt spid="172"/>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204"/>
                                            </p:tgtEl>
                                            <p:attrNameLst>
                                              <p:attrName>style.visibility</p:attrName>
                                            </p:attrNameLst>
                                          </p:cBhvr>
                                          <p:to>
                                            <p:strVal val="visible"/>
                                          </p:to>
                                        </p:set>
                                        <p:anim calcmode="lin" valueType="num">
                                          <p:cBhvr>
                                            <p:cTn id="35" dur="500" fill="hold"/>
                                            <p:tgtEl>
                                              <p:spTgt spid="20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04"/>
                                            </p:tgtEl>
                                            <p:attrNameLst>
                                              <p:attrName>ppt_y</p:attrName>
                                            </p:attrNameLst>
                                          </p:cBhvr>
                                          <p:tavLst>
                                            <p:tav tm="0">
                                              <p:val>
                                                <p:strVal val="#ppt_y"/>
                                              </p:val>
                                            </p:tav>
                                            <p:tav tm="100000">
                                              <p:val>
                                                <p:strVal val="#ppt_y"/>
                                              </p:val>
                                            </p:tav>
                                          </p:tavLst>
                                        </p:anim>
                                        <p:anim calcmode="lin" valueType="num">
                                          <p:cBhvr>
                                            <p:cTn id="37" dur="500" fill="hold"/>
                                            <p:tgtEl>
                                              <p:spTgt spid="20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0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04"/>
                                            </p:tgtEl>
                                          </p:cBhvr>
                                        </p:animEffect>
                                      </p:childTnLst>
                                    </p:cTn>
                                  </p:par>
                                </p:childTnLst>
                              </p:cTn>
                            </p:par>
                            <p:par>
                              <p:cTn id="40" fill="hold">
                                <p:stCondLst>
                                  <p:cond delay="4650"/>
                                </p:stCondLst>
                                <p:childTnLst>
                                  <p:par>
                                    <p:cTn id="41" presetID="12" presetClass="entr" presetSubtype="8" fill="hold" nodeType="afterEffect">
                                      <p:stCondLst>
                                        <p:cond delay="0"/>
                                      </p:stCondLst>
                                      <p:childTnLst>
                                        <p:set>
                                          <p:cBhvr>
                                            <p:cTn id="42" dur="1" fill="hold">
                                              <p:stCondLst>
                                                <p:cond delay="0"/>
                                              </p:stCondLst>
                                            </p:cTn>
                                            <p:tgtEl>
                                              <p:spTgt spid="128"/>
                                            </p:tgtEl>
                                            <p:attrNameLst>
                                              <p:attrName>style.visibility</p:attrName>
                                            </p:attrNameLst>
                                          </p:cBhvr>
                                          <p:to>
                                            <p:strVal val="visible"/>
                                          </p:to>
                                        </p:set>
                                        <p:anim calcmode="lin" valueType="num">
                                          <p:cBhvr additive="base">
                                            <p:cTn id="43" dur="500"/>
                                            <p:tgtEl>
                                              <p:spTgt spid="128"/>
                                            </p:tgtEl>
                                            <p:attrNameLst>
                                              <p:attrName>ppt_x</p:attrName>
                                            </p:attrNameLst>
                                          </p:cBhvr>
                                          <p:tavLst>
                                            <p:tav tm="0">
                                              <p:val>
                                                <p:strVal val="#ppt_x-#ppt_w*1.125000"/>
                                              </p:val>
                                            </p:tav>
                                            <p:tav tm="100000">
                                              <p:val>
                                                <p:strVal val="#ppt_x"/>
                                              </p:val>
                                            </p:tav>
                                          </p:tavLst>
                                        </p:anim>
                                        <p:animEffect transition="in" filter="wipe(right)">
                                          <p:cBhvr>
                                            <p:cTn id="44" dur="500"/>
                                            <p:tgtEl>
                                              <p:spTgt spid="128"/>
                                            </p:tgtEl>
                                          </p:cBhvr>
                                        </p:animEffect>
                                      </p:childTnLst>
                                    </p:cTn>
                                  </p:par>
                                </p:childTnLst>
                              </p:cTn>
                            </p:par>
                            <p:par>
                              <p:cTn id="45" fill="hold">
                                <p:stCondLst>
                                  <p:cond delay="5150"/>
                                </p:stCondLst>
                                <p:childTnLst>
                                  <p:par>
                                    <p:cTn id="46" presetID="12" presetClass="entr" presetSubtype="8" fill="hold" nodeType="afterEffect">
                                      <p:stCondLst>
                                        <p:cond delay="0"/>
                                      </p:stCondLst>
                                      <p:childTnLst>
                                        <p:set>
                                          <p:cBhvr>
                                            <p:cTn id="47" dur="1" fill="hold">
                                              <p:stCondLst>
                                                <p:cond delay="0"/>
                                              </p:stCondLst>
                                            </p:cTn>
                                            <p:tgtEl>
                                              <p:spTgt spid="135"/>
                                            </p:tgtEl>
                                            <p:attrNameLst>
                                              <p:attrName>style.visibility</p:attrName>
                                            </p:attrNameLst>
                                          </p:cBhvr>
                                          <p:to>
                                            <p:strVal val="visible"/>
                                          </p:to>
                                        </p:set>
                                        <p:anim calcmode="lin" valueType="num">
                                          <p:cBhvr additive="base">
                                            <p:cTn id="48" dur="500"/>
                                            <p:tgtEl>
                                              <p:spTgt spid="135"/>
                                            </p:tgtEl>
                                            <p:attrNameLst>
                                              <p:attrName>ppt_x</p:attrName>
                                            </p:attrNameLst>
                                          </p:cBhvr>
                                          <p:tavLst>
                                            <p:tav tm="0">
                                              <p:val>
                                                <p:strVal val="#ppt_x-#ppt_w*1.125000"/>
                                              </p:val>
                                            </p:tav>
                                            <p:tav tm="100000">
                                              <p:val>
                                                <p:strVal val="#ppt_x"/>
                                              </p:val>
                                            </p:tav>
                                          </p:tavLst>
                                        </p:anim>
                                        <p:animEffect transition="in" filter="wipe(right)">
                                          <p:cBhvr>
                                            <p:cTn id="49" dur="500"/>
                                            <p:tgtEl>
                                              <p:spTgt spid="135"/>
                                            </p:tgtEl>
                                          </p:cBhvr>
                                        </p:animEffect>
                                      </p:childTnLst>
                                    </p:cTn>
                                  </p:par>
                                </p:childTnLst>
                              </p:cTn>
                            </p:par>
                            <p:par>
                              <p:cTn id="50" fill="hold">
                                <p:stCondLst>
                                  <p:cond delay="5650"/>
                                </p:stCondLst>
                                <p:childTnLst>
                                  <p:par>
                                    <p:cTn id="51" presetID="12" presetClass="entr" presetSubtype="8" fill="hold" nodeType="afterEffect">
                                      <p:stCondLst>
                                        <p:cond delay="0"/>
                                      </p:stCondLst>
                                      <p:childTnLst>
                                        <p:set>
                                          <p:cBhvr>
                                            <p:cTn id="52" dur="1" fill="hold">
                                              <p:stCondLst>
                                                <p:cond delay="0"/>
                                              </p:stCondLst>
                                            </p:cTn>
                                            <p:tgtEl>
                                              <p:spTgt spid="143"/>
                                            </p:tgtEl>
                                            <p:attrNameLst>
                                              <p:attrName>style.visibility</p:attrName>
                                            </p:attrNameLst>
                                          </p:cBhvr>
                                          <p:to>
                                            <p:strVal val="visible"/>
                                          </p:to>
                                        </p:set>
                                        <p:anim calcmode="lin" valueType="num">
                                          <p:cBhvr additive="base">
                                            <p:cTn id="53" dur="500"/>
                                            <p:tgtEl>
                                              <p:spTgt spid="143"/>
                                            </p:tgtEl>
                                            <p:attrNameLst>
                                              <p:attrName>ppt_x</p:attrName>
                                            </p:attrNameLst>
                                          </p:cBhvr>
                                          <p:tavLst>
                                            <p:tav tm="0">
                                              <p:val>
                                                <p:strVal val="#ppt_x-#ppt_w*1.125000"/>
                                              </p:val>
                                            </p:tav>
                                            <p:tav tm="100000">
                                              <p:val>
                                                <p:strVal val="#ppt_x"/>
                                              </p:val>
                                            </p:tav>
                                          </p:tavLst>
                                        </p:anim>
                                        <p:animEffect transition="in" filter="wipe(right)">
                                          <p:cBhvr>
                                            <p:cTn id="54" dur="500"/>
                                            <p:tgtEl>
                                              <p:spTgt spid="143"/>
                                            </p:tgtEl>
                                          </p:cBhvr>
                                        </p:animEffect>
                                      </p:childTnLst>
                                    </p:cTn>
                                  </p:par>
                                </p:childTnLst>
                              </p:cTn>
                            </p:par>
                            <p:par>
                              <p:cTn id="55" fill="hold">
                                <p:stCondLst>
                                  <p:cond delay="6150"/>
                                </p:stCondLst>
                                <p:childTnLst>
                                  <p:par>
                                    <p:cTn id="56" presetID="12" presetClass="entr" presetSubtype="8" fill="hold" nodeType="afterEffect">
                                      <p:stCondLst>
                                        <p:cond delay="0"/>
                                      </p:stCondLst>
                                      <p:childTnLst>
                                        <p:set>
                                          <p:cBhvr>
                                            <p:cTn id="57" dur="1" fill="hold">
                                              <p:stCondLst>
                                                <p:cond delay="0"/>
                                              </p:stCondLst>
                                            </p:cTn>
                                            <p:tgtEl>
                                              <p:spTgt spid="150"/>
                                            </p:tgtEl>
                                            <p:attrNameLst>
                                              <p:attrName>style.visibility</p:attrName>
                                            </p:attrNameLst>
                                          </p:cBhvr>
                                          <p:to>
                                            <p:strVal val="visible"/>
                                          </p:to>
                                        </p:set>
                                        <p:anim calcmode="lin" valueType="num">
                                          <p:cBhvr additive="base">
                                            <p:cTn id="58" dur="500"/>
                                            <p:tgtEl>
                                              <p:spTgt spid="150"/>
                                            </p:tgtEl>
                                            <p:attrNameLst>
                                              <p:attrName>ppt_x</p:attrName>
                                            </p:attrNameLst>
                                          </p:cBhvr>
                                          <p:tavLst>
                                            <p:tav tm="0">
                                              <p:val>
                                                <p:strVal val="#ppt_x-#ppt_w*1.125000"/>
                                              </p:val>
                                            </p:tav>
                                            <p:tav tm="100000">
                                              <p:val>
                                                <p:strVal val="#ppt_x"/>
                                              </p:val>
                                            </p:tav>
                                          </p:tavLst>
                                        </p:anim>
                                        <p:animEffect transition="in" filter="wipe(right)">
                                          <p:cBhvr>
                                            <p:cTn id="59" dur="500"/>
                                            <p:tgtEl>
                                              <p:spTgt spid="150"/>
                                            </p:tgtEl>
                                          </p:cBhvr>
                                        </p:animEffect>
                                      </p:childTnLst>
                                    </p:cTn>
                                  </p:par>
                                </p:childTnLst>
                              </p:cTn>
                            </p:par>
                            <p:par>
                              <p:cTn id="60" fill="hold">
                                <p:stCondLst>
                                  <p:cond delay="6650"/>
                                </p:stCondLst>
                                <p:childTnLst>
                                  <p:par>
                                    <p:cTn id="61" presetID="12" presetClass="entr" presetSubtype="8" fill="hold" nodeType="afterEffect">
                                      <p:stCondLst>
                                        <p:cond delay="0"/>
                                      </p:stCondLst>
                                      <p:childTnLst>
                                        <p:set>
                                          <p:cBhvr>
                                            <p:cTn id="62" dur="1" fill="hold">
                                              <p:stCondLst>
                                                <p:cond delay="0"/>
                                              </p:stCondLst>
                                            </p:cTn>
                                            <p:tgtEl>
                                              <p:spTgt spid="157"/>
                                            </p:tgtEl>
                                            <p:attrNameLst>
                                              <p:attrName>style.visibility</p:attrName>
                                            </p:attrNameLst>
                                          </p:cBhvr>
                                          <p:to>
                                            <p:strVal val="visible"/>
                                          </p:to>
                                        </p:set>
                                        <p:anim calcmode="lin" valueType="num">
                                          <p:cBhvr additive="base">
                                            <p:cTn id="63" dur="500"/>
                                            <p:tgtEl>
                                              <p:spTgt spid="157"/>
                                            </p:tgtEl>
                                            <p:attrNameLst>
                                              <p:attrName>ppt_x</p:attrName>
                                            </p:attrNameLst>
                                          </p:cBhvr>
                                          <p:tavLst>
                                            <p:tav tm="0">
                                              <p:val>
                                                <p:strVal val="#ppt_x-#ppt_w*1.125000"/>
                                              </p:val>
                                            </p:tav>
                                            <p:tav tm="100000">
                                              <p:val>
                                                <p:strVal val="#ppt_x"/>
                                              </p:val>
                                            </p:tav>
                                          </p:tavLst>
                                        </p:anim>
                                        <p:animEffect transition="in" filter="wipe(right)">
                                          <p:cBhvr>
                                            <p:cTn id="64" dur="500"/>
                                            <p:tgtEl>
                                              <p:spTgt spid="157"/>
                                            </p:tgtEl>
                                          </p:cBhvr>
                                        </p:animEffect>
                                      </p:childTnLst>
                                    </p:cTn>
                                  </p:par>
                                </p:childTnLst>
                              </p:cTn>
                            </p:par>
                            <p:par>
                              <p:cTn id="65" fill="hold">
                                <p:stCondLst>
                                  <p:cond delay="7150"/>
                                </p:stCondLst>
                                <p:childTnLst>
                                  <p:par>
                                    <p:cTn id="66" presetID="2" presetClass="entr" presetSubtype="4" fill="hold" nodeType="afterEffect">
                                      <p:stCondLst>
                                        <p:cond delay="0"/>
                                      </p:stCondLst>
                                      <p:childTnLst>
                                        <p:set>
                                          <p:cBhvr>
                                            <p:cTn id="67" dur="1" fill="hold">
                                              <p:stCondLst>
                                                <p:cond delay="0"/>
                                              </p:stCondLst>
                                            </p:cTn>
                                            <p:tgtEl>
                                              <p:spTgt spid="205"/>
                                            </p:tgtEl>
                                            <p:attrNameLst>
                                              <p:attrName>style.visibility</p:attrName>
                                            </p:attrNameLst>
                                          </p:cBhvr>
                                          <p:to>
                                            <p:strVal val="visible"/>
                                          </p:to>
                                        </p:set>
                                        <p:anim calcmode="lin" valueType="num">
                                          <p:cBhvr additive="base">
                                            <p:cTn id="68" dur="500" fill="hold"/>
                                            <p:tgtEl>
                                              <p:spTgt spid="205"/>
                                            </p:tgtEl>
                                            <p:attrNameLst>
                                              <p:attrName>ppt_x</p:attrName>
                                            </p:attrNameLst>
                                          </p:cBhvr>
                                          <p:tavLst>
                                            <p:tav tm="0">
                                              <p:val>
                                                <p:strVal val="#ppt_x"/>
                                              </p:val>
                                            </p:tav>
                                            <p:tav tm="100000">
                                              <p:val>
                                                <p:strVal val="#ppt_x"/>
                                              </p:val>
                                            </p:tav>
                                          </p:tavLst>
                                        </p:anim>
                                        <p:anim calcmode="lin" valueType="num">
                                          <p:cBhvr additive="base">
                                            <p:cTn id="69" dur="500" fill="hold"/>
                                            <p:tgtEl>
                                              <p:spTgt spid="20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213"/>
                                            </p:tgtEl>
                                            <p:attrNameLst>
                                              <p:attrName>style.visibility</p:attrName>
                                            </p:attrNameLst>
                                          </p:cBhvr>
                                          <p:to>
                                            <p:strVal val="visible"/>
                                          </p:to>
                                        </p:set>
                                        <p:anim calcmode="lin" valueType="num">
                                          <p:cBhvr additive="base">
                                            <p:cTn id="72" dur="500" fill="hold"/>
                                            <p:tgtEl>
                                              <p:spTgt spid="213"/>
                                            </p:tgtEl>
                                            <p:attrNameLst>
                                              <p:attrName>ppt_x</p:attrName>
                                            </p:attrNameLst>
                                          </p:cBhvr>
                                          <p:tavLst>
                                            <p:tav tm="0">
                                              <p:val>
                                                <p:strVal val="#ppt_x"/>
                                              </p:val>
                                            </p:tav>
                                            <p:tav tm="100000">
                                              <p:val>
                                                <p:strVal val="#ppt_x"/>
                                              </p:val>
                                            </p:tav>
                                          </p:tavLst>
                                        </p:anim>
                                        <p:anim calcmode="lin" valueType="num">
                                          <p:cBhvr additive="base">
                                            <p:cTn id="73" dur="500" fill="hold"/>
                                            <p:tgtEl>
                                              <p:spTgt spid="213"/>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217"/>
                                            </p:tgtEl>
                                            <p:attrNameLst>
                                              <p:attrName>style.visibility</p:attrName>
                                            </p:attrNameLst>
                                          </p:cBhvr>
                                          <p:to>
                                            <p:strVal val="visible"/>
                                          </p:to>
                                        </p:set>
                                        <p:anim calcmode="lin" valueType="num">
                                          <p:cBhvr additive="base">
                                            <p:cTn id="76" dur="500" fill="hold"/>
                                            <p:tgtEl>
                                              <p:spTgt spid="217"/>
                                            </p:tgtEl>
                                            <p:attrNameLst>
                                              <p:attrName>ppt_x</p:attrName>
                                            </p:attrNameLst>
                                          </p:cBhvr>
                                          <p:tavLst>
                                            <p:tav tm="0">
                                              <p:val>
                                                <p:strVal val="#ppt_x"/>
                                              </p:val>
                                            </p:tav>
                                            <p:tav tm="100000">
                                              <p:val>
                                                <p:strVal val="#ppt_x"/>
                                              </p:val>
                                            </p:tav>
                                          </p:tavLst>
                                        </p:anim>
                                        <p:anim calcmode="lin" valueType="num">
                                          <p:cBhvr additive="base">
                                            <p:cTn id="77" dur="500" fill="hold"/>
                                            <p:tgtEl>
                                              <p:spTgt spid="217"/>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214"/>
                                            </p:tgtEl>
                                            <p:attrNameLst>
                                              <p:attrName>style.visibility</p:attrName>
                                            </p:attrNameLst>
                                          </p:cBhvr>
                                          <p:to>
                                            <p:strVal val="visible"/>
                                          </p:to>
                                        </p:set>
                                        <p:anim calcmode="lin" valueType="num">
                                          <p:cBhvr additive="base">
                                            <p:cTn id="80" dur="500" fill="hold"/>
                                            <p:tgtEl>
                                              <p:spTgt spid="214"/>
                                            </p:tgtEl>
                                            <p:attrNameLst>
                                              <p:attrName>ppt_x</p:attrName>
                                            </p:attrNameLst>
                                          </p:cBhvr>
                                          <p:tavLst>
                                            <p:tav tm="0">
                                              <p:val>
                                                <p:strVal val="#ppt_x"/>
                                              </p:val>
                                            </p:tav>
                                            <p:tav tm="100000">
                                              <p:val>
                                                <p:strVal val="#ppt_x"/>
                                              </p:val>
                                            </p:tav>
                                          </p:tavLst>
                                        </p:anim>
                                        <p:anim calcmode="lin" valueType="num">
                                          <p:cBhvr additive="base">
                                            <p:cTn id="81" dur="500" fill="hold"/>
                                            <p:tgtEl>
                                              <p:spTgt spid="214"/>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218"/>
                                            </p:tgtEl>
                                            <p:attrNameLst>
                                              <p:attrName>style.visibility</p:attrName>
                                            </p:attrNameLst>
                                          </p:cBhvr>
                                          <p:to>
                                            <p:strVal val="visible"/>
                                          </p:to>
                                        </p:set>
                                        <p:anim calcmode="lin" valueType="num">
                                          <p:cBhvr additive="base">
                                            <p:cTn id="84" dur="500" fill="hold"/>
                                            <p:tgtEl>
                                              <p:spTgt spid="218"/>
                                            </p:tgtEl>
                                            <p:attrNameLst>
                                              <p:attrName>ppt_x</p:attrName>
                                            </p:attrNameLst>
                                          </p:cBhvr>
                                          <p:tavLst>
                                            <p:tav tm="0">
                                              <p:val>
                                                <p:strVal val="#ppt_x"/>
                                              </p:val>
                                            </p:tav>
                                            <p:tav tm="100000">
                                              <p:val>
                                                <p:strVal val="#ppt_x"/>
                                              </p:val>
                                            </p:tav>
                                          </p:tavLst>
                                        </p:anim>
                                        <p:anim calcmode="lin" valueType="num">
                                          <p:cBhvr additive="base">
                                            <p:cTn id="85" dur="500" fill="hold"/>
                                            <p:tgtEl>
                                              <p:spTgt spid="218"/>
                                            </p:tgtEl>
                                            <p:attrNameLst>
                                              <p:attrName>ppt_y</p:attrName>
                                            </p:attrNameLst>
                                          </p:cBhvr>
                                          <p:tavLst>
                                            <p:tav tm="0">
                                              <p:val>
                                                <p:strVal val="1+#ppt_h/2"/>
                                              </p:val>
                                            </p:tav>
                                            <p:tav tm="100000">
                                              <p:val>
                                                <p:strVal val="#ppt_y"/>
                                              </p:val>
                                            </p:tav>
                                          </p:tavLst>
                                        </p:anim>
                                      </p:childTnLst>
                                    </p:cTn>
                                  </p:par>
                                </p:childTnLst>
                              </p:cTn>
                            </p:par>
                            <p:par>
                              <p:cTn id="86" fill="hold">
                                <p:stCondLst>
                                  <p:cond delay="7650"/>
                                </p:stCondLst>
                                <p:childTnLst>
                                  <p:par>
                                    <p:cTn id="87" presetID="22" presetClass="entr" presetSubtype="8" fill="hold" nodeType="afterEffect">
                                      <p:stCondLst>
                                        <p:cond delay="0"/>
                                      </p:stCondLst>
                                      <p:childTnLst>
                                        <p:set>
                                          <p:cBhvr>
                                            <p:cTn id="88" dur="1" fill="hold">
                                              <p:stCondLst>
                                                <p:cond delay="0"/>
                                              </p:stCondLst>
                                            </p:cTn>
                                            <p:tgtEl>
                                              <p:spTgt spid="223"/>
                                            </p:tgtEl>
                                            <p:attrNameLst>
                                              <p:attrName>style.visibility</p:attrName>
                                            </p:attrNameLst>
                                          </p:cBhvr>
                                          <p:to>
                                            <p:strVal val="visible"/>
                                          </p:to>
                                        </p:set>
                                        <p:animEffect transition="in" filter="wipe(left)">
                                          <p:cBhvr>
                                            <p:cTn id="89" dur="250"/>
                                            <p:tgtEl>
                                              <p:spTgt spid="223"/>
                                            </p:tgtEl>
                                          </p:cBhvr>
                                        </p:animEffect>
                                      </p:childTnLst>
                                    </p:cTn>
                                  </p:par>
                                </p:childTnLst>
                              </p:cTn>
                            </p:par>
                            <p:par>
                              <p:cTn id="90" fill="hold">
                                <p:stCondLst>
                                  <p:cond delay="7900"/>
                                </p:stCondLst>
                                <p:childTnLst>
                                  <p:par>
                                    <p:cTn id="91" presetID="22" presetClass="entr" presetSubtype="8" fill="hold" nodeType="afterEffect">
                                      <p:stCondLst>
                                        <p:cond delay="0"/>
                                      </p:stCondLst>
                                      <p:childTnLst>
                                        <p:set>
                                          <p:cBhvr>
                                            <p:cTn id="92" dur="1" fill="hold">
                                              <p:stCondLst>
                                                <p:cond delay="0"/>
                                              </p:stCondLst>
                                            </p:cTn>
                                            <p:tgtEl>
                                              <p:spTgt spid="226"/>
                                            </p:tgtEl>
                                            <p:attrNameLst>
                                              <p:attrName>style.visibility</p:attrName>
                                            </p:attrNameLst>
                                          </p:cBhvr>
                                          <p:to>
                                            <p:strVal val="visible"/>
                                          </p:to>
                                        </p:set>
                                        <p:animEffect transition="in" filter="wipe(left)">
                                          <p:cBhvr>
                                            <p:cTn id="93" dur="250"/>
                                            <p:tgtEl>
                                              <p:spTgt spid="226"/>
                                            </p:tgtEl>
                                          </p:cBhvr>
                                        </p:animEffect>
                                      </p:childTnLst>
                                    </p:cTn>
                                  </p:par>
                                </p:childTnLst>
                              </p:cTn>
                            </p:par>
                            <p:par>
                              <p:cTn id="94" fill="hold">
                                <p:stCondLst>
                                  <p:cond delay="8150"/>
                                </p:stCondLst>
                                <p:childTnLst>
                                  <p:par>
                                    <p:cTn id="95" presetID="22" presetClass="entr" presetSubtype="8" fill="hold" nodeType="afterEffect">
                                      <p:stCondLst>
                                        <p:cond delay="0"/>
                                      </p:stCondLst>
                                      <p:childTnLst>
                                        <p:set>
                                          <p:cBhvr>
                                            <p:cTn id="96" dur="1" fill="hold">
                                              <p:stCondLst>
                                                <p:cond delay="0"/>
                                              </p:stCondLst>
                                            </p:cTn>
                                            <p:tgtEl>
                                              <p:spTgt spid="229"/>
                                            </p:tgtEl>
                                            <p:attrNameLst>
                                              <p:attrName>style.visibility</p:attrName>
                                            </p:attrNameLst>
                                          </p:cBhvr>
                                          <p:to>
                                            <p:strVal val="visible"/>
                                          </p:to>
                                        </p:set>
                                        <p:animEffect transition="in" filter="wipe(left)">
                                          <p:cBhvr>
                                            <p:cTn id="97" dur="250"/>
                                            <p:tgtEl>
                                              <p:spTgt spid="229"/>
                                            </p:tgtEl>
                                          </p:cBhvr>
                                        </p:animEffect>
                                      </p:childTnLst>
                                    </p:cTn>
                                  </p:par>
                                </p:childTnLst>
                              </p:cTn>
                            </p:par>
                            <p:par>
                              <p:cTn id="98" fill="hold">
                                <p:stCondLst>
                                  <p:cond delay="8400"/>
                                </p:stCondLst>
                                <p:childTnLst>
                                  <p:par>
                                    <p:cTn id="99" presetID="22" presetClass="entr" presetSubtype="8" fill="hold" nodeType="afterEffect">
                                      <p:stCondLst>
                                        <p:cond delay="0"/>
                                      </p:stCondLst>
                                      <p:childTnLst>
                                        <p:set>
                                          <p:cBhvr>
                                            <p:cTn id="100" dur="1" fill="hold">
                                              <p:stCondLst>
                                                <p:cond delay="0"/>
                                              </p:stCondLst>
                                            </p:cTn>
                                            <p:tgtEl>
                                              <p:spTgt spid="232"/>
                                            </p:tgtEl>
                                            <p:attrNameLst>
                                              <p:attrName>style.visibility</p:attrName>
                                            </p:attrNameLst>
                                          </p:cBhvr>
                                          <p:to>
                                            <p:strVal val="visible"/>
                                          </p:to>
                                        </p:set>
                                        <p:animEffect transition="in" filter="wipe(left)">
                                          <p:cBhvr>
                                            <p:cTn id="101" dur="250"/>
                                            <p:tgtEl>
                                              <p:spTgt spid="232"/>
                                            </p:tgtEl>
                                          </p:cBhvr>
                                        </p:animEffect>
                                      </p:childTnLst>
                                    </p:cTn>
                                  </p:par>
                                </p:childTnLst>
                              </p:cTn>
                            </p:par>
                            <p:par>
                              <p:cTn id="102" fill="hold">
                                <p:stCondLst>
                                  <p:cond delay="8650"/>
                                </p:stCondLst>
                                <p:childTnLst>
                                  <p:par>
                                    <p:cTn id="103" presetID="22" presetClass="entr" presetSubtype="8" fill="hold" nodeType="afterEffect">
                                      <p:stCondLst>
                                        <p:cond delay="0"/>
                                      </p:stCondLst>
                                      <p:childTnLst>
                                        <p:set>
                                          <p:cBhvr>
                                            <p:cTn id="104" dur="1" fill="hold">
                                              <p:stCondLst>
                                                <p:cond delay="0"/>
                                              </p:stCondLst>
                                            </p:cTn>
                                            <p:tgtEl>
                                              <p:spTgt spid="235"/>
                                            </p:tgtEl>
                                            <p:attrNameLst>
                                              <p:attrName>style.visibility</p:attrName>
                                            </p:attrNameLst>
                                          </p:cBhvr>
                                          <p:to>
                                            <p:strVal val="visible"/>
                                          </p:to>
                                        </p:set>
                                        <p:animEffect transition="in" filter="wipe(left)">
                                          <p:cBhvr>
                                            <p:cTn id="105" dur="25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7" grpId="0"/>
          <p:bldP spid="204" grpId="0"/>
          <p:bldP spid="213" grpId="0" animBg="1"/>
          <p:bldP spid="21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500"/>
                                            <p:tgtEl>
                                              <p:spTgt spid="12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1"/>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120"/>
                                            </p:tgtEl>
                                            <p:attrNameLst>
                                              <p:attrName>style.visibility</p:attrName>
                                            </p:attrNameLst>
                                          </p:cBhvr>
                                          <p:to>
                                            <p:strVal val="visible"/>
                                          </p:to>
                                        </p:set>
                                        <p:anim calcmode="lin" valueType="num">
                                          <p:cBhvr additive="base">
                                            <p:cTn id="14" dur="500" fill="hold"/>
                                            <p:tgtEl>
                                              <p:spTgt spid="120"/>
                                            </p:tgtEl>
                                            <p:attrNameLst>
                                              <p:attrName>ppt_x</p:attrName>
                                            </p:attrNameLst>
                                          </p:cBhvr>
                                          <p:tavLst>
                                            <p:tav tm="0">
                                              <p:val>
                                                <p:strVal val="1+#ppt_w/2"/>
                                              </p:val>
                                            </p:tav>
                                            <p:tav tm="100000">
                                              <p:val>
                                                <p:strVal val="#ppt_x"/>
                                              </p:val>
                                            </p:tav>
                                          </p:tavLst>
                                        </p:anim>
                                        <p:anim calcmode="lin" valueType="num">
                                          <p:cBhvr additive="base">
                                            <p:cTn id="15" dur="500" fill="hold"/>
                                            <p:tgtEl>
                                              <p:spTgt spid="12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27"/>
                                            </p:tgtEl>
                                            <p:attrNameLst>
                                              <p:attrName>style.visibility</p:attrName>
                                            </p:attrNameLst>
                                          </p:cBhvr>
                                          <p:to>
                                            <p:strVal val="visible"/>
                                          </p:to>
                                        </p:set>
                                        <p:animEffect transition="in" filter="barn(outVertical)">
                                          <p:cBhvr>
                                            <p:cTn id="19" dur="700"/>
                                            <p:tgtEl>
                                              <p:spTgt spid="127"/>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65"/>
                                            </p:tgtEl>
                                            <p:attrNameLst>
                                              <p:attrName>style.visibility</p:attrName>
                                            </p:attrNameLst>
                                          </p:cBhvr>
                                          <p:to>
                                            <p:strVal val="visible"/>
                                          </p:to>
                                        </p:set>
                                        <p:animEffect transition="in" filter="fade">
                                          <p:cBhvr>
                                            <p:cTn id="23" dur="1000"/>
                                            <p:tgtEl>
                                              <p:spTgt spid="165"/>
                                            </p:tgtEl>
                                          </p:cBhvr>
                                        </p:animEffect>
                                        <p:anim calcmode="lin" valueType="num">
                                          <p:cBhvr>
                                            <p:cTn id="24" dur="1000" fill="hold"/>
                                            <p:tgtEl>
                                              <p:spTgt spid="165"/>
                                            </p:tgtEl>
                                            <p:attrNameLst>
                                              <p:attrName>ppt_x</p:attrName>
                                            </p:attrNameLst>
                                          </p:cBhvr>
                                          <p:tavLst>
                                            <p:tav tm="0">
                                              <p:val>
                                                <p:strVal val="#ppt_x"/>
                                              </p:val>
                                            </p:tav>
                                            <p:tav tm="100000">
                                              <p:val>
                                                <p:strVal val="#ppt_x"/>
                                              </p:val>
                                            </p:tav>
                                          </p:tavLst>
                                        </p:anim>
                                        <p:anim calcmode="lin" valueType="num">
                                          <p:cBhvr>
                                            <p:cTn id="25" dur="1000" fill="hold"/>
                                            <p:tgtEl>
                                              <p:spTgt spid="16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72"/>
                                            </p:tgtEl>
                                            <p:attrNameLst>
                                              <p:attrName>style.visibility</p:attrName>
                                            </p:attrNameLst>
                                          </p:cBhvr>
                                          <p:to>
                                            <p:strVal val="visible"/>
                                          </p:to>
                                        </p:set>
                                        <p:animEffect transition="in" filter="fade">
                                          <p:cBhvr>
                                            <p:cTn id="29" dur="1000"/>
                                            <p:tgtEl>
                                              <p:spTgt spid="172"/>
                                            </p:tgtEl>
                                          </p:cBhvr>
                                        </p:animEffect>
                                        <p:anim calcmode="lin" valueType="num">
                                          <p:cBhvr>
                                            <p:cTn id="30" dur="1000" fill="hold"/>
                                            <p:tgtEl>
                                              <p:spTgt spid="172"/>
                                            </p:tgtEl>
                                            <p:attrNameLst>
                                              <p:attrName>ppt_x</p:attrName>
                                            </p:attrNameLst>
                                          </p:cBhvr>
                                          <p:tavLst>
                                            <p:tav tm="0">
                                              <p:val>
                                                <p:strVal val="#ppt_x"/>
                                              </p:val>
                                            </p:tav>
                                            <p:tav tm="100000">
                                              <p:val>
                                                <p:strVal val="#ppt_x"/>
                                              </p:val>
                                            </p:tav>
                                          </p:tavLst>
                                        </p:anim>
                                        <p:anim calcmode="lin" valueType="num">
                                          <p:cBhvr>
                                            <p:cTn id="31" dur="1000" fill="hold"/>
                                            <p:tgtEl>
                                              <p:spTgt spid="172"/>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204"/>
                                            </p:tgtEl>
                                            <p:attrNameLst>
                                              <p:attrName>style.visibility</p:attrName>
                                            </p:attrNameLst>
                                          </p:cBhvr>
                                          <p:to>
                                            <p:strVal val="visible"/>
                                          </p:to>
                                        </p:set>
                                        <p:anim calcmode="lin" valueType="num">
                                          <p:cBhvr>
                                            <p:cTn id="35" dur="500" fill="hold"/>
                                            <p:tgtEl>
                                              <p:spTgt spid="20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04"/>
                                            </p:tgtEl>
                                            <p:attrNameLst>
                                              <p:attrName>ppt_y</p:attrName>
                                            </p:attrNameLst>
                                          </p:cBhvr>
                                          <p:tavLst>
                                            <p:tav tm="0">
                                              <p:val>
                                                <p:strVal val="#ppt_y"/>
                                              </p:val>
                                            </p:tav>
                                            <p:tav tm="100000">
                                              <p:val>
                                                <p:strVal val="#ppt_y"/>
                                              </p:val>
                                            </p:tav>
                                          </p:tavLst>
                                        </p:anim>
                                        <p:anim calcmode="lin" valueType="num">
                                          <p:cBhvr>
                                            <p:cTn id="37" dur="500" fill="hold"/>
                                            <p:tgtEl>
                                              <p:spTgt spid="20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0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04"/>
                                            </p:tgtEl>
                                          </p:cBhvr>
                                        </p:animEffect>
                                      </p:childTnLst>
                                    </p:cTn>
                                  </p:par>
                                </p:childTnLst>
                              </p:cTn>
                            </p:par>
                            <p:par>
                              <p:cTn id="40" fill="hold">
                                <p:stCondLst>
                                  <p:cond delay="4650"/>
                                </p:stCondLst>
                                <p:childTnLst>
                                  <p:par>
                                    <p:cTn id="41" presetID="12" presetClass="entr" presetSubtype="8" fill="hold" nodeType="afterEffect">
                                      <p:stCondLst>
                                        <p:cond delay="0"/>
                                      </p:stCondLst>
                                      <p:childTnLst>
                                        <p:set>
                                          <p:cBhvr>
                                            <p:cTn id="42" dur="1" fill="hold">
                                              <p:stCondLst>
                                                <p:cond delay="0"/>
                                              </p:stCondLst>
                                            </p:cTn>
                                            <p:tgtEl>
                                              <p:spTgt spid="128"/>
                                            </p:tgtEl>
                                            <p:attrNameLst>
                                              <p:attrName>style.visibility</p:attrName>
                                            </p:attrNameLst>
                                          </p:cBhvr>
                                          <p:to>
                                            <p:strVal val="visible"/>
                                          </p:to>
                                        </p:set>
                                        <p:anim calcmode="lin" valueType="num">
                                          <p:cBhvr additive="base">
                                            <p:cTn id="43" dur="500"/>
                                            <p:tgtEl>
                                              <p:spTgt spid="128"/>
                                            </p:tgtEl>
                                            <p:attrNameLst>
                                              <p:attrName>ppt_x</p:attrName>
                                            </p:attrNameLst>
                                          </p:cBhvr>
                                          <p:tavLst>
                                            <p:tav tm="0">
                                              <p:val>
                                                <p:strVal val="#ppt_x-#ppt_w*1.125000"/>
                                              </p:val>
                                            </p:tav>
                                            <p:tav tm="100000">
                                              <p:val>
                                                <p:strVal val="#ppt_x"/>
                                              </p:val>
                                            </p:tav>
                                          </p:tavLst>
                                        </p:anim>
                                        <p:animEffect transition="in" filter="wipe(right)">
                                          <p:cBhvr>
                                            <p:cTn id="44" dur="500"/>
                                            <p:tgtEl>
                                              <p:spTgt spid="128"/>
                                            </p:tgtEl>
                                          </p:cBhvr>
                                        </p:animEffect>
                                      </p:childTnLst>
                                    </p:cTn>
                                  </p:par>
                                </p:childTnLst>
                              </p:cTn>
                            </p:par>
                            <p:par>
                              <p:cTn id="45" fill="hold">
                                <p:stCondLst>
                                  <p:cond delay="5150"/>
                                </p:stCondLst>
                                <p:childTnLst>
                                  <p:par>
                                    <p:cTn id="46" presetID="12" presetClass="entr" presetSubtype="8" fill="hold" nodeType="afterEffect">
                                      <p:stCondLst>
                                        <p:cond delay="0"/>
                                      </p:stCondLst>
                                      <p:childTnLst>
                                        <p:set>
                                          <p:cBhvr>
                                            <p:cTn id="47" dur="1" fill="hold">
                                              <p:stCondLst>
                                                <p:cond delay="0"/>
                                              </p:stCondLst>
                                            </p:cTn>
                                            <p:tgtEl>
                                              <p:spTgt spid="135"/>
                                            </p:tgtEl>
                                            <p:attrNameLst>
                                              <p:attrName>style.visibility</p:attrName>
                                            </p:attrNameLst>
                                          </p:cBhvr>
                                          <p:to>
                                            <p:strVal val="visible"/>
                                          </p:to>
                                        </p:set>
                                        <p:anim calcmode="lin" valueType="num">
                                          <p:cBhvr additive="base">
                                            <p:cTn id="48" dur="500"/>
                                            <p:tgtEl>
                                              <p:spTgt spid="135"/>
                                            </p:tgtEl>
                                            <p:attrNameLst>
                                              <p:attrName>ppt_x</p:attrName>
                                            </p:attrNameLst>
                                          </p:cBhvr>
                                          <p:tavLst>
                                            <p:tav tm="0">
                                              <p:val>
                                                <p:strVal val="#ppt_x-#ppt_w*1.125000"/>
                                              </p:val>
                                            </p:tav>
                                            <p:tav tm="100000">
                                              <p:val>
                                                <p:strVal val="#ppt_x"/>
                                              </p:val>
                                            </p:tav>
                                          </p:tavLst>
                                        </p:anim>
                                        <p:animEffect transition="in" filter="wipe(right)">
                                          <p:cBhvr>
                                            <p:cTn id="49" dur="500"/>
                                            <p:tgtEl>
                                              <p:spTgt spid="135"/>
                                            </p:tgtEl>
                                          </p:cBhvr>
                                        </p:animEffect>
                                      </p:childTnLst>
                                    </p:cTn>
                                  </p:par>
                                </p:childTnLst>
                              </p:cTn>
                            </p:par>
                            <p:par>
                              <p:cTn id="50" fill="hold">
                                <p:stCondLst>
                                  <p:cond delay="5650"/>
                                </p:stCondLst>
                                <p:childTnLst>
                                  <p:par>
                                    <p:cTn id="51" presetID="12" presetClass="entr" presetSubtype="8" fill="hold" nodeType="afterEffect">
                                      <p:stCondLst>
                                        <p:cond delay="0"/>
                                      </p:stCondLst>
                                      <p:childTnLst>
                                        <p:set>
                                          <p:cBhvr>
                                            <p:cTn id="52" dur="1" fill="hold">
                                              <p:stCondLst>
                                                <p:cond delay="0"/>
                                              </p:stCondLst>
                                            </p:cTn>
                                            <p:tgtEl>
                                              <p:spTgt spid="143"/>
                                            </p:tgtEl>
                                            <p:attrNameLst>
                                              <p:attrName>style.visibility</p:attrName>
                                            </p:attrNameLst>
                                          </p:cBhvr>
                                          <p:to>
                                            <p:strVal val="visible"/>
                                          </p:to>
                                        </p:set>
                                        <p:anim calcmode="lin" valueType="num">
                                          <p:cBhvr additive="base">
                                            <p:cTn id="53" dur="500"/>
                                            <p:tgtEl>
                                              <p:spTgt spid="143"/>
                                            </p:tgtEl>
                                            <p:attrNameLst>
                                              <p:attrName>ppt_x</p:attrName>
                                            </p:attrNameLst>
                                          </p:cBhvr>
                                          <p:tavLst>
                                            <p:tav tm="0">
                                              <p:val>
                                                <p:strVal val="#ppt_x-#ppt_w*1.125000"/>
                                              </p:val>
                                            </p:tav>
                                            <p:tav tm="100000">
                                              <p:val>
                                                <p:strVal val="#ppt_x"/>
                                              </p:val>
                                            </p:tav>
                                          </p:tavLst>
                                        </p:anim>
                                        <p:animEffect transition="in" filter="wipe(right)">
                                          <p:cBhvr>
                                            <p:cTn id="54" dur="500"/>
                                            <p:tgtEl>
                                              <p:spTgt spid="143"/>
                                            </p:tgtEl>
                                          </p:cBhvr>
                                        </p:animEffect>
                                      </p:childTnLst>
                                    </p:cTn>
                                  </p:par>
                                </p:childTnLst>
                              </p:cTn>
                            </p:par>
                            <p:par>
                              <p:cTn id="55" fill="hold">
                                <p:stCondLst>
                                  <p:cond delay="6150"/>
                                </p:stCondLst>
                                <p:childTnLst>
                                  <p:par>
                                    <p:cTn id="56" presetID="12" presetClass="entr" presetSubtype="8" fill="hold" nodeType="afterEffect">
                                      <p:stCondLst>
                                        <p:cond delay="0"/>
                                      </p:stCondLst>
                                      <p:childTnLst>
                                        <p:set>
                                          <p:cBhvr>
                                            <p:cTn id="57" dur="1" fill="hold">
                                              <p:stCondLst>
                                                <p:cond delay="0"/>
                                              </p:stCondLst>
                                            </p:cTn>
                                            <p:tgtEl>
                                              <p:spTgt spid="150"/>
                                            </p:tgtEl>
                                            <p:attrNameLst>
                                              <p:attrName>style.visibility</p:attrName>
                                            </p:attrNameLst>
                                          </p:cBhvr>
                                          <p:to>
                                            <p:strVal val="visible"/>
                                          </p:to>
                                        </p:set>
                                        <p:anim calcmode="lin" valueType="num">
                                          <p:cBhvr additive="base">
                                            <p:cTn id="58" dur="500"/>
                                            <p:tgtEl>
                                              <p:spTgt spid="150"/>
                                            </p:tgtEl>
                                            <p:attrNameLst>
                                              <p:attrName>ppt_x</p:attrName>
                                            </p:attrNameLst>
                                          </p:cBhvr>
                                          <p:tavLst>
                                            <p:tav tm="0">
                                              <p:val>
                                                <p:strVal val="#ppt_x-#ppt_w*1.125000"/>
                                              </p:val>
                                            </p:tav>
                                            <p:tav tm="100000">
                                              <p:val>
                                                <p:strVal val="#ppt_x"/>
                                              </p:val>
                                            </p:tav>
                                          </p:tavLst>
                                        </p:anim>
                                        <p:animEffect transition="in" filter="wipe(right)">
                                          <p:cBhvr>
                                            <p:cTn id="59" dur="500"/>
                                            <p:tgtEl>
                                              <p:spTgt spid="150"/>
                                            </p:tgtEl>
                                          </p:cBhvr>
                                        </p:animEffect>
                                      </p:childTnLst>
                                    </p:cTn>
                                  </p:par>
                                </p:childTnLst>
                              </p:cTn>
                            </p:par>
                            <p:par>
                              <p:cTn id="60" fill="hold">
                                <p:stCondLst>
                                  <p:cond delay="6650"/>
                                </p:stCondLst>
                                <p:childTnLst>
                                  <p:par>
                                    <p:cTn id="61" presetID="12" presetClass="entr" presetSubtype="8" fill="hold" nodeType="afterEffect">
                                      <p:stCondLst>
                                        <p:cond delay="0"/>
                                      </p:stCondLst>
                                      <p:childTnLst>
                                        <p:set>
                                          <p:cBhvr>
                                            <p:cTn id="62" dur="1" fill="hold">
                                              <p:stCondLst>
                                                <p:cond delay="0"/>
                                              </p:stCondLst>
                                            </p:cTn>
                                            <p:tgtEl>
                                              <p:spTgt spid="157"/>
                                            </p:tgtEl>
                                            <p:attrNameLst>
                                              <p:attrName>style.visibility</p:attrName>
                                            </p:attrNameLst>
                                          </p:cBhvr>
                                          <p:to>
                                            <p:strVal val="visible"/>
                                          </p:to>
                                        </p:set>
                                        <p:anim calcmode="lin" valueType="num">
                                          <p:cBhvr additive="base">
                                            <p:cTn id="63" dur="500"/>
                                            <p:tgtEl>
                                              <p:spTgt spid="157"/>
                                            </p:tgtEl>
                                            <p:attrNameLst>
                                              <p:attrName>ppt_x</p:attrName>
                                            </p:attrNameLst>
                                          </p:cBhvr>
                                          <p:tavLst>
                                            <p:tav tm="0">
                                              <p:val>
                                                <p:strVal val="#ppt_x-#ppt_w*1.125000"/>
                                              </p:val>
                                            </p:tav>
                                            <p:tav tm="100000">
                                              <p:val>
                                                <p:strVal val="#ppt_x"/>
                                              </p:val>
                                            </p:tav>
                                          </p:tavLst>
                                        </p:anim>
                                        <p:animEffect transition="in" filter="wipe(right)">
                                          <p:cBhvr>
                                            <p:cTn id="64" dur="500"/>
                                            <p:tgtEl>
                                              <p:spTgt spid="157"/>
                                            </p:tgtEl>
                                          </p:cBhvr>
                                        </p:animEffect>
                                      </p:childTnLst>
                                    </p:cTn>
                                  </p:par>
                                </p:childTnLst>
                              </p:cTn>
                            </p:par>
                            <p:par>
                              <p:cTn id="65" fill="hold">
                                <p:stCondLst>
                                  <p:cond delay="7150"/>
                                </p:stCondLst>
                                <p:childTnLst>
                                  <p:par>
                                    <p:cTn id="66" presetID="2" presetClass="entr" presetSubtype="4" fill="hold" nodeType="afterEffect">
                                      <p:stCondLst>
                                        <p:cond delay="0"/>
                                      </p:stCondLst>
                                      <p:childTnLst>
                                        <p:set>
                                          <p:cBhvr>
                                            <p:cTn id="67" dur="1" fill="hold">
                                              <p:stCondLst>
                                                <p:cond delay="0"/>
                                              </p:stCondLst>
                                            </p:cTn>
                                            <p:tgtEl>
                                              <p:spTgt spid="205"/>
                                            </p:tgtEl>
                                            <p:attrNameLst>
                                              <p:attrName>style.visibility</p:attrName>
                                            </p:attrNameLst>
                                          </p:cBhvr>
                                          <p:to>
                                            <p:strVal val="visible"/>
                                          </p:to>
                                        </p:set>
                                        <p:anim calcmode="lin" valueType="num">
                                          <p:cBhvr additive="base">
                                            <p:cTn id="68" dur="500" fill="hold"/>
                                            <p:tgtEl>
                                              <p:spTgt spid="205"/>
                                            </p:tgtEl>
                                            <p:attrNameLst>
                                              <p:attrName>ppt_x</p:attrName>
                                            </p:attrNameLst>
                                          </p:cBhvr>
                                          <p:tavLst>
                                            <p:tav tm="0">
                                              <p:val>
                                                <p:strVal val="#ppt_x"/>
                                              </p:val>
                                            </p:tav>
                                            <p:tav tm="100000">
                                              <p:val>
                                                <p:strVal val="#ppt_x"/>
                                              </p:val>
                                            </p:tav>
                                          </p:tavLst>
                                        </p:anim>
                                        <p:anim calcmode="lin" valueType="num">
                                          <p:cBhvr additive="base">
                                            <p:cTn id="69" dur="500" fill="hold"/>
                                            <p:tgtEl>
                                              <p:spTgt spid="20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213"/>
                                            </p:tgtEl>
                                            <p:attrNameLst>
                                              <p:attrName>style.visibility</p:attrName>
                                            </p:attrNameLst>
                                          </p:cBhvr>
                                          <p:to>
                                            <p:strVal val="visible"/>
                                          </p:to>
                                        </p:set>
                                        <p:anim calcmode="lin" valueType="num">
                                          <p:cBhvr additive="base">
                                            <p:cTn id="72" dur="500" fill="hold"/>
                                            <p:tgtEl>
                                              <p:spTgt spid="213"/>
                                            </p:tgtEl>
                                            <p:attrNameLst>
                                              <p:attrName>ppt_x</p:attrName>
                                            </p:attrNameLst>
                                          </p:cBhvr>
                                          <p:tavLst>
                                            <p:tav tm="0">
                                              <p:val>
                                                <p:strVal val="#ppt_x"/>
                                              </p:val>
                                            </p:tav>
                                            <p:tav tm="100000">
                                              <p:val>
                                                <p:strVal val="#ppt_x"/>
                                              </p:val>
                                            </p:tav>
                                          </p:tavLst>
                                        </p:anim>
                                        <p:anim calcmode="lin" valueType="num">
                                          <p:cBhvr additive="base">
                                            <p:cTn id="73" dur="500" fill="hold"/>
                                            <p:tgtEl>
                                              <p:spTgt spid="213"/>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217"/>
                                            </p:tgtEl>
                                            <p:attrNameLst>
                                              <p:attrName>style.visibility</p:attrName>
                                            </p:attrNameLst>
                                          </p:cBhvr>
                                          <p:to>
                                            <p:strVal val="visible"/>
                                          </p:to>
                                        </p:set>
                                        <p:anim calcmode="lin" valueType="num">
                                          <p:cBhvr additive="base">
                                            <p:cTn id="76" dur="500" fill="hold"/>
                                            <p:tgtEl>
                                              <p:spTgt spid="217"/>
                                            </p:tgtEl>
                                            <p:attrNameLst>
                                              <p:attrName>ppt_x</p:attrName>
                                            </p:attrNameLst>
                                          </p:cBhvr>
                                          <p:tavLst>
                                            <p:tav tm="0">
                                              <p:val>
                                                <p:strVal val="#ppt_x"/>
                                              </p:val>
                                            </p:tav>
                                            <p:tav tm="100000">
                                              <p:val>
                                                <p:strVal val="#ppt_x"/>
                                              </p:val>
                                            </p:tav>
                                          </p:tavLst>
                                        </p:anim>
                                        <p:anim calcmode="lin" valueType="num">
                                          <p:cBhvr additive="base">
                                            <p:cTn id="77" dur="500" fill="hold"/>
                                            <p:tgtEl>
                                              <p:spTgt spid="217"/>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214"/>
                                            </p:tgtEl>
                                            <p:attrNameLst>
                                              <p:attrName>style.visibility</p:attrName>
                                            </p:attrNameLst>
                                          </p:cBhvr>
                                          <p:to>
                                            <p:strVal val="visible"/>
                                          </p:to>
                                        </p:set>
                                        <p:anim calcmode="lin" valueType="num">
                                          <p:cBhvr additive="base">
                                            <p:cTn id="80" dur="500" fill="hold"/>
                                            <p:tgtEl>
                                              <p:spTgt spid="214"/>
                                            </p:tgtEl>
                                            <p:attrNameLst>
                                              <p:attrName>ppt_x</p:attrName>
                                            </p:attrNameLst>
                                          </p:cBhvr>
                                          <p:tavLst>
                                            <p:tav tm="0">
                                              <p:val>
                                                <p:strVal val="#ppt_x"/>
                                              </p:val>
                                            </p:tav>
                                            <p:tav tm="100000">
                                              <p:val>
                                                <p:strVal val="#ppt_x"/>
                                              </p:val>
                                            </p:tav>
                                          </p:tavLst>
                                        </p:anim>
                                        <p:anim calcmode="lin" valueType="num">
                                          <p:cBhvr additive="base">
                                            <p:cTn id="81" dur="500" fill="hold"/>
                                            <p:tgtEl>
                                              <p:spTgt spid="214"/>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218"/>
                                            </p:tgtEl>
                                            <p:attrNameLst>
                                              <p:attrName>style.visibility</p:attrName>
                                            </p:attrNameLst>
                                          </p:cBhvr>
                                          <p:to>
                                            <p:strVal val="visible"/>
                                          </p:to>
                                        </p:set>
                                        <p:anim calcmode="lin" valueType="num">
                                          <p:cBhvr additive="base">
                                            <p:cTn id="84" dur="500" fill="hold"/>
                                            <p:tgtEl>
                                              <p:spTgt spid="218"/>
                                            </p:tgtEl>
                                            <p:attrNameLst>
                                              <p:attrName>ppt_x</p:attrName>
                                            </p:attrNameLst>
                                          </p:cBhvr>
                                          <p:tavLst>
                                            <p:tav tm="0">
                                              <p:val>
                                                <p:strVal val="#ppt_x"/>
                                              </p:val>
                                            </p:tav>
                                            <p:tav tm="100000">
                                              <p:val>
                                                <p:strVal val="#ppt_x"/>
                                              </p:val>
                                            </p:tav>
                                          </p:tavLst>
                                        </p:anim>
                                        <p:anim calcmode="lin" valueType="num">
                                          <p:cBhvr additive="base">
                                            <p:cTn id="85" dur="500" fill="hold"/>
                                            <p:tgtEl>
                                              <p:spTgt spid="218"/>
                                            </p:tgtEl>
                                            <p:attrNameLst>
                                              <p:attrName>ppt_y</p:attrName>
                                            </p:attrNameLst>
                                          </p:cBhvr>
                                          <p:tavLst>
                                            <p:tav tm="0">
                                              <p:val>
                                                <p:strVal val="1+#ppt_h/2"/>
                                              </p:val>
                                            </p:tav>
                                            <p:tav tm="100000">
                                              <p:val>
                                                <p:strVal val="#ppt_y"/>
                                              </p:val>
                                            </p:tav>
                                          </p:tavLst>
                                        </p:anim>
                                      </p:childTnLst>
                                    </p:cTn>
                                  </p:par>
                                </p:childTnLst>
                              </p:cTn>
                            </p:par>
                            <p:par>
                              <p:cTn id="86" fill="hold">
                                <p:stCondLst>
                                  <p:cond delay="7650"/>
                                </p:stCondLst>
                                <p:childTnLst>
                                  <p:par>
                                    <p:cTn id="87" presetID="22" presetClass="entr" presetSubtype="8" fill="hold" nodeType="afterEffect">
                                      <p:stCondLst>
                                        <p:cond delay="0"/>
                                      </p:stCondLst>
                                      <p:childTnLst>
                                        <p:set>
                                          <p:cBhvr>
                                            <p:cTn id="88" dur="1" fill="hold">
                                              <p:stCondLst>
                                                <p:cond delay="0"/>
                                              </p:stCondLst>
                                            </p:cTn>
                                            <p:tgtEl>
                                              <p:spTgt spid="223"/>
                                            </p:tgtEl>
                                            <p:attrNameLst>
                                              <p:attrName>style.visibility</p:attrName>
                                            </p:attrNameLst>
                                          </p:cBhvr>
                                          <p:to>
                                            <p:strVal val="visible"/>
                                          </p:to>
                                        </p:set>
                                        <p:animEffect transition="in" filter="wipe(left)">
                                          <p:cBhvr>
                                            <p:cTn id="89" dur="250"/>
                                            <p:tgtEl>
                                              <p:spTgt spid="223"/>
                                            </p:tgtEl>
                                          </p:cBhvr>
                                        </p:animEffect>
                                      </p:childTnLst>
                                    </p:cTn>
                                  </p:par>
                                </p:childTnLst>
                              </p:cTn>
                            </p:par>
                            <p:par>
                              <p:cTn id="90" fill="hold">
                                <p:stCondLst>
                                  <p:cond delay="7900"/>
                                </p:stCondLst>
                                <p:childTnLst>
                                  <p:par>
                                    <p:cTn id="91" presetID="22" presetClass="entr" presetSubtype="8" fill="hold" nodeType="afterEffect">
                                      <p:stCondLst>
                                        <p:cond delay="0"/>
                                      </p:stCondLst>
                                      <p:childTnLst>
                                        <p:set>
                                          <p:cBhvr>
                                            <p:cTn id="92" dur="1" fill="hold">
                                              <p:stCondLst>
                                                <p:cond delay="0"/>
                                              </p:stCondLst>
                                            </p:cTn>
                                            <p:tgtEl>
                                              <p:spTgt spid="226"/>
                                            </p:tgtEl>
                                            <p:attrNameLst>
                                              <p:attrName>style.visibility</p:attrName>
                                            </p:attrNameLst>
                                          </p:cBhvr>
                                          <p:to>
                                            <p:strVal val="visible"/>
                                          </p:to>
                                        </p:set>
                                        <p:animEffect transition="in" filter="wipe(left)">
                                          <p:cBhvr>
                                            <p:cTn id="93" dur="250"/>
                                            <p:tgtEl>
                                              <p:spTgt spid="226"/>
                                            </p:tgtEl>
                                          </p:cBhvr>
                                        </p:animEffect>
                                      </p:childTnLst>
                                    </p:cTn>
                                  </p:par>
                                </p:childTnLst>
                              </p:cTn>
                            </p:par>
                            <p:par>
                              <p:cTn id="94" fill="hold">
                                <p:stCondLst>
                                  <p:cond delay="8150"/>
                                </p:stCondLst>
                                <p:childTnLst>
                                  <p:par>
                                    <p:cTn id="95" presetID="22" presetClass="entr" presetSubtype="8" fill="hold" nodeType="afterEffect">
                                      <p:stCondLst>
                                        <p:cond delay="0"/>
                                      </p:stCondLst>
                                      <p:childTnLst>
                                        <p:set>
                                          <p:cBhvr>
                                            <p:cTn id="96" dur="1" fill="hold">
                                              <p:stCondLst>
                                                <p:cond delay="0"/>
                                              </p:stCondLst>
                                            </p:cTn>
                                            <p:tgtEl>
                                              <p:spTgt spid="229"/>
                                            </p:tgtEl>
                                            <p:attrNameLst>
                                              <p:attrName>style.visibility</p:attrName>
                                            </p:attrNameLst>
                                          </p:cBhvr>
                                          <p:to>
                                            <p:strVal val="visible"/>
                                          </p:to>
                                        </p:set>
                                        <p:animEffect transition="in" filter="wipe(left)">
                                          <p:cBhvr>
                                            <p:cTn id="97" dur="250"/>
                                            <p:tgtEl>
                                              <p:spTgt spid="229"/>
                                            </p:tgtEl>
                                          </p:cBhvr>
                                        </p:animEffect>
                                      </p:childTnLst>
                                    </p:cTn>
                                  </p:par>
                                </p:childTnLst>
                              </p:cTn>
                            </p:par>
                            <p:par>
                              <p:cTn id="98" fill="hold">
                                <p:stCondLst>
                                  <p:cond delay="8400"/>
                                </p:stCondLst>
                                <p:childTnLst>
                                  <p:par>
                                    <p:cTn id="99" presetID="22" presetClass="entr" presetSubtype="8" fill="hold" nodeType="afterEffect">
                                      <p:stCondLst>
                                        <p:cond delay="0"/>
                                      </p:stCondLst>
                                      <p:childTnLst>
                                        <p:set>
                                          <p:cBhvr>
                                            <p:cTn id="100" dur="1" fill="hold">
                                              <p:stCondLst>
                                                <p:cond delay="0"/>
                                              </p:stCondLst>
                                            </p:cTn>
                                            <p:tgtEl>
                                              <p:spTgt spid="232"/>
                                            </p:tgtEl>
                                            <p:attrNameLst>
                                              <p:attrName>style.visibility</p:attrName>
                                            </p:attrNameLst>
                                          </p:cBhvr>
                                          <p:to>
                                            <p:strVal val="visible"/>
                                          </p:to>
                                        </p:set>
                                        <p:animEffect transition="in" filter="wipe(left)">
                                          <p:cBhvr>
                                            <p:cTn id="101" dur="250"/>
                                            <p:tgtEl>
                                              <p:spTgt spid="232"/>
                                            </p:tgtEl>
                                          </p:cBhvr>
                                        </p:animEffect>
                                      </p:childTnLst>
                                    </p:cTn>
                                  </p:par>
                                </p:childTnLst>
                              </p:cTn>
                            </p:par>
                            <p:par>
                              <p:cTn id="102" fill="hold">
                                <p:stCondLst>
                                  <p:cond delay="8650"/>
                                </p:stCondLst>
                                <p:childTnLst>
                                  <p:par>
                                    <p:cTn id="103" presetID="22" presetClass="entr" presetSubtype="8" fill="hold" nodeType="afterEffect">
                                      <p:stCondLst>
                                        <p:cond delay="0"/>
                                      </p:stCondLst>
                                      <p:childTnLst>
                                        <p:set>
                                          <p:cBhvr>
                                            <p:cTn id="104" dur="1" fill="hold">
                                              <p:stCondLst>
                                                <p:cond delay="0"/>
                                              </p:stCondLst>
                                            </p:cTn>
                                            <p:tgtEl>
                                              <p:spTgt spid="235"/>
                                            </p:tgtEl>
                                            <p:attrNameLst>
                                              <p:attrName>style.visibility</p:attrName>
                                            </p:attrNameLst>
                                          </p:cBhvr>
                                          <p:to>
                                            <p:strVal val="visible"/>
                                          </p:to>
                                        </p:set>
                                        <p:animEffect transition="in" filter="wipe(left)">
                                          <p:cBhvr>
                                            <p:cTn id="105" dur="25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7" grpId="0"/>
          <p:bldP spid="204" grpId="0"/>
          <p:bldP spid="213" grpId="0" animBg="1"/>
          <p:bldP spid="217"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a:off x="144119" y="1001127"/>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9" name="组合 58"/>
          <p:cNvGrpSpPr/>
          <p:nvPr/>
        </p:nvGrpSpPr>
        <p:grpSpPr>
          <a:xfrm>
            <a:off x="232948" y="1138040"/>
            <a:ext cx="118508" cy="118509"/>
            <a:chOff x="4486616" y="3001075"/>
            <a:chExt cx="274695" cy="274699"/>
          </a:xfrm>
        </p:grpSpPr>
        <p:sp>
          <p:nvSpPr>
            <p:cNvPr id="60" name="椭圆 5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1" name="椭圆 60"/>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2" name="组合 61"/>
          <p:cNvGrpSpPr/>
          <p:nvPr/>
        </p:nvGrpSpPr>
        <p:grpSpPr>
          <a:xfrm>
            <a:off x="0" y="1171702"/>
            <a:ext cx="288238" cy="46073"/>
            <a:chOff x="4318304" y="3089060"/>
            <a:chExt cx="384317" cy="61430"/>
          </a:xfrm>
        </p:grpSpPr>
        <p:sp>
          <p:nvSpPr>
            <p:cNvPr id="63" name="圆角矩形 62"/>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4" name="圆角矩形 63"/>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5" name="文本框 10"/>
          <p:cNvSpPr txBox="1"/>
          <p:nvPr/>
        </p:nvSpPr>
        <p:spPr>
          <a:xfrm>
            <a:off x="243720" y="1028017"/>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6" name="椭圆 65"/>
          <p:cNvSpPr/>
          <p:nvPr/>
        </p:nvSpPr>
        <p:spPr>
          <a:xfrm>
            <a:off x="808121" y="2319554"/>
            <a:ext cx="2117558" cy="2117558"/>
          </a:xfrm>
          <a:prstGeom prst="ellipse">
            <a:avLst/>
          </a:pr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outerShdw blurRad="2794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7" name="组合 66"/>
          <p:cNvGrpSpPr/>
          <p:nvPr/>
        </p:nvGrpSpPr>
        <p:grpSpPr>
          <a:xfrm>
            <a:off x="808121" y="2319554"/>
            <a:ext cx="2117558" cy="2117558"/>
            <a:chOff x="1077495" y="1863081"/>
            <a:chExt cx="2823410" cy="2823410"/>
          </a:xfrm>
        </p:grpSpPr>
        <p:sp>
          <p:nvSpPr>
            <p:cNvPr id="68" name="椭圆 67"/>
            <p:cNvSpPr/>
            <p:nvPr/>
          </p:nvSpPr>
          <p:spPr>
            <a:xfrm>
              <a:off x="1077495" y="1863081"/>
              <a:ext cx="2823410" cy="2823410"/>
            </a:xfrm>
            <a:prstGeom prst="ellipse">
              <a:avLst/>
            </a:prstGeom>
            <a:gradFill flip="none" rotWithShape="1">
              <a:gsLst>
                <a:gs pos="16000">
                  <a:sysClr val="window" lastClr="FFFFFF"/>
                </a:gs>
                <a:gs pos="62000">
                  <a:srgbClr val="F2F2F2"/>
                </a:gs>
                <a:gs pos="100000">
                  <a:sysClr val="window" lastClr="FFFFFF">
                    <a:lumMod val="85000"/>
                  </a:sysClr>
                </a:gs>
              </a:gsLst>
              <a:lin ang="2700000" scaled="1"/>
              <a:tileRect/>
            </a:gradFill>
            <a:ln w="12700" cap="flat" cmpd="sng" algn="ctr">
              <a:noFill/>
              <a:prstDash val="solid"/>
              <a:miter lim="800000"/>
            </a:ln>
            <a:effectLst>
              <a:innerShdw blurRad="546100" dist="76200" dir="2700000">
                <a:prstClr val="black">
                  <a:alpha val="1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椭圆 68"/>
            <p:cNvSpPr/>
            <p:nvPr/>
          </p:nvSpPr>
          <p:spPr>
            <a:xfrm>
              <a:off x="1271516" y="2057102"/>
              <a:ext cx="2435367" cy="2435367"/>
            </a:xfrm>
            <a:prstGeom prst="ellipse">
              <a:avLst/>
            </a:prstGeom>
            <a:solidFill>
              <a:srgbClr val="368044"/>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1397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0" name="饼形 69"/>
          <p:cNvSpPr/>
          <p:nvPr/>
        </p:nvSpPr>
        <p:spPr>
          <a:xfrm flipH="1">
            <a:off x="1055369" y="2566802"/>
            <a:ext cx="1623060" cy="1623060"/>
          </a:xfrm>
          <a:prstGeom prst="pie">
            <a:avLst/>
          </a:prstGeom>
          <a:solidFill>
            <a:srgbClr val="F7F7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1" name="组合 70"/>
          <p:cNvGrpSpPr/>
          <p:nvPr/>
        </p:nvGrpSpPr>
        <p:grpSpPr>
          <a:xfrm>
            <a:off x="1095084" y="2736873"/>
            <a:ext cx="774448" cy="620802"/>
            <a:chOff x="2615293" y="1775288"/>
            <a:chExt cx="1032597" cy="827736"/>
          </a:xfrm>
        </p:grpSpPr>
        <p:sp>
          <p:nvSpPr>
            <p:cNvPr id="72" name="文本框 17"/>
            <p:cNvSpPr txBox="1"/>
            <p:nvPr/>
          </p:nvSpPr>
          <p:spPr>
            <a:xfrm>
              <a:off x="2615293" y="1775288"/>
              <a:ext cx="1030514"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73" name="文本框 18"/>
            <p:cNvSpPr txBox="1"/>
            <p:nvPr/>
          </p:nvSpPr>
          <p:spPr>
            <a:xfrm>
              <a:off x="2617376" y="2264469"/>
              <a:ext cx="1030514"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cxnSp>
        <p:nvCxnSpPr>
          <p:cNvPr id="74" name="直接连接符 73"/>
          <p:cNvCxnSpPr/>
          <p:nvPr/>
        </p:nvCxnSpPr>
        <p:spPr>
          <a:xfrm>
            <a:off x="2014228" y="3363168"/>
            <a:ext cx="509491" cy="0"/>
          </a:xfrm>
          <a:prstGeom prst="line">
            <a:avLst/>
          </a:prstGeom>
          <a:noFill/>
          <a:ln w="15875" cap="flat" cmpd="sng" algn="ctr">
            <a:solidFill>
              <a:srgbClr val="368044"/>
            </a:solidFill>
            <a:prstDash val="solid"/>
            <a:miter lim="800000"/>
          </a:ln>
          <a:effectLst/>
        </p:spPr>
      </p:cxnSp>
      <p:grpSp>
        <p:nvGrpSpPr>
          <p:cNvPr id="75" name="组合 74"/>
          <p:cNvGrpSpPr/>
          <p:nvPr/>
        </p:nvGrpSpPr>
        <p:grpSpPr>
          <a:xfrm>
            <a:off x="1308102" y="3385090"/>
            <a:ext cx="1442342" cy="651495"/>
            <a:chOff x="307018" y="2767553"/>
            <a:chExt cx="1923123" cy="868662"/>
          </a:xfrm>
        </p:grpSpPr>
        <p:sp>
          <p:nvSpPr>
            <p:cNvPr id="76" name="文本框 21"/>
            <p:cNvSpPr txBox="1"/>
            <p:nvPr/>
          </p:nvSpPr>
          <p:spPr>
            <a:xfrm>
              <a:off x="307018" y="2767553"/>
              <a:ext cx="1923123" cy="330946"/>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77" name="文本框 22"/>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78" name="椭圆 77"/>
          <p:cNvSpPr/>
          <p:nvPr/>
        </p:nvSpPr>
        <p:spPr>
          <a:xfrm>
            <a:off x="3513221" y="2319554"/>
            <a:ext cx="2117558" cy="2117558"/>
          </a:xfrm>
          <a:prstGeom prst="ellipse">
            <a:avLst/>
          </a:pr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outerShdw blurRad="2794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9" name="组合 78"/>
          <p:cNvGrpSpPr/>
          <p:nvPr/>
        </p:nvGrpSpPr>
        <p:grpSpPr>
          <a:xfrm>
            <a:off x="3513221" y="2319554"/>
            <a:ext cx="2117558" cy="2117558"/>
            <a:chOff x="4684295" y="1863081"/>
            <a:chExt cx="2823410" cy="2823410"/>
          </a:xfrm>
        </p:grpSpPr>
        <p:sp>
          <p:nvSpPr>
            <p:cNvPr id="80" name="椭圆 79"/>
            <p:cNvSpPr/>
            <p:nvPr/>
          </p:nvSpPr>
          <p:spPr>
            <a:xfrm>
              <a:off x="4684295" y="1863081"/>
              <a:ext cx="2823410" cy="2823410"/>
            </a:xfrm>
            <a:prstGeom prst="ellipse">
              <a:avLst/>
            </a:prstGeom>
            <a:gradFill flip="none" rotWithShape="1">
              <a:gsLst>
                <a:gs pos="16000">
                  <a:sysClr val="window" lastClr="FFFFFF"/>
                </a:gs>
                <a:gs pos="62000">
                  <a:srgbClr val="F2F2F2"/>
                </a:gs>
                <a:gs pos="100000">
                  <a:sysClr val="window" lastClr="FFFFFF">
                    <a:lumMod val="85000"/>
                  </a:sysClr>
                </a:gs>
              </a:gsLst>
              <a:lin ang="2700000" scaled="1"/>
              <a:tileRect/>
            </a:gradFill>
            <a:ln w="12700" cap="flat" cmpd="sng" algn="ctr">
              <a:noFill/>
              <a:prstDash val="solid"/>
              <a:miter lim="800000"/>
            </a:ln>
            <a:effectLst>
              <a:innerShdw blurRad="546100" dist="76200" dir="2700000">
                <a:prstClr val="black">
                  <a:alpha val="1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p:nvPr/>
          </p:nvSpPr>
          <p:spPr>
            <a:xfrm>
              <a:off x="4878316" y="2057102"/>
              <a:ext cx="2435367" cy="2435367"/>
            </a:xfrm>
            <a:prstGeom prst="ellipse">
              <a:avLst/>
            </a:prstGeom>
            <a:solidFill>
              <a:srgbClr val="368044"/>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1397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2" name="饼形 81"/>
          <p:cNvSpPr/>
          <p:nvPr/>
        </p:nvSpPr>
        <p:spPr>
          <a:xfrm flipH="1">
            <a:off x="3760469" y="2566802"/>
            <a:ext cx="1623060" cy="1623060"/>
          </a:xfrm>
          <a:prstGeom prst="pie">
            <a:avLst/>
          </a:prstGeom>
          <a:solidFill>
            <a:srgbClr val="F7F7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3" name="组合 82"/>
          <p:cNvGrpSpPr/>
          <p:nvPr/>
        </p:nvGrpSpPr>
        <p:grpSpPr>
          <a:xfrm>
            <a:off x="3800184" y="2736873"/>
            <a:ext cx="774448" cy="620802"/>
            <a:chOff x="2615293" y="1775288"/>
            <a:chExt cx="1032597" cy="827736"/>
          </a:xfrm>
        </p:grpSpPr>
        <p:sp>
          <p:nvSpPr>
            <p:cNvPr id="84" name="文本框 29"/>
            <p:cNvSpPr txBox="1"/>
            <p:nvPr/>
          </p:nvSpPr>
          <p:spPr>
            <a:xfrm>
              <a:off x="2615293" y="1775288"/>
              <a:ext cx="1030514"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85" name="文本框 30"/>
            <p:cNvSpPr txBox="1"/>
            <p:nvPr/>
          </p:nvSpPr>
          <p:spPr>
            <a:xfrm>
              <a:off x="2617376" y="2264469"/>
              <a:ext cx="1030514"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cxnSp>
        <p:nvCxnSpPr>
          <p:cNvPr id="86" name="直接连接符 85"/>
          <p:cNvCxnSpPr/>
          <p:nvPr/>
        </p:nvCxnSpPr>
        <p:spPr>
          <a:xfrm>
            <a:off x="4719328" y="3363168"/>
            <a:ext cx="509491" cy="0"/>
          </a:xfrm>
          <a:prstGeom prst="line">
            <a:avLst/>
          </a:prstGeom>
          <a:noFill/>
          <a:ln w="15875" cap="flat" cmpd="sng" algn="ctr">
            <a:solidFill>
              <a:srgbClr val="368044"/>
            </a:solidFill>
            <a:prstDash val="solid"/>
            <a:miter lim="800000"/>
          </a:ln>
          <a:effectLst/>
        </p:spPr>
      </p:cxnSp>
      <p:grpSp>
        <p:nvGrpSpPr>
          <p:cNvPr id="87" name="组合 86"/>
          <p:cNvGrpSpPr/>
          <p:nvPr/>
        </p:nvGrpSpPr>
        <p:grpSpPr>
          <a:xfrm>
            <a:off x="4013202" y="3385090"/>
            <a:ext cx="1442342" cy="651495"/>
            <a:chOff x="307018" y="2767553"/>
            <a:chExt cx="1923123" cy="868662"/>
          </a:xfrm>
        </p:grpSpPr>
        <p:sp>
          <p:nvSpPr>
            <p:cNvPr id="88" name="文本框 33"/>
            <p:cNvSpPr txBox="1"/>
            <p:nvPr/>
          </p:nvSpPr>
          <p:spPr>
            <a:xfrm>
              <a:off x="307018" y="2767553"/>
              <a:ext cx="1923123" cy="330946"/>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89" name="文本框 34"/>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90" name="椭圆 89"/>
          <p:cNvSpPr/>
          <p:nvPr/>
        </p:nvSpPr>
        <p:spPr>
          <a:xfrm>
            <a:off x="6218321" y="2319554"/>
            <a:ext cx="2117558" cy="2117558"/>
          </a:xfrm>
          <a:prstGeom prst="ellipse">
            <a:avLst/>
          </a:pr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outerShdw blurRad="2794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1" name="组合 90"/>
          <p:cNvGrpSpPr/>
          <p:nvPr/>
        </p:nvGrpSpPr>
        <p:grpSpPr>
          <a:xfrm>
            <a:off x="6218321" y="2319554"/>
            <a:ext cx="2117558" cy="2117558"/>
            <a:chOff x="8291095" y="1863081"/>
            <a:chExt cx="2823410" cy="2823410"/>
          </a:xfrm>
        </p:grpSpPr>
        <p:sp>
          <p:nvSpPr>
            <p:cNvPr id="92" name="椭圆 91"/>
            <p:cNvSpPr/>
            <p:nvPr/>
          </p:nvSpPr>
          <p:spPr>
            <a:xfrm>
              <a:off x="8291095" y="1863081"/>
              <a:ext cx="2823410" cy="2823410"/>
            </a:xfrm>
            <a:prstGeom prst="ellipse">
              <a:avLst/>
            </a:prstGeom>
            <a:gradFill flip="none" rotWithShape="1">
              <a:gsLst>
                <a:gs pos="16000">
                  <a:sysClr val="window" lastClr="FFFFFF"/>
                </a:gs>
                <a:gs pos="62000">
                  <a:srgbClr val="F2F2F2"/>
                </a:gs>
                <a:gs pos="100000">
                  <a:sysClr val="window" lastClr="FFFFFF">
                    <a:lumMod val="85000"/>
                  </a:sysClr>
                </a:gs>
              </a:gsLst>
              <a:lin ang="2700000" scaled="1"/>
              <a:tileRect/>
            </a:gradFill>
            <a:ln w="12700" cap="flat" cmpd="sng" algn="ctr">
              <a:noFill/>
              <a:prstDash val="solid"/>
              <a:miter lim="800000"/>
            </a:ln>
            <a:effectLst>
              <a:innerShdw blurRad="546100" dist="76200" dir="2700000">
                <a:prstClr val="black">
                  <a:alpha val="1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椭圆 92"/>
            <p:cNvSpPr/>
            <p:nvPr/>
          </p:nvSpPr>
          <p:spPr>
            <a:xfrm>
              <a:off x="8485116" y="2057102"/>
              <a:ext cx="2435367" cy="2435367"/>
            </a:xfrm>
            <a:prstGeom prst="ellipse">
              <a:avLst/>
            </a:prstGeom>
            <a:solidFill>
              <a:srgbClr val="368044"/>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1397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4" name="饼形 93"/>
          <p:cNvSpPr/>
          <p:nvPr/>
        </p:nvSpPr>
        <p:spPr>
          <a:xfrm flipH="1">
            <a:off x="6465569" y="2566802"/>
            <a:ext cx="1623060" cy="1623060"/>
          </a:xfrm>
          <a:prstGeom prst="pie">
            <a:avLst/>
          </a:prstGeom>
          <a:solidFill>
            <a:srgbClr val="F7F7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5" name="组合 94"/>
          <p:cNvGrpSpPr/>
          <p:nvPr/>
        </p:nvGrpSpPr>
        <p:grpSpPr>
          <a:xfrm>
            <a:off x="6505284" y="2736873"/>
            <a:ext cx="774448" cy="620802"/>
            <a:chOff x="2615293" y="1775288"/>
            <a:chExt cx="1032597" cy="827736"/>
          </a:xfrm>
        </p:grpSpPr>
        <p:sp>
          <p:nvSpPr>
            <p:cNvPr id="96" name="文本框 41"/>
            <p:cNvSpPr txBox="1"/>
            <p:nvPr/>
          </p:nvSpPr>
          <p:spPr>
            <a:xfrm>
              <a:off x="2615293" y="1775288"/>
              <a:ext cx="1030514"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03</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97" name="文本框 42"/>
            <p:cNvSpPr txBox="1"/>
            <p:nvPr/>
          </p:nvSpPr>
          <p:spPr>
            <a:xfrm>
              <a:off x="2617376" y="2264469"/>
              <a:ext cx="1030514"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cxnSp>
        <p:nvCxnSpPr>
          <p:cNvPr id="98" name="直接连接符 97"/>
          <p:cNvCxnSpPr/>
          <p:nvPr/>
        </p:nvCxnSpPr>
        <p:spPr>
          <a:xfrm>
            <a:off x="7424428" y="3363168"/>
            <a:ext cx="509491" cy="0"/>
          </a:xfrm>
          <a:prstGeom prst="line">
            <a:avLst/>
          </a:prstGeom>
          <a:noFill/>
          <a:ln w="15875" cap="flat" cmpd="sng" algn="ctr">
            <a:solidFill>
              <a:srgbClr val="368044"/>
            </a:solidFill>
            <a:prstDash val="solid"/>
            <a:miter lim="800000"/>
          </a:ln>
          <a:effectLst/>
        </p:spPr>
      </p:cxnSp>
      <p:grpSp>
        <p:nvGrpSpPr>
          <p:cNvPr id="99" name="组合 98"/>
          <p:cNvGrpSpPr/>
          <p:nvPr/>
        </p:nvGrpSpPr>
        <p:grpSpPr>
          <a:xfrm>
            <a:off x="6718302" y="3385090"/>
            <a:ext cx="1442342" cy="651495"/>
            <a:chOff x="307018" y="2767553"/>
            <a:chExt cx="1923123" cy="868662"/>
          </a:xfrm>
        </p:grpSpPr>
        <p:sp>
          <p:nvSpPr>
            <p:cNvPr id="100" name="文本框 45"/>
            <p:cNvSpPr txBox="1"/>
            <p:nvPr/>
          </p:nvSpPr>
          <p:spPr>
            <a:xfrm>
              <a:off x="307018" y="2767553"/>
              <a:ext cx="1923123" cy="330946"/>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01" name="文本框 46"/>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2" name="组合 101"/>
          <p:cNvGrpSpPr/>
          <p:nvPr/>
        </p:nvGrpSpPr>
        <p:grpSpPr>
          <a:xfrm>
            <a:off x="7510625" y="3012508"/>
            <a:ext cx="336582" cy="287702"/>
            <a:chOff x="1179499" y="5126995"/>
            <a:chExt cx="695313" cy="594335"/>
          </a:xfrm>
          <a:solidFill>
            <a:sysClr val="windowText" lastClr="000000">
              <a:lumMod val="50000"/>
              <a:lumOff val="50000"/>
            </a:sysClr>
          </a:solidFill>
        </p:grpSpPr>
        <p:sp>
          <p:nvSpPr>
            <p:cNvPr id="103"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4"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5"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6"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7" name="组合 106"/>
          <p:cNvGrpSpPr/>
          <p:nvPr/>
        </p:nvGrpSpPr>
        <p:grpSpPr>
          <a:xfrm>
            <a:off x="4807022" y="2976579"/>
            <a:ext cx="334101" cy="334101"/>
            <a:chOff x="6858828" y="3790714"/>
            <a:chExt cx="731377" cy="731377"/>
          </a:xfrm>
        </p:grpSpPr>
        <p:sp>
          <p:nvSpPr>
            <p:cNvPr id="108"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组合 110"/>
          <p:cNvGrpSpPr/>
          <p:nvPr/>
        </p:nvGrpSpPr>
        <p:grpSpPr>
          <a:xfrm>
            <a:off x="2098666" y="2964842"/>
            <a:ext cx="340610" cy="327494"/>
            <a:chOff x="3620725" y="5138333"/>
            <a:chExt cx="702937" cy="675873"/>
          </a:xfrm>
          <a:solidFill>
            <a:sysClr val="window" lastClr="FFFFFF">
              <a:lumMod val="50000"/>
            </a:sysClr>
          </a:solidFill>
        </p:grpSpPr>
        <p:sp>
          <p:nvSpPr>
            <p:cNvPr id="112"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58"/>
                                            </p:tgtEl>
                                            <p:attrNameLst>
                                              <p:attrName>style.visibility</p:attrName>
                                            </p:attrNameLst>
                                          </p:cBhvr>
                                          <p:to>
                                            <p:strVal val="visible"/>
                                          </p:to>
                                        </p:set>
                                        <p:anim calcmode="lin" valueType="num" p14:bounceEnd="50000">
                                          <p:cBhvr additive="base">
                                            <p:cTn id="14" dur="500" fill="hold"/>
                                            <p:tgtEl>
                                              <p:spTgt spid="58"/>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5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5"/>
                                            </p:tgtEl>
                                            <p:attrNameLst>
                                              <p:attrName>style.visibility</p:attrName>
                                            </p:attrNameLst>
                                          </p:cBhvr>
                                          <p:to>
                                            <p:strVal val="visible"/>
                                          </p:to>
                                        </p:set>
                                        <p:animEffect transition="in" filter="barn(outVertical)">
                                          <p:cBhvr>
                                            <p:cTn id="19" dur="700"/>
                                            <p:tgtEl>
                                              <p:spTgt spid="65"/>
                                            </p:tgtEl>
                                          </p:cBhvr>
                                        </p:animEffect>
                                      </p:childTnLst>
                                    </p:cTn>
                                  </p:par>
                                </p:childTnLst>
                              </p:cTn>
                            </p:par>
                            <p:par>
                              <p:cTn id="20" fill="hold">
                                <p:stCondLst>
                                  <p:cond delay="2000"/>
                                </p:stCondLst>
                                <p:childTnLst>
                                  <p:par>
                                    <p:cTn id="21" presetID="2" presetClass="entr" presetSubtype="8" accel="40000" fill="hold" grpId="0" nodeType="afterEffect" p14:presetBounceEnd="40000">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14:bounceEnd="40000">
                                          <p:cBhvr additive="base">
                                            <p:cTn id="23" dur="1250" fill="hold"/>
                                            <p:tgtEl>
                                              <p:spTgt spid="66"/>
                                            </p:tgtEl>
                                            <p:attrNameLst>
                                              <p:attrName>ppt_x</p:attrName>
                                            </p:attrNameLst>
                                          </p:cBhvr>
                                          <p:tavLst>
                                            <p:tav tm="0">
                                              <p:val>
                                                <p:strVal val="0-#ppt_w/2"/>
                                              </p:val>
                                            </p:tav>
                                            <p:tav tm="100000">
                                              <p:val>
                                                <p:strVal val="#ppt_x"/>
                                              </p:val>
                                            </p:tav>
                                          </p:tavLst>
                                        </p:anim>
                                        <p:anim calcmode="lin" valueType="num" p14:bounceEnd="40000">
                                          <p:cBhvr additive="base">
                                            <p:cTn id="24" dur="125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14:presetBounceEnd="40000">
                                      <p:stCondLst>
                                        <p:cond delay="250"/>
                                      </p:stCondLst>
                                      <p:childTnLst>
                                        <p:set>
                                          <p:cBhvr>
                                            <p:cTn id="26" dur="1" fill="hold">
                                              <p:stCondLst>
                                                <p:cond delay="0"/>
                                              </p:stCondLst>
                                            </p:cTn>
                                            <p:tgtEl>
                                              <p:spTgt spid="78"/>
                                            </p:tgtEl>
                                            <p:attrNameLst>
                                              <p:attrName>style.visibility</p:attrName>
                                            </p:attrNameLst>
                                          </p:cBhvr>
                                          <p:to>
                                            <p:strVal val="visible"/>
                                          </p:to>
                                        </p:set>
                                        <p:anim calcmode="lin" valueType="num" p14:bounceEnd="40000">
                                          <p:cBhvr additive="base">
                                            <p:cTn id="27" dur="1250" fill="hold"/>
                                            <p:tgtEl>
                                              <p:spTgt spid="78"/>
                                            </p:tgtEl>
                                            <p:attrNameLst>
                                              <p:attrName>ppt_x</p:attrName>
                                            </p:attrNameLst>
                                          </p:cBhvr>
                                          <p:tavLst>
                                            <p:tav tm="0">
                                              <p:val>
                                                <p:strVal val="0-#ppt_w/2"/>
                                              </p:val>
                                            </p:tav>
                                            <p:tav tm="100000">
                                              <p:val>
                                                <p:strVal val="#ppt_x"/>
                                              </p:val>
                                            </p:tav>
                                          </p:tavLst>
                                        </p:anim>
                                        <p:anim calcmode="lin" valueType="num" p14:bounceEnd="40000">
                                          <p:cBhvr additive="base">
                                            <p:cTn id="28" dur="1250" fill="hold"/>
                                            <p:tgtEl>
                                              <p:spTgt spid="78"/>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14:presetBounceEnd="40000">
                                      <p:stCondLst>
                                        <p:cond delay="500"/>
                                      </p:stCondLst>
                                      <p:childTnLst>
                                        <p:set>
                                          <p:cBhvr>
                                            <p:cTn id="30" dur="1" fill="hold">
                                              <p:stCondLst>
                                                <p:cond delay="0"/>
                                              </p:stCondLst>
                                            </p:cTn>
                                            <p:tgtEl>
                                              <p:spTgt spid="90"/>
                                            </p:tgtEl>
                                            <p:attrNameLst>
                                              <p:attrName>style.visibility</p:attrName>
                                            </p:attrNameLst>
                                          </p:cBhvr>
                                          <p:to>
                                            <p:strVal val="visible"/>
                                          </p:to>
                                        </p:set>
                                        <p:anim calcmode="lin" valueType="num" p14:bounceEnd="40000">
                                          <p:cBhvr additive="base">
                                            <p:cTn id="31" dur="1250" fill="hold"/>
                                            <p:tgtEl>
                                              <p:spTgt spid="90"/>
                                            </p:tgtEl>
                                            <p:attrNameLst>
                                              <p:attrName>ppt_x</p:attrName>
                                            </p:attrNameLst>
                                          </p:cBhvr>
                                          <p:tavLst>
                                            <p:tav tm="0">
                                              <p:val>
                                                <p:strVal val="0-#ppt_w/2"/>
                                              </p:val>
                                            </p:tav>
                                            <p:tav tm="100000">
                                              <p:val>
                                                <p:strVal val="#ppt_x"/>
                                              </p:val>
                                            </p:tav>
                                          </p:tavLst>
                                        </p:anim>
                                        <p:anim calcmode="lin" valueType="num" p14:bounceEnd="40000">
                                          <p:cBhvr additive="base">
                                            <p:cTn id="32" dur="1250" fill="hold"/>
                                            <p:tgtEl>
                                              <p:spTgt spid="90"/>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53" presetClass="entr" presetSubtype="16" fill="hold"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100" fill="hold"/>
                                            <p:tgtEl>
                                              <p:spTgt spid="67"/>
                                            </p:tgtEl>
                                            <p:attrNameLst>
                                              <p:attrName>ppt_w</p:attrName>
                                            </p:attrNameLst>
                                          </p:cBhvr>
                                          <p:tavLst>
                                            <p:tav tm="0">
                                              <p:val>
                                                <p:fltVal val="0"/>
                                              </p:val>
                                            </p:tav>
                                            <p:tav tm="100000">
                                              <p:val>
                                                <p:strVal val="#ppt_w"/>
                                              </p:val>
                                            </p:tav>
                                          </p:tavLst>
                                        </p:anim>
                                        <p:anim calcmode="lin" valueType="num">
                                          <p:cBhvr>
                                            <p:cTn id="37" dur="100" fill="hold"/>
                                            <p:tgtEl>
                                              <p:spTgt spid="67"/>
                                            </p:tgtEl>
                                            <p:attrNameLst>
                                              <p:attrName>ppt_h</p:attrName>
                                            </p:attrNameLst>
                                          </p:cBhvr>
                                          <p:tavLst>
                                            <p:tav tm="0">
                                              <p:val>
                                                <p:fltVal val="0"/>
                                              </p:val>
                                            </p:tav>
                                            <p:tav tm="100000">
                                              <p:val>
                                                <p:strVal val="#ppt_h"/>
                                              </p:val>
                                            </p:tav>
                                          </p:tavLst>
                                        </p:anim>
                                        <p:animEffect transition="in" filter="fade">
                                          <p:cBhvr>
                                            <p:cTn id="38" dur="100"/>
                                            <p:tgtEl>
                                              <p:spTgt spid="67"/>
                                            </p:tgtEl>
                                          </p:cBhvr>
                                        </p:animEffect>
                                      </p:childTnLst>
                                    </p:cTn>
                                  </p:par>
                                  <p:par>
                                    <p:cTn id="39" presetID="6" presetClass="emph" presetSubtype="0" fill="hold" nodeType="withEffect">
                                      <p:stCondLst>
                                        <p:cond delay="100"/>
                                      </p:stCondLst>
                                      <p:childTnLst>
                                        <p:animScale>
                                          <p:cBhvr>
                                            <p:cTn id="40" dur="100" fill="hold"/>
                                            <p:tgtEl>
                                              <p:spTgt spid="67"/>
                                            </p:tgtEl>
                                          </p:cBhvr>
                                          <p:by x="110000" y="110000"/>
                                        </p:animScale>
                                      </p:childTnLst>
                                    </p:cTn>
                                  </p:par>
                                  <p:par>
                                    <p:cTn id="41" presetID="6" presetClass="emph" presetSubtype="0" fill="hold" nodeType="withEffect">
                                      <p:stCondLst>
                                        <p:cond delay="200"/>
                                      </p:stCondLst>
                                      <p:childTnLst>
                                        <p:animScale>
                                          <p:cBhvr>
                                            <p:cTn id="42" dur="200" fill="hold"/>
                                            <p:tgtEl>
                                              <p:spTgt spid="67"/>
                                            </p:tgtEl>
                                          </p:cBhvr>
                                          <p:by x="90000" y="90000"/>
                                        </p:animScale>
                                      </p:childTnLst>
                                    </p:cTn>
                                  </p:par>
                                  <p:par>
                                    <p:cTn id="43" presetID="6" presetClass="emph" presetSubtype="0" fill="hold" nodeType="withEffect">
                                      <p:stCondLst>
                                        <p:cond delay="400"/>
                                      </p:stCondLst>
                                      <p:childTnLst>
                                        <p:animScale>
                                          <p:cBhvr>
                                            <p:cTn id="44" dur="100" fill="hold"/>
                                            <p:tgtEl>
                                              <p:spTgt spid="67"/>
                                            </p:tgtEl>
                                          </p:cBhvr>
                                          <p:by x="105000" y="105000"/>
                                        </p:animScale>
                                      </p:childTnLst>
                                    </p:cTn>
                                  </p:par>
                                  <p:par>
                                    <p:cTn id="45" presetID="6" presetClass="emph" presetSubtype="0" fill="hold" nodeType="withEffect">
                                      <p:stCondLst>
                                        <p:cond delay="500"/>
                                      </p:stCondLst>
                                      <p:childTnLst>
                                        <p:animScale>
                                          <p:cBhvr>
                                            <p:cTn id="46" dur="200" fill="hold"/>
                                            <p:tgtEl>
                                              <p:spTgt spid="67"/>
                                            </p:tgtEl>
                                          </p:cBhvr>
                                          <p:by x="95000" y="95000"/>
                                        </p:animScale>
                                      </p:childTnLst>
                                    </p:cTn>
                                  </p:par>
                                </p:childTnLst>
                              </p:cTn>
                            </p:par>
                            <p:par>
                              <p:cTn id="47" fill="hold">
                                <p:stCondLst>
                                  <p:cond delay="4450"/>
                                </p:stCondLst>
                                <p:childTnLst>
                                  <p:par>
                                    <p:cTn id="48" presetID="53" presetClass="entr" presetSubtype="16" fill="hold" nodeType="afterEffect">
                                      <p:stCondLst>
                                        <p:cond delay="0"/>
                                      </p:stCondLst>
                                      <p:childTnLst>
                                        <p:set>
                                          <p:cBhvr>
                                            <p:cTn id="49" dur="1" fill="hold">
                                              <p:stCondLst>
                                                <p:cond delay="0"/>
                                              </p:stCondLst>
                                            </p:cTn>
                                            <p:tgtEl>
                                              <p:spTgt spid="79"/>
                                            </p:tgtEl>
                                            <p:attrNameLst>
                                              <p:attrName>style.visibility</p:attrName>
                                            </p:attrNameLst>
                                          </p:cBhvr>
                                          <p:to>
                                            <p:strVal val="visible"/>
                                          </p:to>
                                        </p:set>
                                        <p:anim calcmode="lin" valueType="num">
                                          <p:cBhvr>
                                            <p:cTn id="50" dur="100" fill="hold"/>
                                            <p:tgtEl>
                                              <p:spTgt spid="79"/>
                                            </p:tgtEl>
                                            <p:attrNameLst>
                                              <p:attrName>ppt_w</p:attrName>
                                            </p:attrNameLst>
                                          </p:cBhvr>
                                          <p:tavLst>
                                            <p:tav tm="0">
                                              <p:val>
                                                <p:fltVal val="0"/>
                                              </p:val>
                                            </p:tav>
                                            <p:tav tm="100000">
                                              <p:val>
                                                <p:strVal val="#ppt_w"/>
                                              </p:val>
                                            </p:tav>
                                          </p:tavLst>
                                        </p:anim>
                                        <p:anim calcmode="lin" valueType="num">
                                          <p:cBhvr>
                                            <p:cTn id="51" dur="100" fill="hold"/>
                                            <p:tgtEl>
                                              <p:spTgt spid="79"/>
                                            </p:tgtEl>
                                            <p:attrNameLst>
                                              <p:attrName>ppt_h</p:attrName>
                                            </p:attrNameLst>
                                          </p:cBhvr>
                                          <p:tavLst>
                                            <p:tav tm="0">
                                              <p:val>
                                                <p:fltVal val="0"/>
                                              </p:val>
                                            </p:tav>
                                            <p:tav tm="100000">
                                              <p:val>
                                                <p:strVal val="#ppt_h"/>
                                              </p:val>
                                            </p:tav>
                                          </p:tavLst>
                                        </p:anim>
                                        <p:animEffect transition="in" filter="fade">
                                          <p:cBhvr>
                                            <p:cTn id="52" dur="100"/>
                                            <p:tgtEl>
                                              <p:spTgt spid="79"/>
                                            </p:tgtEl>
                                          </p:cBhvr>
                                        </p:animEffect>
                                      </p:childTnLst>
                                    </p:cTn>
                                  </p:par>
                                  <p:par>
                                    <p:cTn id="53" presetID="6" presetClass="emph" presetSubtype="0" fill="hold" nodeType="withEffect">
                                      <p:stCondLst>
                                        <p:cond delay="100"/>
                                      </p:stCondLst>
                                      <p:childTnLst>
                                        <p:animScale>
                                          <p:cBhvr>
                                            <p:cTn id="54" dur="100" fill="hold"/>
                                            <p:tgtEl>
                                              <p:spTgt spid="79"/>
                                            </p:tgtEl>
                                          </p:cBhvr>
                                          <p:by x="110000" y="110000"/>
                                        </p:animScale>
                                      </p:childTnLst>
                                    </p:cTn>
                                  </p:par>
                                  <p:par>
                                    <p:cTn id="55" presetID="6" presetClass="emph" presetSubtype="0" fill="hold" nodeType="withEffect">
                                      <p:stCondLst>
                                        <p:cond delay="200"/>
                                      </p:stCondLst>
                                      <p:childTnLst>
                                        <p:animScale>
                                          <p:cBhvr>
                                            <p:cTn id="56" dur="200" fill="hold"/>
                                            <p:tgtEl>
                                              <p:spTgt spid="79"/>
                                            </p:tgtEl>
                                          </p:cBhvr>
                                          <p:by x="90000" y="90000"/>
                                        </p:animScale>
                                      </p:childTnLst>
                                    </p:cTn>
                                  </p:par>
                                  <p:par>
                                    <p:cTn id="57" presetID="6" presetClass="emph" presetSubtype="0" fill="hold" nodeType="withEffect">
                                      <p:stCondLst>
                                        <p:cond delay="400"/>
                                      </p:stCondLst>
                                      <p:childTnLst>
                                        <p:animScale>
                                          <p:cBhvr>
                                            <p:cTn id="58" dur="100" fill="hold"/>
                                            <p:tgtEl>
                                              <p:spTgt spid="79"/>
                                            </p:tgtEl>
                                          </p:cBhvr>
                                          <p:by x="105000" y="105000"/>
                                        </p:animScale>
                                      </p:childTnLst>
                                    </p:cTn>
                                  </p:par>
                                  <p:par>
                                    <p:cTn id="59" presetID="6" presetClass="emph" presetSubtype="0" fill="hold" nodeType="withEffect">
                                      <p:stCondLst>
                                        <p:cond delay="500"/>
                                      </p:stCondLst>
                                      <p:childTnLst>
                                        <p:animScale>
                                          <p:cBhvr>
                                            <p:cTn id="60" dur="200" fill="hold"/>
                                            <p:tgtEl>
                                              <p:spTgt spid="79"/>
                                            </p:tgtEl>
                                          </p:cBhvr>
                                          <p:by x="95000" y="95000"/>
                                        </p:animScale>
                                      </p:childTnLst>
                                    </p:cTn>
                                  </p:par>
                                </p:childTnLst>
                              </p:cTn>
                            </p:par>
                            <p:par>
                              <p:cTn id="61" fill="hold">
                                <p:stCondLst>
                                  <p:cond delay="5150"/>
                                </p:stCondLst>
                                <p:childTnLst>
                                  <p:par>
                                    <p:cTn id="62" presetID="53" presetClass="entr" presetSubtype="16" fill="hold" nodeType="afterEffect">
                                      <p:stCondLst>
                                        <p:cond delay="0"/>
                                      </p:stCondLst>
                                      <p:childTnLst>
                                        <p:set>
                                          <p:cBhvr>
                                            <p:cTn id="63" dur="1" fill="hold">
                                              <p:stCondLst>
                                                <p:cond delay="0"/>
                                              </p:stCondLst>
                                            </p:cTn>
                                            <p:tgtEl>
                                              <p:spTgt spid="91"/>
                                            </p:tgtEl>
                                            <p:attrNameLst>
                                              <p:attrName>style.visibility</p:attrName>
                                            </p:attrNameLst>
                                          </p:cBhvr>
                                          <p:to>
                                            <p:strVal val="visible"/>
                                          </p:to>
                                        </p:set>
                                        <p:anim calcmode="lin" valueType="num">
                                          <p:cBhvr>
                                            <p:cTn id="64" dur="100" fill="hold"/>
                                            <p:tgtEl>
                                              <p:spTgt spid="91"/>
                                            </p:tgtEl>
                                            <p:attrNameLst>
                                              <p:attrName>ppt_w</p:attrName>
                                            </p:attrNameLst>
                                          </p:cBhvr>
                                          <p:tavLst>
                                            <p:tav tm="0">
                                              <p:val>
                                                <p:fltVal val="0"/>
                                              </p:val>
                                            </p:tav>
                                            <p:tav tm="100000">
                                              <p:val>
                                                <p:strVal val="#ppt_w"/>
                                              </p:val>
                                            </p:tav>
                                          </p:tavLst>
                                        </p:anim>
                                        <p:anim calcmode="lin" valueType="num">
                                          <p:cBhvr>
                                            <p:cTn id="65" dur="100" fill="hold"/>
                                            <p:tgtEl>
                                              <p:spTgt spid="91"/>
                                            </p:tgtEl>
                                            <p:attrNameLst>
                                              <p:attrName>ppt_h</p:attrName>
                                            </p:attrNameLst>
                                          </p:cBhvr>
                                          <p:tavLst>
                                            <p:tav tm="0">
                                              <p:val>
                                                <p:fltVal val="0"/>
                                              </p:val>
                                            </p:tav>
                                            <p:tav tm="100000">
                                              <p:val>
                                                <p:strVal val="#ppt_h"/>
                                              </p:val>
                                            </p:tav>
                                          </p:tavLst>
                                        </p:anim>
                                        <p:animEffect transition="in" filter="fade">
                                          <p:cBhvr>
                                            <p:cTn id="66" dur="100"/>
                                            <p:tgtEl>
                                              <p:spTgt spid="91"/>
                                            </p:tgtEl>
                                          </p:cBhvr>
                                        </p:animEffect>
                                      </p:childTnLst>
                                    </p:cTn>
                                  </p:par>
                                  <p:par>
                                    <p:cTn id="67" presetID="6" presetClass="emph" presetSubtype="0" fill="hold" nodeType="withEffect">
                                      <p:stCondLst>
                                        <p:cond delay="100"/>
                                      </p:stCondLst>
                                      <p:childTnLst>
                                        <p:animScale>
                                          <p:cBhvr>
                                            <p:cTn id="68" dur="100" fill="hold"/>
                                            <p:tgtEl>
                                              <p:spTgt spid="91"/>
                                            </p:tgtEl>
                                          </p:cBhvr>
                                          <p:by x="110000" y="110000"/>
                                        </p:animScale>
                                      </p:childTnLst>
                                    </p:cTn>
                                  </p:par>
                                  <p:par>
                                    <p:cTn id="69" presetID="6" presetClass="emph" presetSubtype="0" fill="hold" nodeType="withEffect">
                                      <p:stCondLst>
                                        <p:cond delay="200"/>
                                      </p:stCondLst>
                                      <p:childTnLst>
                                        <p:animScale>
                                          <p:cBhvr>
                                            <p:cTn id="70" dur="200" fill="hold"/>
                                            <p:tgtEl>
                                              <p:spTgt spid="91"/>
                                            </p:tgtEl>
                                          </p:cBhvr>
                                          <p:by x="90000" y="90000"/>
                                        </p:animScale>
                                      </p:childTnLst>
                                    </p:cTn>
                                  </p:par>
                                  <p:par>
                                    <p:cTn id="71" presetID="6" presetClass="emph" presetSubtype="0" fill="hold" nodeType="withEffect">
                                      <p:stCondLst>
                                        <p:cond delay="400"/>
                                      </p:stCondLst>
                                      <p:childTnLst>
                                        <p:animScale>
                                          <p:cBhvr>
                                            <p:cTn id="72" dur="100" fill="hold"/>
                                            <p:tgtEl>
                                              <p:spTgt spid="91"/>
                                            </p:tgtEl>
                                          </p:cBhvr>
                                          <p:by x="105000" y="105000"/>
                                        </p:animScale>
                                      </p:childTnLst>
                                    </p:cTn>
                                  </p:par>
                                  <p:par>
                                    <p:cTn id="73" presetID="6" presetClass="emph" presetSubtype="0" fill="hold" nodeType="withEffect">
                                      <p:stCondLst>
                                        <p:cond delay="500"/>
                                      </p:stCondLst>
                                      <p:childTnLst>
                                        <p:animScale>
                                          <p:cBhvr>
                                            <p:cTn id="74" dur="200" fill="hold"/>
                                            <p:tgtEl>
                                              <p:spTgt spid="91"/>
                                            </p:tgtEl>
                                          </p:cBhvr>
                                          <p:by x="95000" y="95000"/>
                                        </p:animScale>
                                      </p:childTnLst>
                                    </p:cTn>
                                  </p:par>
                                </p:childTnLst>
                              </p:cTn>
                            </p:par>
                            <p:par>
                              <p:cTn id="75" fill="hold">
                                <p:stCondLst>
                                  <p:cond delay="5850"/>
                                </p:stCondLst>
                                <p:childTnLst>
                                  <p:par>
                                    <p:cTn id="76" presetID="21" presetClass="entr" presetSubtype="1"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heel(1)">
                                          <p:cBhvr>
                                            <p:cTn id="78" dur="1500"/>
                                            <p:tgtEl>
                                              <p:spTgt spid="70"/>
                                            </p:tgtEl>
                                          </p:cBhvr>
                                        </p:animEffect>
                                      </p:childTnLst>
                                    </p:cTn>
                                  </p:par>
                                  <p:par>
                                    <p:cTn id="79" presetID="21" presetClass="entr" presetSubtype="1" fill="hold" grpId="0" nodeType="withEffect">
                                      <p:stCondLst>
                                        <p:cond delay="250"/>
                                      </p:stCondLst>
                                      <p:childTnLst>
                                        <p:set>
                                          <p:cBhvr>
                                            <p:cTn id="80" dur="1" fill="hold">
                                              <p:stCondLst>
                                                <p:cond delay="0"/>
                                              </p:stCondLst>
                                            </p:cTn>
                                            <p:tgtEl>
                                              <p:spTgt spid="82"/>
                                            </p:tgtEl>
                                            <p:attrNameLst>
                                              <p:attrName>style.visibility</p:attrName>
                                            </p:attrNameLst>
                                          </p:cBhvr>
                                          <p:to>
                                            <p:strVal val="visible"/>
                                          </p:to>
                                        </p:set>
                                        <p:animEffect transition="in" filter="wheel(1)">
                                          <p:cBhvr>
                                            <p:cTn id="81" dur="1500"/>
                                            <p:tgtEl>
                                              <p:spTgt spid="82"/>
                                            </p:tgtEl>
                                          </p:cBhvr>
                                        </p:animEffect>
                                      </p:childTnLst>
                                    </p:cTn>
                                  </p:par>
                                  <p:par>
                                    <p:cTn id="82" presetID="21" presetClass="entr" presetSubtype="1" fill="hold" grpId="0" nodeType="withEffect">
                                      <p:stCondLst>
                                        <p:cond delay="500"/>
                                      </p:stCondLst>
                                      <p:childTnLst>
                                        <p:set>
                                          <p:cBhvr>
                                            <p:cTn id="83" dur="1" fill="hold">
                                              <p:stCondLst>
                                                <p:cond delay="0"/>
                                              </p:stCondLst>
                                            </p:cTn>
                                            <p:tgtEl>
                                              <p:spTgt spid="94"/>
                                            </p:tgtEl>
                                            <p:attrNameLst>
                                              <p:attrName>style.visibility</p:attrName>
                                            </p:attrNameLst>
                                          </p:cBhvr>
                                          <p:to>
                                            <p:strVal val="visible"/>
                                          </p:to>
                                        </p:set>
                                        <p:animEffect transition="in" filter="wheel(1)">
                                          <p:cBhvr>
                                            <p:cTn id="84" dur="1500"/>
                                            <p:tgtEl>
                                              <p:spTgt spid="94"/>
                                            </p:tgtEl>
                                          </p:cBhvr>
                                        </p:animEffect>
                                      </p:childTnLst>
                                    </p:cTn>
                                  </p:par>
                                </p:childTnLst>
                              </p:cTn>
                            </p:par>
                            <p:par>
                              <p:cTn id="85" fill="hold">
                                <p:stCondLst>
                                  <p:cond delay="7850"/>
                                </p:stCondLst>
                                <p:childTnLst>
                                  <p:par>
                                    <p:cTn id="86" presetID="10" presetClass="entr" presetSubtype="0" fill="hold" nodeType="after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fade">
                                          <p:cBhvr>
                                            <p:cTn id="88" dur="500"/>
                                            <p:tgtEl>
                                              <p:spTgt spid="71"/>
                                            </p:tgtEl>
                                          </p:cBhvr>
                                        </p:animEffect>
                                      </p:childTnLst>
                                    </p:cTn>
                                  </p:par>
                                  <p:par>
                                    <p:cTn id="89" presetID="10" presetClass="entr" presetSubtype="0" fill="hold" nodeType="withEffect">
                                      <p:stCondLst>
                                        <p:cond delay="250"/>
                                      </p:stCondLst>
                                      <p:childTnLst>
                                        <p:set>
                                          <p:cBhvr>
                                            <p:cTn id="90" dur="1" fill="hold">
                                              <p:stCondLst>
                                                <p:cond delay="0"/>
                                              </p:stCondLst>
                                            </p:cTn>
                                            <p:tgtEl>
                                              <p:spTgt spid="83"/>
                                            </p:tgtEl>
                                            <p:attrNameLst>
                                              <p:attrName>style.visibility</p:attrName>
                                            </p:attrNameLst>
                                          </p:cBhvr>
                                          <p:to>
                                            <p:strVal val="visible"/>
                                          </p:to>
                                        </p:set>
                                        <p:animEffect transition="in" filter="fade">
                                          <p:cBhvr>
                                            <p:cTn id="91" dur="500"/>
                                            <p:tgtEl>
                                              <p:spTgt spid="83"/>
                                            </p:tgtEl>
                                          </p:cBhvr>
                                        </p:animEffect>
                                      </p:childTnLst>
                                    </p:cTn>
                                  </p:par>
                                  <p:par>
                                    <p:cTn id="92" presetID="10" presetClass="entr" presetSubtype="0" fill="hold" nodeType="withEffect">
                                      <p:stCondLst>
                                        <p:cond delay="500"/>
                                      </p:stCondLst>
                                      <p:childTnLst>
                                        <p:set>
                                          <p:cBhvr>
                                            <p:cTn id="93" dur="1" fill="hold">
                                              <p:stCondLst>
                                                <p:cond delay="0"/>
                                              </p:stCondLst>
                                            </p:cTn>
                                            <p:tgtEl>
                                              <p:spTgt spid="95"/>
                                            </p:tgtEl>
                                            <p:attrNameLst>
                                              <p:attrName>style.visibility</p:attrName>
                                            </p:attrNameLst>
                                          </p:cBhvr>
                                          <p:to>
                                            <p:strVal val="visible"/>
                                          </p:to>
                                        </p:set>
                                        <p:animEffect transition="in" filter="fade">
                                          <p:cBhvr>
                                            <p:cTn id="94" dur="500"/>
                                            <p:tgtEl>
                                              <p:spTgt spid="95"/>
                                            </p:tgtEl>
                                          </p:cBhvr>
                                        </p:animEffect>
                                      </p:childTnLst>
                                    </p:cTn>
                                  </p:par>
                                </p:childTnLst>
                              </p:cTn>
                            </p:par>
                            <p:par>
                              <p:cTn id="95" fill="hold">
                                <p:stCondLst>
                                  <p:cond delay="8850"/>
                                </p:stCondLst>
                                <p:childTnLst>
                                  <p:par>
                                    <p:cTn id="96" presetID="16" presetClass="entr" presetSubtype="37"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barn(outVertical)">
                                          <p:cBhvr>
                                            <p:cTn id="98" dur="500"/>
                                            <p:tgtEl>
                                              <p:spTgt spid="74"/>
                                            </p:tgtEl>
                                          </p:cBhvr>
                                        </p:animEffect>
                                      </p:childTnLst>
                                    </p:cTn>
                                  </p:par>
                                  <p:par>
                                    <p:cTn id="99" presetID="16" presetClass="entr" presetSubtype="37" fill="hold" nodeType="withEffect">
                                      <p:stCondLst>
                                        <p:cond delay="0"/>
                                      </p:stCondLst>
                                      <p:childTnLst>
                                        <p:set>
                                          <p:cBhvr>
                                            <p:cTn id="100" dur="1" fill="hold">
                                              <p:stCondLst>
                                                <p:cond delay="0"/>
                                              </p:stCondLst>
                                            </p:cTn>
                                            <p:tgtEl>
                                              <p:spTgt spid="86"/>
                                            </p:tgtEl>
                                            <p:attrNameLst>
                                              <p:attrName>style.visibility</p:attrName>
                                            </p:attrNameLst>
                                          </p:cBhvr>
                                          <p:to>
                                            <p:strVal val="visible"/>
                                          </p:to>
                                        </p:set>
                                        <p:animEffect transition="in" filter="barn(outVertical)">
                                          <p:cBhvr>
                                            <p:cTn id="101" dur="500"/>
                                            <p:tgtEl>
                                              <p:spTgt spid="86"/>
                                            </p:tgtEl>
                                          </p:cBhvr>
                                        </p:animEffect>
                                      </p:childTnLst>
                                    </p:cTn>
                                  </p:par>
                                  <p:par>
                                    <p:cTn id="102" presetID="16" presetClass="entr" presetSubtype="37" fill="hold" nodeType="withEffect">
                                      <p:stCondLst>
                                        <p:cond delay="0"/>
                                      </p:stCondLst>
                                      <p:childTnLst>
                                        <p:set>
                                          <p:cBhvr>
                                            <p:cTn id="103" dur="1" fill="hold">
                                              <p:stCondLst>
                                                <p:cond delay="0"/>
                                              </p:stCondLst>
                                            </p:cTn>
                                            <p:tgtEl>
                                              <p:spTgt spid="98"/>
                                            </p:tgtEl>
                                            <p:attrNameLst>
                                              <p:attrName>style.visibility</p:attrName>
                                            </p:attrNameLst>
                                          </p:cBhvr>
                                          <p:to>
                                            <p:strVal val="visible"/>
                                          </p:to>
                                        </p:set>
                                        <p:animEffect transition="in" filter="barn(outVertical)">
                                          <p:cBhvr>
                                            <p:cTn id="104" dur="500"/>
                                            <p:tgtEl>
                                              <p:spTgt spid="98"/>
                                            </p:tgtEl>
                                          </p:cBhvr>
                                        </p:animEffect>
                                      </p:childTnLst>
                                    </p:cTn>
                                  </p:par>
                                </p:childTnLst>
                              </p:cTn>
                            </p:par>
                            <p:par>
                              <p:cTn id="105" fill="hold">
                                <p:stCondLst>
                                  <p:cond delay="9350"/>
                                </p:stCondLst>
                                <p:childTnLst>
                                  <p:par>
                                    <p:cTn id="106" presetID="42" presetClass="entr" presetSubtype="0" fill="hold" nodeType="afterEffect">
                                      <p:stCondLst>
                                        <p:cond delay="0"/>
                                      </p:stCondLst>
                                      <p:childTnLst>
                                        <p:set>
                                          <p:cBhvr>
                                            <p:cTn id="107" dur="1" fill="hold">
                                              <p:stCondLst>
                                                <p:cond delay="0"/>
                                              </p:stCondLst>
                                            </p:cTn>
                                            <p:tgtEl>
                                              <p:spTgt spid="102"/>
                                            </p:tgtEl>
                                            <p:attrNameLst>
                                              <p:attrName>style.visibility</p:attrName>
                                            </p:attrNameLst>
                                          </p:cBhvr>
                                          <p:to>
                                            <p:strVal val="visible"/>
                                          </p:to>
                                        </p:set>
                                        <p:animEffect transition="in" filter="fade">
                                          <p:cBhvr>
                                            <p:cTn id="108" dur="500"/>
                                            <p:tgtEl>
                                              <p:spTgt spid="102"/>
                                            </p:tgtEl>
                                          </p:cBhvr>
                                        </p:animEffect>
                                        <p:anim calcmode="lin" valueType="num">
                                          <p:cBhvr>
                                            <p:cTn id="109" dur="500" fill="hold"/>
                                            <p:tgtEl>
                                              <p:spTgt spid="102"/>
                                            </p:tgtEl>
                                            <p:attrNameLst>
                                              <p:attrName>ppt_x</p:attrName>
                                            </p:attrNameLst>
                                          </p:cBhvr>
                                          <p:tavLst>
                                            <p:tav tm="0">
                                              <p:val>
                                                <p:strVal val="#ppt_x"/>
                                              </p:val>
                                            </p:tav>
                                            <p:tav tm="100000">
                                              <p:val>
                                                <p:strVal val="#ppt_x"/>
                                              </p:val>
                                            </p:tav>
                                          </p:tavLst>
                                        </p:anim>
                                        <p:anim calcmode="lin" valueType="num">
                                          <p:cBhvr>
                                            <p:cTn id="110" dur="500" fill="hold"/>
                                            <p:tgtEl>
                                              <p:spTgt spid="102"/>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107"/>
                                            </p:tgtEl>
                                            <p:attrNameLst>
                                              <p:attrName>style.visibility</p:attrName>
                                            </p:attrNameLst>
                                          </p:cBhvr>
                                          <p:to>
                                            <p:strVal val="visible"/>
                                          </p:to>
                                        </p:set>
                                        <p:animEffect transition="in" filter="fade">
                                          <p:cBhvr>
                                            <p:cTn id="113" dur="500"/>
                                            <p:tgtEl>
                                              <p:spTgt spid="107"/>
                                            </p:tgtEl>
                                          </p:cBhvr>
                                        </p:animEffect>
                                        <p:anim calcmode="lin" valueType="num">
                                          <p:cBhvr>
                                            <p:cTn id="114" dur="500" fill="hold"/>
                                            <p:tgtEl>
                                              <p:spTgt spid="107"/>
                                            </p:tgtEl>
                                            <p:attrNameLst>
                                              <p:attrName>ppt_x</p:attrName>
                                            </p:attrNameLst>
                                          </p:cBhvr>
                                          <p:tavLst>
                                            <p:tav tm="0">
                                              <p:val>
                                                <p:strVal val="#ppt_x"/>
                                              </p:val>
                                            </p:tav>
                                            <p:tav tm="100000">
                                              <p:val>
                                                <p:strVal val="#ppt_x"/>
                                              </p:val>
                                            </p:tav>
                                          </p:tavLst>
                                        </p:anim>
                                        <p:anim calcmode="lin" valueType="num">
                                          <p:cBhvr>
                                            <p:cTn id="115" dur="500" fill="hold"/>
                                            <p:tgtEl>
                                              <p:spTgt spid="107"/>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1" fill="hold">
                                              <p:stCondLst>
                                                <p:cond delay="0"/>
                                              </p:stCondLst>
                                            </p:cTn>
                                            <p:tgtEl>
                                              <p:spTgt spid="111"/>
                                            </p:tgtEl>
                                            <p:attrNameLst>
                                              <p:attrName>style.visibility</p:attrName>
                                            </p:attrNameLst>
                                          </p:cBhvr>
                                          <p:to>
                                            <p:strVal val="visible"/>
                                          </p:to>
                                        </p:set>
                                        <p:animEffect transition="in" filter="fade">
                                          <p:cBhvr>
                                            <p:cTn id="118" dur="500"/>
                                            <p:tgtEl>
                                              <p:spTgt spid="111"/>
                                            </p:tgtEl>
                                          </p:cBhvr>
                                        </p:animEffect>
                                        <p:anim calcmode="lin" valueType="num">
                                          <p:cBhvr>
                                            <p:cTn id="119" dur="500" fill="hold"/>
                                            <p:tgtEl>
                                              <p:spTgt spid="111"/>
                                            </p:tgtEl>
                                            <p:attrNameLst>
                                              <p:attrName>ppt_x</p:attrName>
                                            </p:attrNameLst>
                                          </p:cBhvr>
                                          <p:tavLst>
                                            <p:tav tm="0">
                                              <p:val>
                                                <p:strVal val="#ppt_x"/>
                                              </p:val>
                                            </p:tav>
                                            <p:tav tm="100000">
                                              <p:val>
                                                <p:strVal val="#ppt_x"/>
                                              </p:val>
                                            </p:tav>
                                          </p:tavLst>
                                        </p:anim>
                                        <p:anim calcmode="lin" valueType="num">
                                          <p:cBhvr>
                                            <p:cTn id="120" dur="500" fill="hold"/>
                                            <p:tgtEl>
                                              <p:spTgt spid="111"/>
                                            </p:tgtEl>
                                            <p:attrNameLst>
                                              <p:attrName>ppt_y</p:attrName>
                                            </p:attrNameLst>
                                          </p:cBhvr>
                                          <p:tavLst>
                                            <p:tav tm="0">
                                              <p:val>
                                                <p:strVal val="#ppt_y+.1"/>
                                              </p:val>
                                            </p:tav>
                                            <p:tav tm="100000">
                                              <p:val>
                                                <p:strVal val="#ppt_y"/>
                                              </p:val>
                                            </p:tav>
                                          </p:tavLst>
                                        </p:anim>
                                      </p:childTnLst>
                                    </p:cTn>
                                  </p:par>
                                  <p:par>
                                    <p:cTn id="121" presetID="47" presetClass="entr" presetSubtype="0" fill="hold" nodeType="withEffect">
                                      <p:stCondLst>
                                        <p:cond delay="0"/>
                                      </p:stCondLst>
                                      <p:childTnLst>
                                        <p:set>
                                          <p:cBhvr>
                                            <p:cTn id="122" dur="1" fill="hold">
                                              <p:stCondLst>
                                                <p:cond delay="0"/>
                                              </p:stCondLst>
                                            </p:cTn>
                                            <p:tgtEl>
                                              <p:spTgt spid="75"/>
                                            </p:tgtEl>
                                            <p:attrNameLst>
                                              <p:attrName>style.visibility</p:attrName>
                                            </p:attrNameLst>
                                          </p:cBhvr>
                                          <p:to>
                                            <p:strVal val="visible"/>
                                          </p:to>
                                        </p:set>
                                        <p:animEffect transition="in" filter="fade">
                                          <p:cBhvr>
                                            <p:cTn id="123" dur="500"/>
                                            <p:tgtEl>
                                              <p:spTgt spid="75"/>
                                            </p:tgtEl>
                                          </p:cBhvr>
                                        </p:animEffect>
                                        <p:anim calcmode="lin" valueType="num">
                                          <p:cBhvr>
                                            <p:cTn id="124" dur="500" fill="hold"/>
                                            <p:tgtEl>
                                              <p:spTgt spid="75"/>
                                            </p:tgtEl>
                                            <p:attrNameLst>
                                              <p:attrName>ppt_x</p:attrName>
                                            </p:attrNameLst>
                                          </p:cBhvr>
                                          <p:tavLst>
                                            <p:tav tm="0">
                                              <p:val>
                                                <p:strVal val="#ppt_x"/>
                                              </p:val>
                                            </p:tav>
                                            <p:tav tm="100000">
                                              <p:val>
                                                <p:strVal val="#ppt_x"/>
                                              </p:val>
                                            </p:tav>
                                          </p:tavLst>
                                        </p:anim>
                                        <p:anim calcmode="lin" valueType="num">
                                          <p:cBhvr>
                                            <p:cTn id="125" dur="500" fill="hold"/>
                                            <p:tgtEl>
                                              <p:spTgt spid="75"/>
                                            </p:tgtEl>
                                            <p:attrNameLst>
                                              <p:attrName>ppt_y</p:attrName>
                                            </p:attrNameLst>
                                          </p:cBhvr>
                                          <p:tavLst>
                                            <p:tav tm="0">
                                              <p:val>
                                                <p:strVal val="#ppt_y-.1"/>
                                              </p:val>
                                            </p:tav>
                                            <p:tav tm="100000">
                                              <p:val>
                                                <p:strVal val="#ppt_y"/>
                                              </p:val>
                                            </p:tav>
                                          </p:tavLst>
                                        </p:anim>
                                      </p:childTnLst>
                                    </p:cTn>
                                  </p:par>
                                  <p:par>
                                    <p:cTn id="126" presetID="47" presetClass="entr" presetSubtype="0" fill="hold" nodeType="withEffect">
                                      <p:stCondLst>
                                        <p:cond delay="0"/>
                                      </p:stCondLst>
                                      <p:childTnLst>
                                        <p:set>
                                          <p:cBhvr>
                                            <p:cTn id="127" dur="1" fill="hold">
                                              <p:stCondLst>
                                                <p:cond delay="0"/>
                                              </p:stCondLst>
                                            </p:cTn>
                                            <p:tgtEl>
                                              <p:spTgt spid="87"/>
                                            </p:tgtEl>
                                            <p:attrNameLst>
                                              <p:attrName>style.visibility</p:attrName>
                                            </p:attrNameLst>
                                          </p:cBhvr>
                                          <p:to>
                                            <p:strVal val="visible"/>
                                          </p:to>
                                        </p:set>
                                        <p:animEffect transition="in" filter="fade">
                                          <p:cBhvr>
                                            <p:cTn id="128" dur="500"/>
                                            <p:tgtEl>
                                              <p:spTgt spid="87"/>
                                            </p:tgtEl>
                                          </p:cBhvr>
                                        </p:animEffect>
                                        <p:anim calcmode="lin" valueType="num">
                                          <p:cBhvr>
                                            <p:cTn id="129" dur="500" fill="hold"/>
                                            <p:tgtEl>
                                              <p:spTgt spid="87"/>
                                            </p:tgtEl>
                                            <p:attrNameLst>
                                              <p:attrName>ppt_x</p:attrName>
                                            </p:attrNameLst>
                                          </p:cBhvr>
                                          <p:tavLst>
                                            <p:tav tm="0">
                                              <p:val>
                                                <p:strVal val="#ppt_x"/>
                                              </p:val>
                                            </p:tav>
                                            <p:tav tm="100000">
                                              <p:val>
                                                <p:strVal val="#ppt_x"/>
                                              </p:val>
                                            </p:tav>
                                          </p:tavLst>
                                        </p:anim>
                                        <p:anim calcmode="lin" valueType="num">
                                          <p:cBhvr>
                                            <p:cTn id="130" dur="500" fill="hold"/>
                                            <p:tgtEl>
                                              <p:spTgt spid="87"/>
                                            </p:tgtEl>
                                            <p:attrNameLst>
                                              <p:attrName>ppt_y</p:attrName>
                                            </p:attrNameLst>
                                          </p:cBhvr>
                                          <p:tavLst>
                                            <p:tav tm="0">
                                              <p:val>
                                                <p:strVal val="#ppt_y-.1"/>
                                              </p:val>
                                            </p:tav>
                                            <p:tav tm="100000">
                                              <p:val>
                                                <p:strVal val="#ppt_y"/>
                                              </p:val>
                                            </p:tav>
                                          </p:tavLst>
                                        </p:anim>
                                      </p:childTnLst>
                                    </p:cTn>
                                  </p:par>
                                  <p:par>
                                    <p:cTn id="131" presetID="47" presetClass="entr" presetSubtype="0" fill="hold" nodeType="withEffect">
                                      <p:stCondLst>
                                        <p:cond delay="0"/>
                                      </p:stCondLst>
                                      <p:childTnLst>
                                        <p:set>
                                          <p:cBhvr>
                                            <p:cTn id="132" dur="1" fill="hold">
                                              <p:stCondLst>
                                                <p:cond delay="0"/>
                                              </p:stCondLst>
                                            </p:cTn>
                                            <p:tgtEl>
                                              <p:spTgt spid="99"/>
                                            </p:tgtEl>
                                            <p:attrNameLst>
                                              <p:attrName>style.visibility</p:attrName>
                                            </p:attrNameLst>
                                          </p:cBhvr>
                                          <p:to>
                                            <p:strVal val="visible"/>
                                          </p:to>
                                        </p:set>
                                        <p:animEffect transition="in" filter="fade">
                                          <p:cBhvr>
                                            <p:cTn id="133" dur="500"/>
                                            <p:tgtEl>
                                              <p:spTgt spid="99"/>
                                            </p:tgtEl>
                                          </p:cBhvr>
                                        </p:animEffect>
                                        <p:anim calcmode="lin" valueType="num">
                                          <p:cBhvr>
                                            <p:cTn id="134" dur="500" fill="hold"/>
                                            <p:tgtEl>
                                              <p:spTgt spid="99"/>
                                            </p:tgtEl>
                                            <p:attrNameLst>
                                              <p:attrName>ppt_x</p:attrName>
                                            </p:attrNameLst>
                                          </p:cBhvr>
                                          <p:tavLst>
                                            <p:tav tm="0">
                                              <p:val>
                                                <p:strVal val="#ppt_x"/>
                                              </p:val>
                                            </p:tav>
                                            <p:tav tm="100000">
                                              <p:val>
                                                <p:strVal val="#ppt_x"/>
                                              </p:val>
                                            </p:tav>
                                          </p:tavLst>
                                        </p:anim>
                                        <p:anim calcmode="lin" valueType="num">
                                          <p:cBhvr>
                                            <p:cTn id="135" dur="5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5" grpId="0"/>
          <p:bldP spid="66" grpId="0" animBg="1"/>
          <p:bldP spid="70" grpId="0" animBg="1"/>
          <p:bldP spid="78" grpId="0" animBg="1"/>
          <p:bldP spid="82" grpId="0" animBg="1"/>
          <p:bldP spid="90" grpId="0" animBg="1"/>
          <p:bldP spid="9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58"/>
                                            </p:tgtEl>
                                            <p:attrNameLst>
                                              <p:attrName>style.visibility</p:attrName>
                                            </p:attrNameLst>
                                          </p:cBhvr>
                                          <p:to>
                                            <p:strVal val="visible"/>
                                          </p:to>
                                        </p:set>
                                        <p:anim calcmode="lin" valueType="num">
                                          <p:cBhvr additive="base">
                                            <p:cTn id="14" dur="500" fill="hold"/>
                                            <p:tgtEl>
                                              <p:spTgt spid="58"/>
                                            </p:tgtEl>
                                            <p:attrNameLst>
                                              <p:attrName>ppt_x</p:attrName>
                                            </p:attrNameLst>
                                          </p:cBhvr>
                                          <p:tavLst>
                                            <p:tav tm="0">
                                              <p:val>
                                                <p:strVal val="1+#ppt_w/2"/>
                                              </p:val>
                                            </p:tav>
                                            <p:tav tm="100000">
                                              <p:val>
                                                <p:strVal val="#ppt_x"/>
                                              </p:val>
                                            </p:tav>
                                          </p:tavLst>
                                        </p:anim>
                                        <p:anim calcmode="lin" valueType="num">
                                          <p:cBhvr additive="base">
                                            <p:cTn id="15" dur="500" fill="hold"/>
                                            <p:tgtEl>
                                              <p:spTgt spid="5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5"/>
                                            </p:tgtEl>
                                            <p:attrNameLst>
                                              <p:attrName>style.visibility</p:attrName>
                                            </p:attrNameLst>
                                          </p:cBhvr>
                                          <p:to>
                                            <p:strVal val="visible"/>
                                          </p:to>
                                        </p:set>
                                        <p:animEffect transition="in" filter="barn(outVertical)">
                                          <p:cBhvr>
                                            <p:cTn id="19" dur="700"/>
                                            <p:tgtEl>
                                              <p:spTgt spid="65"/>
                                            </p:tgtEl>
                                          </p:cBhvr>
                                        </p:animEffect>
                                      </p:childTnLst>
                                    </p:cTn>
                                  </p:par>
                                </p:childTnLst>
                              </p:cTn>
                            </p:par>
                            <p:par>
                              <p:cTn id="20" fill="hold">
                                <p:stCondLst>
                                  <p:cond delay="2000"/>
                                </p:stCondLst>
                                <p:childTnLst>
                                  <p:par>
                                    <p:cTn id="21" presetID="2" presetClass="entr" presetSubtype="8" accel="4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250" fill="hold"/>
                                            <p:tgtEl>
                                              <p:spTgt spid="66"/>
                                            </p:tgtEl>
                                            <p:attrNameLst>
                                              <p:attrName>ppt_x</p:attrName>
                                            </p:attrNameLst>
                                          </p:cBhvr>
                                          <p:tavLst>
                                            <p:tav tm="0">
                                              <p:val>
                                                <p:strVal val="0-#ppt_w/2"/>
                                              </p:val>
                                            </p:tav>
                                            <p:tav tm="100000">
                                              <p:val>
                                                <p:strVal val="#ppt_x"/>
                                              </p:val>
                                            </p:tav>
                                          </p:tavLst>
                                        </p:anim>
                                        <p:anim calcmode="lin" valueType="num">
                                          <p:cBhvr additive="base">
                                            <p:cTn id="24" dur="125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stCondLst>
                                        <p:cond delay="250"/>
                                      </p:stCondLst>
                                      <p:childTnLst>
                                        <p:set>
                                          <p:cBhvr>
                                            <p:cTn id="26" dur="1" fill="hold">
                                              <p:stCondLst>
                                                <p:cond delay="0"/>
                                              </p:stCondLst>
                                            </p:cTn>
                                            <p:tgtEl>
                                              <p:spTgt spid="78"/>
                                            </p:tgtEl>
                                            <p:attrNameLst>
                                              <p:attrName>style.visibility</p:attrName>
                                            </p:attrNameLst>
                                          </p:cBhvr>
                                          <p:to>
                                            <p:strVal val="visible"/>
                                          </p:to>
                                        </p:set>
                                        <p:anim calcmode="lin" valueType="num">
                                          <p:cBhvr additive="base">
                                            <p:cTn id="27" dur="1250" fill="hold"/>
                                            <p:tgtEl>
                                              <p:spTgt spid="78"/>
                                            </p:tgtEl>
                                            <p:attrNameLst>
                                              <p:attrName>ppt_x</p:attrName>
                                            </p:attrNameLst>
                                          </p:cBhvr>
                                          <p:tavLst>
                                            <p:tav tm="0">
                                              <p:val>
                                                <p:strVal val="0-#ppt_w/2"/>
                                              </p:val>
                                            </p:tav>
                                            <p:tav tm="100000">
                                              <p:val>
                                                <p:strVal val="#ppt_x"/>
                                              </p:val>
                                            </p:tav>
                                          </p:tavLst>
                                        </p:anim>
                                        <p:anim calcmode="lin" valueType="num">
                                          <p:cBhvr additive="base">
                                            <p:cTn id="28" dur="1250" fill="hold"/>
                                            <p:tgtEl>
                                              <p:spTgt spid="78"/>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stCondLst>
                                        <p:cond delay="500"/>
                                      </p:stCondLst>
                                      <p:childTnLst>
                                        <p:set>
                                          <p:cBhvr>
                                            <p:cTn id="30" dur="1" fill="hold">
                                              <p:stCondLst>
                                                <p:cond delay="0"/>
                                              </p:stCondLst>
                                            </p:cTn>
                                            <p:tgtEl>
                                              <p:spTgt spid="90"/>
                                            </p:tgtEl>
                                            <p:attrNameLst>
                                              <p:attrName>style.visibility</p:attrName>
                                            </p:attrNameLst>
                                          </p:cBhvr>
                                          <p:to>
                                            <p:strVal val="visible"/>
                                          </p:to>
                                        </p:set>
                                        <p:anim calcmode="lin" valueType="num">
                                          <p:cBhvr additive="base">
                                            <p:cTn id="31" dur="1250" fill="hold"/>
                                            <p:tgtEl>
                                              <p:spTgt spid="90"/>
                                            </p:tgtEl>
                                            <p:attrNameLst>
                                              <p:attrName>ppt_x</p:attrName>
                                            </p:attrNameLst>
                                          </p:cBhvr>
                                          <p:tavLst>
                                            <p:tav tm="0">
                                              <p:val>
                                                <p:strVal val="0-#ppt_w/2"/>
                                              </p:val>
                                            </p:tav>
                                            <p:tav tm="100000">
                                              <p:val>
                                                <p:strVal val="#ppt_x"/>
                                              </p:val>
                                            </p:tav>
                                          </p:tavLst>
                                        </p:anim>
                                        <p:anim calcmode="lin" valueType="num">
                                          <p:cBhvr additive="base">
                                            <p:cTn id="32" dur="1250" fill="hold"/>
                                            <p:tgtEl>
                                              <p:spTgt spid="90"/>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53" presetClass="entr" presetSubtype="16" fill="hold"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100" fill="hold"/>
                                            <p:tgtEl>
                                              <p:spTgt spid="67"/>
                                            </p:tgtEl>
                                            <p:attrNameLst>
                                              <p:attrName>ppt_w</p:attrName>
                                            </p:attrNameLst>
                                          </p:cBhvr>
                                          <p:tavLst>
                                            <p:tav tm="0">
                                              <p:val>
                                                <p:fltVal val="0"/>
                                              </p:val>
                                            </p:tav>
                                            <p:tav tm="100000">
                                              <p:val>
                                                <p:strVal val="#ppt_w"/>
                                              </p:val>
                                            </p:tav>
                                          </p:tavLst>
                                        </p:anim>
                                        <p:anim calcmode="lin" valueType="num">
                                          <p:cBhvr>
                                            <p:cTn id="37" dur="100" fill="hold"/>
                                            <p:tgtEl>
                                              <p:spTgt spid="67"/>
                                            </p:tgtEl>
                                            <p:attrNameLst>
                                              <p:attrName>ppt_h</p:attrName>
                                            </p:attrNameLst>
                                          </p:cBhvr>
                                          <p:tavLst>
                                            <p:tav tm="0">
                                              <p:val>
                                                <p:fltVal val="0"/>
                                              </p:val>
                                            </p:tav>
                                            <p:tav tm="100000">
                                              <p:val>
                                                <p:strVal val="#ppt_h"/>
                                              </p:val>
                                            </p:tav>
                                          </p:tavLst>
                                        </p:anim>
                                        <p:animEffect transition="in" filter="fade">
                                          <p:cBhvr>
                                            <p:cTn id="38" dur="100"/>
                                            <p:tgtEl>
                                              <p:spTgt spid="67"/>
                                            </p:tgtEl>
                                          </p:cBhvr>
                                        </p:animEffect>
                                      </p:childTnLst>
                                    </p:cTn>
                                  </p:par>
                                  <p:par>
                                    <p:cTn id="39" presetID="6" presetClass="emph" presetSubtype="0" fill="hold" nodeType="withEffect">
                                      <p:stCondLst>
                                        <p:cond delay="100"/>
                                      </p:stCondLst>
                                      <p:childTnLst>
                                        <p:animScale>
                                          <p:cBhvr>
                                            <p:cTn id="40" dur="100" fill="hold"/>
                                            <p:tgtEl>
                                              <p:spTgt spid="67"/>
                                            </p:tgtEl>
                                          </p:cBhvr>
                                          <p:by x="110000" y="110000"/>
                                        </p:animScale>
                                      </p:childTnLst>
                                    </p:cTn>
                                  </p:par>
                                  <p:par>
                                    <p:cTn id="41" presetID="6" presetClass="emph" presetSubtype="0" fill="hold" nodeType="withEffect">
                                      <p:stCondLst>
                                        <p:cond delay="200"/>
                                      </p:stCondLst>
                                      <p:childTnLst>
                                        <p:animScale>
                                          <p:cBhvr>
                                            <p:cTn id="42" dur="200" fill="hold"/>
                                            <p:tgtEl>
                                              <p:spTgt spid="67"/>
                                            </p:tgtEl>
                                          </p:cBhvr>
                                          <p:by x="90000" y="90000"/>
                                        </p:animScale>
                                      </p:childTnLst>
                                    </p:cTn>
                                  </p:par>
                                  <p:par>
                                    <p:cTn id="43" presetID="6" presetClass="emph" presetSubtype="0" fill="hold" nodeType="withEffect">
                                      <p:stCondLst>
                                        <p:cond delay="400"/>
                                      </p:stCondLst>
                                      <p:childTnLst>
                                        <p:animScale>
                                          <p:cBhvr>
                                            <p:cTn id="44" dur="100" fill="hold"/>
                                            <p:tgtEl>
                                              <p:spTgt spid="67"/>
                                            </p:tgtEl>
                                          </p:cBhvr>
                                          <p:by x="105000" y="105000"/>
                                        </p:animScale>
                                      </p:childTnLst>
                                    </p:cTn>
                                  </p:par>
                                  <p:par>
                                    <p:cTn id="45" presetID="6" presetClass="emph" presetSubtype="0" fill="hold" nodeType="withEffect">
                                      <p:stCondLst>
                                        <p:cond delay="500"/>
                                      </p:stCondLst>
                                      <p:childTnLst>
                                        <p:animScale>
                                          <p:cBhvr>
                                            <p:cTn id="46" dur="200" fill="hold"/>
                                            <p:tgtEl>
                                              <p:spTgt spid="67"/>
                                            </p:tgtEl>
                                          </p:cBhvr>
                                          <p:by x="95000" y="95000"/>
                                        </p:animScale>
                                      </p:childTnLst>
                                    </p:cTn>
                                  </p:par>
                                </p:childTnLst>
                              </p:cTn>
                            </p:par>
                            <p:par>
                              <p:cTn id="47" fill="hold">
                                <p:stCondLst>
                                  <p:cond delay="4450"/>
                                </p:stCondLst>
                                <p:childTnLst>
                                  <p:par>
                                    <p:cTn id="48" presetID="53" presetClass="entr" presetSubtype="16" fill="hold" nodeType="afterEffect">
                                      <p:stCondLst>
                                        <p:cond delay="0"/>
                                      </p:stCondLst>
                                      <p:childTnLst>
                                        <p:set>
                                          <p:cBhvr>
                                            <p:cTn id="49" dur="1" fill="hold">
                                              <p:stCondLst>
                                                <p:cond delay="0"/>
                                              </p:stCondLst>
                                            </p:cTn>
                                            <p:tgtEl>
                                              <p:spTgt spid="79"/>
                                            </p:tgtEl>
                                            <p:attrNameLst>
                                              <p:attrName>style.visibility</p:attrName>
                                            </p:attrNameLst>
                                          </p:cBhvr>
                                          <p:to>
                                            <p:strVal val="visible"/>
                                          </p:to>
                                        </p:set>
                                        <p:anim calcmode="lin" valueType="num">
                                          <p:cBhvr>
                                            <p:cTn id="50" dur="100" fill="hold"/>
                                            <p:tgtEl>
                                              <p:spTgt spid="79"/>
                                            </p:tgtEl>
                                            <p:attrNameLst>
                                              <p:attrName>ppt_w</p:attrName>
                                            </p:attrNameLst>
                                          </p:cBhvr>
                                          <p:tavLst>
                                            <p:tav tm="0">
                                              <p:val>
                                                <p:fltVal val="0"/>
                                              </p:val>
                                            </p:tav>
                                            <p:tav tm="100000">
                                              <p:val>
                                                <p:strVal val="#ppt_w"/>
                                              </p:val>
                                            </p:tav>
                                          </p:tavLst>
                                        </p:anim>
                                        <p:anim calcmode="lin" valueType="num">
                                          <p:cBhvr>
                                            <p:cTn id="51" dur="100" fill="hold"/>
                                            <p:tgtEl>
                                              <p:spTgt spid="79"/>
                                            </p:tgtEl>
                                            <p:attrNameLst>
                                              <p:attrName>ppt_h</p:attrName>
                                            </p:attrNameLst>
                                          </p:cBhvr>
                                          <p:tavLst>
                                            <p:tav tm="0">
                                              <p:val>
                                                <p:fltVal val="0"/>
                                              </p:val>
                                            </p:tav>
                                            <p:tav tm="100000">
                                              <p:val>
                                                <p:strVal val="#ppt_h"/>
                                              </p:val>
                                            </p:tav>
                                          </p:tavLst>
                                        </p:anim>
                                        <p:animEffect transition="in" filter="fade">
                                          <p:cBhvr>
                                            <p:cTn id="52" dur="100"/>
                                            <p:tgtEl>
                                              <p:spTgt spid="79"/>
                                            </p:tgtEl>
                                          </p:cBhvr>
                                        </p:animEffect>
                                      </p:childTnLst>
                                    </p:cTn>
                                  </p:par>
                                  <p:par>
                                    <p:cTn id="53" presetID="6" presetClass="emph" presetSubtype="0" fill="hold" nodeType="withEffect">
                                      <p:stCondLst>
                                        <p:cond delay="100"/>
                                      </p:stCondLst>
                                      <p:childTnLst>
                                        <p:animScale>
                                          <p:cBhvr>
                                            <p:cTn id="54" dur="100" fill="hold"/>
                                            <p:tgtEl>
                                              <p:spTgt spid="79"/>
                                            </p:tgtEl>
                                          </p:cBhvr>
                                          <p:by x="110000" y="110000"/>
                                        </p:animScale>
                                      </p:childTnLst>
                                    </p:cTn>
                                  </p:par>
                                  <p:par>
                                    <p:cTn id="55" presetID="6" presetClass="emph" presetSubtype="0" fill="hold" nodeType="withEffect">
                                      <p:stCondLst>
                                        <p:cond delay="200"/>
                                      </p:stCondLst>
                                      <p:childTnLst>
                                        <p:animScale>
                                          <p:cBhvr>
                                            <p:cTn id="56" dur="200" fill="hold"/>
                                            <p:tgtEl>
                                              <p:spTgt spid="79"/>
                                            </p:tgtEl>
                                          </p:cBhvr>
                                          <p:by x="90000" y="90000"/>
                                        </p:animScale>
                                      </p:childTnLst>
                                    </p:cTn>
                                  </p:par>
                                  <p:par>
                                    <p:cTn id="57" presetID="6" presetClass="emph" presetSubtype="0" fill="hold" nodeType="withEffect">
                                      <p:stCondLst>
                                        <p:cond delay="400"/>
                                      </p:stCondLst>
                                      <p:childTnLst>
                                        <p:animScale>
                                          <p:cBhvr>
                                            <p:cTn id="58" dur="100" fill="hold"/>
                                            <p:tgtEl>
                                              <p:spTgt spid="79"/>
                                            </p:tgtEl>
                                          </p:cBhvr>
                                          <p:by x="105000" y="105000"/>
                                        </p:animScale>
                                      </p:childTnLst>
                                    </p:cTn>
                                  </p:par>
                                  <p:par>
                                    <p:cTn id="59" presetID="6" presetClass="emph" presetSubtype="0" fill="hold" nodeType="withEffect">
                                      <p:stCondLst>
                                        <p:cond delay="500"/>
                                      </p:stCondLst>
                                      <p:childTnLst>
                                        <p:animScale>
                                          <p:cBhvr>
                                            <p:cTn id="60" dur="200" fill="hold"/>
                                            <p:tgtEl>
                                              <p:spTgt spid="79"/>
                                            </p:tgtEl>
                                          </p:cBhvr>
                                          <p:by x="95000" y="95000"/>
                                        </p:animScale>
                                      </p:childTnLst>
                                    </p:cTn>
                                  </p:par>
                                </p:childTnLst>
                              </p:cTn>
                            </p:par>
                            <p:par>
                              <p:cTn id="61" fill="hold">
                                <p:stCondLst>
                                  <p:cond delay="5150"/>
                                </p:stCondLst>
                                <p:childTnLst>
                                  <p:par>
                                    <p:cTn id="62" presetID="53" presetClass="entr" presetSubtype="16" fill="hold" nodeType="afterEffect">
                                      <p:stCondLst>
                                        <p:cond delay="0"/>
                                      </p:stCondLst>
                                      <p:childTnLst>
                                        <p:set>
                                          <p:cBhvr>
                                            <p:cTn id="63" dur="1" fill="hold">
                                              <p:stCondLst>
                                                <p:cond delay="0"/>
                                              </p:stCondLst>
                                            </p:cTn>
                                            <p:tgtEl>
                                              <p:spTgt spid="91"/>
                                            </p:tgtEl>
                                            <p:attrNameLst>
                                              <p:attrName>style.visibility</p:attrName>
                                            </p:attrNameLst>
                                          </p:cBhvr>
                                          <p:to>
                                            <p:strVal val="visible"/>
                                          </p:to>
                                        </p:set>
                                        <p:anim calcmode="lin" valueType="num">
                                          <p:cBhvr>
                                            <p:cTn id="64" dur="100" fill="hold"/>
                                            <p:tgtEl>
                                              <p:spTgt spid="91"/>
                                            </p:tgtEl>
                                            <p:attrNameLst>
                                              <p:attrName>ppt_w</p:attrName>
                                            </p:attrNameLst>
                                          </p:cBhvr>
                                          <p:tavLst>
                                            <p:tav tm="0">
                                              <p:val>
                                                <p:fltVal val="0"/>
                                              </p:val>
                                            </p:tav>
                                            <p:tav tm="100000">
                                              <p:val>
                                                <p:strVal val="#ppt_w"/>
                                              </p:val>
                                            </p:tav>
                                          </p:tavLst>
                                        </p:anim>
                                        <p:anim calcmode="lin" valueType="num">
                                          <p:cBhvr>
                                            <p:cTn id="65" dur="100" fill="hold"/>
                                            <p:tgtEl>
                                              <p:spTgt spid="91"/>
                                            </p:tgtEl>
                                            <p:attrNameLst>
                                              <p:attrName>ppt_h</p:attrName>
                                            </p:attrNameLst>
                                          </p:cBhvr>
                                          <p:tavLst>
                                            <p:tav tm="0">
                                              <p:val>
                                                <p:fltVal val="0"/>
                                              </p:val>
                                            </p:tav>
                                            <p:tav tm="100000">
                                              <p:val>
                                                <p:strVal val="#ppt_h"/>
                                              </p:val>
                                            </p:tav>
                                          </p:tavLst>
                                        </p:anim>
                                        <p:animEffect transition="in" filter="fade">
                                          <p:cBhvr>
                                            <p:cTn id="66" dur="100"/>
                                            <p:tgtEl>
                                              <p:spTgt spid="91"/>
                                            </p:tgtEl>
                                          </p:cBhvr>
                                        </p:animEffect>
                                      </p:childTnLst>
                                    </p:cTn>
                                  </p:par>
                                  <p:par>
                                    <p:cTn id="67" presetID="6" presetClass="emph" presetSubtype="0" fill="hold" nodeType="withEffect">
                                      <p:stCondLst>
                                        <p:cond delay="100"/>
                                      </p:stCondLst>
                                      <p:childTnLst>
                                        <p:animScale>
                                          <p:cBhvr>
                                            <p:cTn id="68" dur="100" fill="hold"/>
                                            <p:tgtEl>
                                              <p:spTgt spid="91"/>
                                            </p:tgtEl>
                                          </p:cBhvr>
                                          <p:by x="110000" y="110000"/>
                                        </p:animScale>
                                      </p:childTnLst>
                                    </p:cTn>
                                  </p:par>
                                  <p:par>
                                    <p:cTn id="69" presetID="6" presetClass="emph" presetSubtype="0" fill="hold" nodeType="withEffect">
                                      <p:stCondLst>
                                        <p:cond delay="200"/>
                                      </p:stCondLst>
                                      <p:childTnLst>
                                        <p:animScale>
                                          <p:cBhvr>
                                            <p:cTn id="70" dur="200" fill="hold"/>
                                            <p:tgtEl>
                                              <p:spTgt spid="91"/>
                                            </p:tgtEl>
                                          </p:cBhvr>
                                          <p:by x="90000" y="90000"/>
                                        </p:animScale>
                                      </p:childTnLst>
                                    </p:cTn>
                                  </p:par>
                                  <p:par>
                                    <p:cTn id="71" presetID="6" presetClass="emph" presetSubtype="0" fill="hold" nodeType="withEffect">
                                      <p:stCondLst>
                                        <p:cond delay="400"/>
                                      </p:stCondLst>
                                      <p:childTnLst>
                                        <p:animScale>
                                          <p:cBhvr>
                                            <p:cTn id="72" dur="100" fill="hold"/>
                                            <p:tgtEl>
                                              <p:spTgt spid="91"/>
                                            </p:tgtEl>
                                          </p:cBhvr>
                                          <p:by x="105000" y="105000"/>
                                        </p:animScale>
                                      </p:childTnLst>
                                    </p:cTn>
                                  </p:par>
                                  <p:par>
                                    <p:cTn id="73" presetID="6" presetClass="emph" presetSubtype="0" fill="hold" nodeType="withEffect">
                                      <p:stCondLst>
                                        <p:cond delay="500"/>
                                      </p:stCondLst>
                                      <p:childTnLst>
                                        <p:animScale>
                                          <p:cBhvr>
                                            <p:cTn id="74" dur="200" fill="hold"/>
                                            <p:tgtEl>
                                              <p:spTgt spid="91"/>
                                            </p:tgtEl>
                                          </p:cBhvr>
                                          <p:by x="95000" y="95000"/>
                                        </p:animScale>
                                      </p:childTnLst>
                                    </p:cTn>
                                  </p:par>
                                </p:childTnLst>
                              </p:cTn>
                            </p:par>
                            <p:par>
                              <p:cTn id="75" fill="hold">
                                <p:stCondLst>
                                  <p:cond delay="5850"/>
                                </p:stCondLst>
                                <p:childTnLst>
                                  <p:par>
                                    <p:cTn id="76" presetID="21" presetClass="entr" presetSubtype="1"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heel(1)">
                                          <p:cBhvr>
                                            <p:cTn id="78" dur="1500"/>
                                            <p:tgtEl>
                                              <p:spTgt spid="70"/>
                                            </p:tgtEl>
                                          </p:cBhvr>
                                        </p:animEffect>
                                      </p:childTnLst>
                                    </p:cTn>
                                  </p:par>
                                  <p:par>
                                    <p:cTn id="79" presetID="21" presetClass="entr" presetSubtype="1" fill="hold" grpId="0" nodeType="withEffect">
                                      <p:stCondLst>
                                        <p:cond delay="250"/>
                                      </p:stCondLst>
                                      <p:childTnLst>
                                        <p:set>
                                          <p:cBhvr>
                                            <p:cTn id="80" dur="1" fill="hold">
                                              <p:stCondLst>
                                                <p:cond delay="0"/>
                                              </p:stCondLst>
                                            </p:cTn>
                                            <p:tgtEl>
                                              <p:spTgt spid="82"/>
                                            </p:tgtEl>
                                            <p:attrNameLst>
                                              <p:attrName>style.visibility</p:attrName>
                                            </p:attrNameLst>
                                          </p:cBhvr>
                                          <p:to>
                                            <p:strVal val="visible"/>
                                          </p:to>
                                        </p:set>
                                        <p:animEffect transition="in" filter="wheel(1)">
                                          <p:cBhvr>
                                            <p:cTn id="81" dur="1500"/>
                                            <p:tgtEl>
                                              <p:spTgt spid="82"/>
                                            </p:tgtEl>
                                          </p:cBhvr>
                                        </p:animEffect>
                                      </p:childTnLst>
                                    </p:cTn>
                                  </p:par>
                                  <p:par>
                                    <p:cTn id="82" presetID="21" presetClass="entr" presetSubtype="1" fill="hold" grpId="0" nodeType="withEffect">
                                      <p:stCondLst>
                                        <p:cond delay="500"/>
                                      </p:stCondLst>
                                      <p:childTnLst>
                                        <p:set>
                                          <p:cBhvr>
                                            <p:cTn id="83" dur="1" fill="hold">
                                              <p:stCondLst>
                                                <p:cond delay="0"/>
                                              </p:stCondLst>
                                            </p:cTn>
                                            <p:tgtEl>
                                              <p:spTgt spid="94"/>
                                            </p:tgtEl>
                                            <p:attrNameLst>
                                              <p:attrName>style.visibility</p:attrName>
                                            </p:attrNameLst>
                                          </p:cBhvr>
                                          <p:to>
                                            <p:strVal val="visible"/>
                                          </p:to>
                                        </p:set>
                                        <p:animEffect transition="in" filter="wheel(1)">
                                          <p:cBhvr>
                                            <p:cTn id="84" dur="1500"/>
                                            <p:tgtEl>
                                              <p:spTgt spid="94"/>
                                            </p:tgtEl>
                                          </p:cBhvr>
                                        </p:animEffect>
                                      </p:childTnLst>
                                    </p:cTn>
                                  </p:par>
                                </p:childTnLst>
                              </p:cTn>
                            </p:par>
                            <p:par>
                              <p:cTn id="85" fill="hold">
                                <p:stCondLst>
                                  <p:cond delay="7850"/>
                                </p:stCondLst>
                                <p:childTnLst>
                                  <p:par>
                                    <p:cTn id="86" presetID="10" presetClass="entr" presetSubtype="0" fill="hold" nodeType="after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fade">
                                          <p:cBhvr>
                                            <p:cTn id="88" dur="500"/>
                                            <p:tgtEl>
                                              <p:spTgt spid="71"/>
                                            </p:tgtEl>
                                          </p:cBhvr>
                                        </p:animEffect>
                                      </p:childTnLst>
                                    </p:cTn>
                                  </p:par>
                                  <p:par>
                                    <p:cTn id="89" presetID="10" presetClass="entr" presetSubtype="0" fill="hold" nodeType="withEffect">
                                      <p:stCondLst>
                                        <p:cond delay="250"/>
                                      </p:stCondLst>
                                      <p:childTnLst>
                                        <p:set>
                                          <p:cBhvr>
                                            <p:cTn id="90" dur="1" fill="hold">
                                              <p:stCondLst>
                                                <p:cond delay="0"/>
                                              </p:stCondLst>
                                            </p:cTn>
                                            <p:tgtEl>
                                              <p:spTgt spid="83"/>
                                            </p:tgtEl>
                                            <p:attrNameLst>
                                              <p:attrName>style.visibility</p:attrName>
                                            </p:attrNameLst>
                                          </p:cBhvr>
                                          <p:to>
                                            <p:strVal val="visible"/>
                                          </p:to>
                                        </p:set>
                                        <p:animEffect transition="in" filter="fade">
                                          <p:cBhvr>
                                            <p:cTn id="91" dur="500"/>
                                            <p:tgtEl>
                                              <p:spTgt spid="83"/>
                                            </p:tgtEl>
                                          </p:cBhvr>
                                        </p:animEffect>
                                      </p:childTnLst>
                                    </p:cTn>
                                  </p:par>
                                  <p:par>
                                    <p:cTn id="92" presetID="10" presetClass="entr" presetSubtype="0" fill="hold" nodeType="withEffect">
                                      <p:stCondLst>
                                        <p:cond delay="500"/>
                                      </p:stCondLst>
                                      <p:childTnLst>
                                        <p:set>
                                          <p:cBhvr>
                                            <p:cTn id="93" dur="1" fill="hold">
                                              <p:stCondLst>
                                                <p:cond delay="0"/>
                                              </p:stCondLst>
                                            </p:cTn>
                                            <p:tgtEl>
                                              <p:spTgt spid="95"/>
                                            </p:tgtEl>
                                            <p:attrNameLst>
                                              <p:attrName>style.visibility</p:attrName>
                                            </p:attrNameLst>
                                          </p:cBhvr>
                                          <p:to>
                                            <p:strVal val="visible"/>
                                          </p:to>
                                        </p:set>
                                        <p:animEffect transition="in" filter="fade">
                                          <p:cBhvr>
                                            <p:cTn id="94" dur="500"/>
                                            <p:tgtEl>
                                              <p:spTgt spid="95"/>
                                            </p:tgtEl>
                                          </p:cBhvr>
                                        </p:animEffect>
                                      </p:childTnLst>
                                    </p:cTn>
                                  </p:par>
                                </p:childTnLst>
                              </p:cTn>
                            </p:par>
                            <p:par>
                              <p:cTn id="95" fill="hold">
                                <p:stCondLst>
                                  <p:cond delay="8850"/>
                                </p:stCondLst>
                                <p:childTnLst>
                                  <p:par>
                                    <p:cTn id="96" presetID="16" presetClass="entr" presetSubtype="37"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barn(outVertical)">
                                          <p:cBhvr>
                                            <p:cTn id="98" dur="500"/>
                                            <p:tgtEl>
                                              <p:spTgt spid="74"/>
                                            </p:tgtEl>
                                          </p:cBhvr>
                                        </p:animEffect>
                                      </p:childTnLst>
                                    </p:cTn>
                                  </p:par>
                                  <p:par>
                                    <p:cTn id="99" presetID="16" presetClass="entr" presetSubtype="37" fill="hold" nodeType="withEffect">
                                      <p:stCondLst>
                                        <p:cond delay="0"/>
                                      </p:stCondLst>
                                      <p:childTnLst>
                                        <p:set>
                                          <p:cBhvr>
                                            <p:cTn id="100" dur="1" fill="hold">
                                              <p:stCondLst>
                                                <p:cond delay="0"/>
                                              </p:stCondLst>
                                            </p:cTn>
                                            <p:tgtEl>
                                              <p:spTgt spid="86"/>
                                            </p:tgtEl>
                                            <p:attrNameLst>
                                              <p:attrName>style.visibility</p:attrName>
                                            </p:attrNameLst>
                                          </p:cBhvr>
                                          <p:to>
                                            <p:strVal val="visible"/>
                                          </p:to>
                                        </p:set>
                                        <p:animEffect transition="in" filter="barn(outVertical)">
                                          <p:cBhvr>
                                            <p:cTn id="101" dur="500"/>
                                            <p:tgtEl>
                                              <p:spTgt spid="86"/>
                                            </p:tgtEl>
                                          </p:cBhvr>
                                        </p:animEffect>
                                      </p:childTnLst>
                                    </p:cTn>
                                  </p:par>
                                  <p:par>
                                    <p:cTn id="102" presetID="16" presetClass="entr" presetSubtype="37" fill="hold" nodeType="withEffect">
                                      <p:stCondLst>
                                        <p:cond delay="0"/>
                                      </p:stCondLst>
                                      <p:childTnLst>
                                        <p:set>
                                          <p:cBhvr>
                                            <p:cTn id="103" dur="1" fill="hold">
                                              <p:stCondLst>
                                                <p:cond delay="0"/>
                                              </p:stCondLst>
                                            </p:cTn>
                                            <p:tgtEl>
                                              <p:spTgt spid="98"/>
                                            </p:tgtEl>
                                            <p:attrNameLst>
                                              <p:attrName>style.visibility</p:attrName>
                                            </p:attrNameLst>
                                          </p:cBhvr>
                                          <p:to>
                                            <p:strVal val="visible"/>
                                          </p:to>
                                        </p:set>
                                        <p:animEffect transition="in" filter="barn(outVertical)">
                                          <p:cBhvr>
                                            <p:cTn id="104" dur="500"/>
                                            <p:tgtEl>
                                              <p:spTgt spid="98"/>
                                            </p:tgtEl>
                                          </p:cBhvr>
                                        </p:animEffect>
                                      </p:childTnLst>
                                    </p:cTn>
                                  </p:par>
                                </p:childTnLst>
                              </p:cTn>
                            </p:par>
                            <p:par>
                              <p:cTn id="105" fill="hold">
                                <p:stCondLst>
                                  <p:cond delay="9350"/>
                                </p:stCondLst>
                                <p:childTnLst>
                                  <p:par>
                                    <p:cTn id="106" presetID="42" presetClass="entr" presetSubtype="0" fill="hold" nodeType="afterEffect">
                                      <p:stCondLst>
                                        <p:cond delay="0"/>
                                      </p:stCondLst>
                                      <p:childTnLst>
                                        <p:set>
                                          <p:cBhvr>
                                            <p:cTn id="107" dur="1" fill="hold">
                                              <p:stCondLst>
                                                <p:cond delay="0"/>
                                              </p:stCondLst>
                                            </p:cTn>
                                            <p:tgtEl>
                                              <p:spTgt spid="102"/>
                                            </p:tgtEl>
                                            <p:attrNameLst>
                                              <p:attrName>style.visibility</p:attrName>
                                            </p:attrNameLst>
                                          </p:cBhvr>
                                          <p:to>
                                            <p:strVal val="visible"/>
                                          </p:to>
                                        </p:set>
                                        <p:animEffect transition="in" filter="fade">
                                          <p:cBhvr>
                                            <p:cTn id="108" dur="500"/>
                                            <p:tgtEl>
                                              <p:spTgt spid="102"/>
                                            </p:tgtEl>
                                          </p:cBhvr>
                                        </p:animEffect>
                                        <p:anim calcmode="lin" valueType="num">
                                          <p:cBhvr>
                                            <p:cTn id="109" dur="500" fill="hold"/>
                                            <p:tgtEl>
                                              <p:spTgt spid="102"/>
                                            </p:tgtEl>
                                            <p:attrNameLst>
                                              <p:attrName>ppt_x</p:attrName>
                                            </p:attrNameLst>
                                          </p:cBhvr>
                                          <p:tavLst>
                                            <p:tav tm="0">
                                              <p:val>
                                                <p:strVal val="#ppt_x"/>
                                              </p:val>
                                            </p:tav>
                                            <p:tav tm="100000">
                                              <p:val>
                                                <p:strVal val="#ppt_x"/>
                                              </p:val>
                                            </p:tav>
                                          </p:tavLst>
                                        </p:anim>
                                        <p:anim calcmode="lin" valueType="num">
                                          <p:cBhvr>
                                            <p:cTn id="110" dur="500" fill="hold"/>
                                            <p:tgtEl>
                                              <p:spTgt spid="102"/>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107"/>
                                            </p:tgtEl>
                                            <p:attrNameLst>
                                              <p:attrName>style.visibility</p:attrName>
                                            </p:attrNameLst>
                                          </p:cBhvr>
                                          <p:to>
                                            <p:strVal val="visible"/>
                                          </p:to>
                                        </p:set>
                                        <p:animEffect transition="in" filter="fade">
                                          <p:cBhvr>
                                            <p:cTn id="113" dur="500"/>
                                            <p:tgtEl>
                                              <p:spTgt spid="107"/>
                                            </p:tgtEl>
                                          </p:cBhvr>
                                        </p:animEffect>
                                        <p:anim calcmode="lin" valueType="num">
                                          <p:cBhvr>
                                            <p:cTn id="114" dur="500" fill="hold"/>
                                            <p:tgtEl>
                                              <p:spTgt spid="107"/>
                                            </p:tgtEl>
                                            <p:attrNameLst>
                                              <p:attrName>ppt_x</p:attrName>
                                            </p:attrNameLst>
                                          </p:cBhvr>
                                          <p:tavLst>
                                            <p:tav tm="0">
                                              <p:val>
                                                <p:strVal val="#ppt_x"/>
                                              </p:val>
                                            </p:tav>
                                            <p:tav tm="100000">
                                              <p:val>
                                                <p:strVal val="#ppt_x"/>
                                              </p:val>
                                            </p:tav>
                                          </p:tavLst>
                                        </p:anim>
                                        <p:anim calcmode="lin" valueType="num">
                                          <p:cBhvr>
                                            <p:cTn id="115" dur="500" fill="hold"/>
                                            <p:tgtEl>
                                              <p:spTgt spid="107"/>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1" fill="hold">
                                              <p:stCondLst>
                                                <p:cond delay="0"/>
                                              </p:stCondLst>
                                            </p:cTn>
                                            <p:tgtEl>
                                              <p:spTgt spid="111"/>
                                            </p:tgtEl>
                                            <p:attrNameLst>
                                              <p:attrName>style.visibility</p:attrName>
                                            </p:attrNameLst>
                                          </p:cBhvr>
                                          <p:to>
                                            <p:strVal val="visible"/>
                                          </p:to>
                                        </p:set>
                                        <p:animEffect transition="in" filter="fade">
                                          <p:cBhvr>
                                            <p:cTn id="118" dur="500"/>
                                            <p:tgtEl>
                                              <p:spTgt spid="111"/>
                                            </p:tgtEl>
                                          </p:cBhvr>
                                        </p:animEffect>
                                        <p:anim calcmode="lin" valueType="num">
                                          <p:cBhvr>
                                            <p:cTn id="119" dur="500" fill="hold"/>
                                            <p:tgtEl>
                                              <p:spTgt spid="111"/>
                                            </p:tgtEl>
                                            <p:attrNameLst>
                                              <p:attrName>ppt_x</p:attrName>
                                            </p:attrNameLst>
                                          </p:cBhvr>
                                          <p:tavLst>
                                            <p:tav tm="0">
                                              <p:val>
                                                <p:strVal val="#ppt_x"/>
                                              </p:val>
                                            </p:tav>
                                            <p:tav tm="100000">
                                              <p:val>
                                                <p:strVal val="#ppt_x"/>
                                              </p:val>
                                            </p:tav>
                                          </p:tavLst>
                                        </p:anim>
                                        <p:anim calcmode="lin" valueType="num">
                                          <p:cBhvr>
                                            <p:cTn id="120" dur="500" fill="hold"/>
                                            <p:tgtEl>
                                              <p:spTgt spid="111"/>
                                            </p:tgtEl>
                                            <p:attrNameLst>
                                              <p:attrName>ppt_y</p:attrName>
                                            </p:attrNameLst>
                                          </p:cBhvr>
                                          <p:tavLst>
                                            <p:tav tm="0">
                                              <p:val>
                                                <p:strVal val="#ppt_y+.1"/>
                                              </p:val>
                                            </p:tav>
                                            <p:tav tm="100000">
                                              <p:val>
                                                <p:strVal val="#ppt_y"/>
                                              </p:val>
                                            </p:tav>
                                          </p:tavLst>
                                        </p:anim>
                                      </p:childTnLst>
                                    </p:cTn>
                                  </p:par>
                                  <p:par>
                                    <p:cTn id="121" presetID="47" presetClass="entr" presetSubtype="0" fill="hold" nodeType="withEffect">
                                      <p:stCondLst>
                                        <p:cond delay="0"/>
                                      </p:stCondLst>
                                      <p:childTnLst>
                                        <p:set>
                                          <p:cBhvr>
                                            <p:cTn id="122" dur="1" fill="hold">
                                              <p:stCondLst>
                                                <p:cond delay="0"/>
                                              </p:stCondLst>
                                            </p:cTn>
                                            <p:tgtEl>
                                              <p:spTgt spid="75"/>
                                            </p:tgtEl>
                                            <p:attrNameLst>
                                              <p:attrName>style.visibility</p:attrName>
                                            </p:attrNameLst>
                                          </p:cBhvr>
                                          <p:to>
                                            <p:strVal val="visible"/>
                                          </p:to>
                                        </p:set>
                                        <p:animEffect transition="in" filter="fade">
                                          <p:cBhvr>
                                            <p:cTn id="123" dur="500"/>
                                            <p:tgtEl>
                                              <p:spTgt spid="75"/>
                                            </p:tgtEl>
                                          </p:cBhvr>
                                        </p:animEffect>
                                        <p:anim calcmode="lin" valueType="num">
                                          <p:cBhvr>
                                            <p:cTn id="124" dur="500" fill="hold"/>
                                            <p:tgtEl>
                                              <p:spTgt spid="75"/>
                                            </p:tgtEl>
                                            <p:attrNameLst>
                                              <p:attrName>ppt_x</p:attrName>
                                            </p:attrNameLst>
                                          </p:cBhvr>
                                          <p:tavLst>
                                            <p:tav tm="0">
                                              <p:val>
                                                <p:strVal val="#ppt_x"/>
                                              </p:val>
                                            </p:tav>
                                            <p:tav tm="100000">
                                              <p:val>
                                                <p:strVal val="#ppt_x"/>
                                              </p:val>
                                            </p:tav>
                                          </p:tavLst>
                                        </p:anim>
                                        <p:anim calcmode="lin" valueType="num">
                                          <p:cBhvr>
                                            <p:cTn id="125" dur="500" fill="hold"/>
                                            <p:tgtEl>
                                              <p:spTgt spid="75"/>
                                            </p:tgtEl>
                                            <p:attrNameLst>
                                              <p:attrName>ppt_y</p:attrName>
                                            </p:attrNameLst>
                                          </p:cBhvr>
                                          <p:tavLst>
                                            <p:tav tm="0">
                                              <p:val>
                                                <p:strVal val="#ppt_y-.1"/>
                                              </p:val>
                                            </p:tav>
                                            <p:tav tm="100000">
                                              <p:val>
                                                <p:strVal val="#ppt_y"/>
                                              </p:val>
                                            </p:tav>
                                          </p:tavLst>
                                        </p:anim>
                                      </p:childTnLst>
                                    </p:cTn>
                                  </p:par>
                                  <p:par>
                                    <p:cTn id="126" presetID="47" presetClass="entr" presetSubtype="0" fill="hold" nodeType="withEffect">
                                      <p:stCondLst>
                                        <p:cond delay="0"/>
                                      </p:stCondLst>
                                      <p:childTnLst>
                                        <p:set>
                                          <p:cBhvr>
                                            <p:cTn id="127" dur="1" fill="hold">
                                              <p:stCondLst>
                                                <p:cond delay="0"/>
                                              </p:stCondLst>
                                            </p:cTn>
                                            <p:tgtEl>
                                              <p:spTgt spid="87"/>
                                            </p:tgtEl>
                                            <p:attrNameLst>
                                              <p:attrName>style.visibility</p:attrName>
                                            </p:attrNameLst>
                                          </p:cBhvr>
                                          <p:to>
                                            <p:strVal val="visible"/>
                                          </p:to>
                                        </p:set>
                                        <p:animEffect transition="in" filter="fade">
                                          <p:cBhvr>
                                            <p:cTn id="128" dur="500"/>
                                            <p:tgtEl>
                                              <p:spTgt spid="87"/>
                                            </p:tgtEl>
                                          </p:cBhvr>
                                        </p:animEffect>
                                        <p:anim calcmode="lin" valueType="num">
                                          <p:cBhvr>
                                            <p:cTn id="129" dur="500" fill="hold"/>
                                            <p:tgtEl>
                                              <p:spTgt spid="87"/>
                                            </p:tgtEl>
                                            <p:attrNameLst>
                                              <p:attrName>ppt_x</p:attrName>
                                            </p:attrNameLst>
                                          </p:cBhvr>
                                          <p:tavLst>
                                            <p:tav tm="0">
                                              <p:val>
                                                <p:strVal val="#ppt_x"/>
                                              </p:val>
                                            </p:tav>
                                            <p:tav tm="100000">
                                              <p:val>
                                                <p:strVal val="#ppt_x"/>
                                              </p:val>
                                            </p:tav>
                                          </p:tavLst>
                                        </p:anim>
                                        <p:anim calcmode="lin" valueType="num">
                                          <p:cBhvr>
                                            <p:cTn id="130" dur="500" fill="hold"/>
                                            <p:tgtEl>
                                              <p:spTgt spid="87"/>
                                            </p:tgtEl>
                                            <p:attrNameLst>
                                              <p:attrName>ppt_y</p:attrName>
                                            </p:attrNameLst>
                                          </p:cBhvr>
                                          <p:tavLst>
                                            <p:tav tm="0">
                                              <p:val>
                                                <p:strVal val="#ppt_y-.1"/>
                                              </p:val>
                                            </p:tav>
                                            <p:tav tm="100000">
                                              <p:val>
                                                <p:strVal val="#ppt_y"/>
                                              </p:val>
                                            </p:tav>
                                          </p:tavLst>
                                        </p:anim>
                                      </p:childTnLst>
                                    </p:cTn>
                                  </p:par>
                                  <p:par>
                                    <p:cTn id="131" presetID="47" presetClass="entr" presetSubtype="0" fill="hold" nodeType="withEffect">
                                      <p:stCondLst>
                                        <p:cond delay="0"/>
                                      </p:stCondLst>
                                      <p:childTnLst>
                                        <p:set>
                                          <p:cBhvr>
                                            <p:cTn id="132" dur="1" fill="hold">
                                              <p:stCondLst>
                                                <p:cond delay="0"/>
                                              </p:stCondLst>
                                            </p:cTn>
                                            <p:tgtEl>
                                              <p:spTgt spid="99"/>
                                            </p:tgtEl>
                                            <p:attrNameLst>
                                              <p:attrName>style.visibility</p:attrName>
                                            </p:attrNameLst>
                                          </p:cBhvr>
                                          <p:to>
                                            <p:strVal val="visible"/>
                                          </p:to>
                                        </p:set>
                                        <p:animEffect transition="in" filter="fade">
                                          <p:cBhvr>
                                            <p:cTn id="133" dur="500"/>
                                            <p:tgtEl>
                                              <p:spTgt spid="99"/>
                                            </p:tgtEl>
                                          </p:cBhvr>
                                        </p:animEffect>
                                        <p:anim calcmode="lin" valueType="num">
                                          <p:cBhvr>
                                            <p:cTn id="134" dur="500" fill="hold"/>
                                            <p:tgtEl>
                                              <p:spTgt spid="99"/>
                                            </p:tgtEl>
                                            <p:attrNameLst>
                                              <p:attrName>ppt_x</p:attrName>
                                            </p:attrNameLst>
                                          </p:cBhvr>
                                          <p:tavLst>
                                            <p:tav tm="0">
                                              <p:val>
                                                <p:strVal val="#ppt_x"/>
                                              </p:val>
                                            </p:tav>
                                            <p:tav tm="100000">
                                              <p:val>
                                                <p:strVal val="#ppt_x"/>
                                              </p:val>
                                            </p:tav>
                                          </p:tavLst>
                                        </p:anim>
                                        <p:anim calcmode="lin" valueType="num">
                                          <p:cBhvr>
                                            <p:cTn id="135" dur="5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5" grpId="0"/>
          <p:bldP spid="66" grpId="0" animBg="1"/>
          <p:bldP spid="70" grpId="0" animBg="1"/>
          <p:bldP spid="78" grpId="0" animBg="1"/>
          <p:bldP spid="82" grpId="0" animBg="1"/>
          <p:bldP spid="90" grpId="0" animBg="1"/>
          <p:bldP spid="94"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圆角矩形 72"/>
          <p:cNvSpPr/>
          <p:nvPr/>
        </p:nvSpPr>
        <p:spPr>
          <a:xfrm>
            <a:off x="144119" y="1024363"/>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4" name="组合 73"/>
          <p:cNvGrpSpPr/>
          <p:nvPr/>
        </p:nvGrpSpPr>
        <p:grpSpPr>
          <a:xfrm>
            <a:off x="232948" y="1161276"/>
            <a:ext cx="118508" cy="118509"/>
            <a:chOff x="4486616" y="3001075"/>
            <a:chExt cx="274695" cy="274699"/>
          </a:xfrm>
        </p:grpSpPr>
        <p:sp>
          <p:nvSpPr>
            <p:cNvPr id="75" name="椭圆 7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椭圆 7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7" name="组合 76"/>
          <p:cNvGrpSpPr/>
          <p:nvPr/>
        </p:nvGrpSpPr>
        <p:grpSpPr>
          <a:xfrm>
            <a:off x="0" y="1194938"/>
            <a:ext cx="288238" cy="46073"/>
            <a:chOff x="4318304" y="3089060"/>
            <a:chExt cx="384317" cy="61430"/>
          </a:xfrm>
        </p:grpSpPr>
        <p:sp>
          <p:nvSpPr>
            <p:cNvPr id="78" name="圆角矩形 7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9" name="圆角矩形 7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0" name="文本框 10"/>
          <p:cNvSpPr txBox="1"/>
          <p:nvPr/>
        </p:nvSpPr>
        <p:spPr>
          <a:xfrm>
            <a:off x="243720" y="1051253"/>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81" name="组合 80"/>
          <p:cNvGrpSpPr/>
          <p:nvPr/>
        </p:nvGrpSpPr>
        <p:grpSpPr>
          <a:xfrm>
            <a:off x="847156" y="2426866"/>
            <a:ext cx="1639437" cy="2658318"/>
            <a:chOff x="847156" y="1481386"/>
            <a:chExt cx="1639437" cy="2658318"/>
          </a:xfrm>
        </p:grpSpPr>
        <p:grpSp>
          <p:nvGrpSpPr>
            <p:cNvPr id="82" name="组合 81"/>
            <p:cNvGrpSpPr/>
            <p:nvPr/>
          </p:nvGrpSpPr>
          <p:grpSpPr>
            <a:xfrm>
              <a:off x="847156" y="1481386"/>
              <a:ext cx="1639437" cy="2658318"/>
              <a:chOff x="1066042" y="1651161"/>
              <a:chExt cx="2185916" cy="3544424"/>
            </a:xfrm>
          </p:grpSpPr>
          <p:grpSp>
            <p:nvGrpSpPr>
              <p:cNvPr id="88" name="组合 87"/>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97" name="任意多边形 96"/>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ysClr val="window" lastClr="FFFFFF">
                        <a:lumMod val="85000"/>
                      </a:sysClr>
                    </a:gs>
                    <a:gs pos="100000">
                      <a:sysClr val="window" lastClr="FFFFFF"/>
                    </a:gs>
                  </a:gsLst>
                  <a:lin ang="2700000" scaled="1"/>
                  <a:tileRect/>
                </a:gradFill>
                <a:ln w="2222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8" name="任意多边形 97"/>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89" name="组合 88"/>
              <p:cNvGrpSpPr/>
              <p:nvPr/>
            </p:nvGrpSpPr>
            <p:grpSpPr>
              <a:xfrm>
                <a:off x="1256513" y="2429332"/>
                <a:ext cx="1798129" cy="471011"/>
                <a:chOff x="1412549" y="2374540"/>
                <a:chExt cx="1486057" cy="428192"/>
              </a:xfrm>
            </p:grpSpPr>
            <p:pic>
              <p:nvPicPr>
                <p:cNvPr id="95" name="图片 9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96" name="图片 9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90" name="文本框 20"/>
              <p:cNvSpPr txBox="1"/>
              <p:nvPr/>
            </p:nvSpPr>
            <p:spPr>
              <a:xfrm>
                <a:off x="1265343" y="2090826"/>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rPr>
                  <a:t>在此添加标题</a:t>
                </a:r>
              </a:p>
            </p:txBody>
          </p:sp>
          <p:sp>
            <p:nvSpPr>
              <p:cNvPr id="91" name="文本框 21"/>
              <p:cNvSpPr txBox="1"/>
              <p:nvPr/>
            </p:nvSpPr>
            <p:spPr>
              <a:xfrm>
                <a:off x="1303290" y="2920302"/>
                <a:ext cx="1704572" cy="77970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nvGrpSpPr>
              <p:cNvPr id="92" name="组合 91"/>
              <p:cNvGrpSpPr/>
              <p:nvPr/>
            </p:nvGrpSpPr>
            <p:grpSpPr>
              <a:xfrm>
                <a:off x="1655516" y="4295554"/>
                <a:ext cx="1000117" cy="900031"/>
                <a:chOff x="4757378" y="2293707"/>
                <a:chExt cx="1000117" cy="900031"/>
              </a:xfrm>
            </p:grpSpPr>
            <p:sp>
              <p:nvSpPr>
                <p:cNvPr id="93" name="文本框 23"/>
                <p:cNvSpPr txBox="1"/>
                <p:nvPr/>
              </p:nvSpPr>
              <p:spPr>
                <a:xfrm>
                  <a:off x="4757378" y="2293707"/>
                  <a:ext cx="1000117"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27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94" name="文本框 24"/>
                <p:cNvSpPr txBox="1"/>
                <p:nvPr/>
              </p:nvSpPr>
              <p:spPr>
                <a:xfrm>
                  <a:off x="4901043" y="2742333"/>
                  <a:ext cx="740410" cy="45140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grpSp>
          <p:nvGrpSpPr>
            <p:cNvPr id="83" name="Group 36"/>
            <p:cNvGrpSpPr>
              <a:grpSpLocks noChangeAspect="1"/>
            </p:cNvGrpSpPr>
            <p:nvPr/>
          </p:nvGrpSpPr>
          <p:grpSpPr bwMode="auto">
            <a:xfrm>
              <a:off x="1550496" y="2143341"/>
              <a:ext cx="227623" cy="196604"/>
              <a:chOff x="3321" y="1710"/>
              <a:chExt cx="1042" cy="900"/>
            </a:xfrm>
            <a:solidFill>
              <a:srgbClr val="FFB850"/>
            </a:solidFill>
          </p:grpSpPr>
          <p:sp>
            <p:nvSpPr>
              <p:cNvPr id="84"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Rectangle 38"/>
              <p:cNvSpPr>
                <a:spLocks noChangeArrowheads="1"/>
              </p:cNvSpPr>
              <p:nvPr/>
            </p:nvSpPr>
            <p:spPr bwMode="auto">
              <a:xfrm>
                <a:off x="3716" y="2465"/>
                <a:ext cx="252" cy="97"/>
              </a:xfrm>
              <a:prstGeom prst="rect">
                <a:avLst/>
              </a:prstGeom>
              <a:solidFill>
                <a:srgbClr val="3680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6"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99" name="组合 98"/>
          <p:cNvGrpSpPr/>
          <p:nvPr/>
        </p:nvGrpSpPr>
        <p:grpSpPr>
          <a:xfrm>
            <a:off x="2783908" y="2426866"/>
            <a:ext cx="1639437" cy="2658318"/>
            <a:chOff x="2783906" y="1481386"/>
            <a:chExt cx="1639437" cy="2658318"/>
          </a:xfrm>
        </p:grpSpPr>
        <p:grpSp>
          <p:nvGrpSpPr>
            <p:cNvPr id="100" name="组合 99"/>
            <p:cNvGrpSpPr/>
            <p:nvPr/>
          </p:nvGrpSpPr>
          <p:grpSpPr>
            <a:xfrm>
              <a:off x="2783906" y="1481386"/>
              <a:ext cx="1639437" cy="2658318"/>
              <a:chOff x="1066042" y="1651161"/>
              <a:chExt cx="2185916" cy="3544424"/>
            </a:xfrm>
          </p:grpSpPr>
          <p:grpSp>
            <p:nvGrpSpPr>
              <p:cNvPr id="102" name="组合 101"/>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111" name="任意多边形 110"/>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ysClr val="window" lastClr="FFFFFF">
                        <a:lumMod val="85000"/>
                      </a:sysClr>
                    </a:gs>
                    <a:gs pos="100000">
                      <a:sysClr val="window" lastClr="FFFFFF"/>
                    </a:gs>
                  </a:gsLst>
                  <a:lin ang="2700000" scaled="1"/>
                  <a:tileRect/>
                </a:gradFill>
                <a:ln w="2222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2" name="任意多边形 111"/>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03" name="组合 102"/>
              <p:cNvGrpSpPr/>
              <p:nvPr/>
            </p:nvGrpSpPr>
            <p:grpSpPr>
              <a:xfrm>
                <a:off x="1256513" y="2429332"/>
                <a:ext cx="1798129" cy="471011"/>
                <a:chOff x="1412549" y="2374540"/>
                <a:chExt cx="1486057" cy="428192"/>
              </a:xfrm>
            </p:grpSpPr>
            <p:pic>
              <p:nvPicPr>
                <p:cNvPr id="109" name="图片 10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110" name="图片 109"/>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104" name="文本框 34"/>
              <p:cNvSpPr txBox="1"/>
              <p:nvPr/>
            </p:nvSpPr>
            <p:spPr>
              <a:xfrm>
                <a:off x="1265343" y="2090826"/>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rPr>
                  <a:t>在此添加标题</a:t>
                </a:r>
              </a:p>
            </p:txBody>
          </p:sp>
          <p:sp>
            <p:nvSpPr>
              <p:cNvPr id="105" name="文本框 35"/>
              <p:cNvSpPr txBox="1"/>
              <p:nvPr/>
            </p:nvSpPr>
            <p:spPr>
              <a:xfrm>
                <a:off x="1303290" y="2920302"/>
                <a:ext cx="1704572" cy="77970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nvGrpSpPr>
              <p:cNvPr id="106" name="组合 105"/>
              <p:cNvGrpSpPr/>
              <p:nvPr/>
            </p:nvGrpSpPr>
            <p:grpSpPr>
              <a:xfrm>
                <a:off x="1655516" y="4295554"/>
                <a:ext cx="1000117" cy="900031"/>
                <a:chOff x="4757378" y="2293707"/>
                <a:chExt cx="1000117" cy="900031"/>
              </a:xfrm>
            </p:grpSpPr>
            <p:sp>
              <p:nvSpPr>
                <p:cNvPr id="107" name="文本框 37"/>
                <p:cNvSpPr txBox="1"/>
                <p:nvPr/>
              </p:nvSpPr>
              <p:spPr>
                <a:xfrm>
                  <a:off x="4757378" y="2293707"/>
                  <a:ext cx="1000117"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27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08" name="文本框 38"/>
                <p:cNvSpPr txBox="1"/>
                <p:nvPr/>
              </p:nvSpPr>
              <p:spPr>
                <a:xfrm>
                  <a:off x="4901043" y="2742333"/>
                  <a:ext cx="740410" cy="45140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sp>
          <p:nvSpPr>
            <p:cNvPr id="101" name="Freeform 53"/>
            <p:cNvSpPr>
              <a:spLocks noEditPoints="1"/>
            </p:cNvSpPr>
            <p:nvPr/>
          </p:nvSpPr>
          <p:spPr bwMode="auto">
            <a:xfrm>
              <a:off x="3472681" y="2141580"/>
              <a:ext cx="207914" cy="207914"/>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368044"/>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B850"/>
                </a:solidFill>
                <a:effectLst/>
                <a:uLnTx/>
                <a:uFillTx/>
              </a:endParaRPr>
            </a:p>
          </p:txBody>
        </p:sp>
      </p:grpSp>
      <p:grpSp>
        <p:nvGrpSpPr>
          <p:cNvPr id="113" name="组合 112"/>
          <p:cNvGrpSpPr/>
          <p:nvPr/>
        </p:nvGrpSpPr>
        <p:grpSpPr>
          <a:xfrm>
            <a:off x="4720657" y="2426866"/>
            <a:ext cx="1639437" cy="2658318"/>
            <a:chOff x="4720657" y="1481386"/>
            <a:chExt cx="1639437" cy="2658318"/>
          </a:xfrm>
        </p:grpSpPr>
        <p:grpSp>
          <p:nvGrpSpPr>
            <p:cNvPr id="114" name="组合 113"/>
            <p:cNvGrpSpPr/>
            <p:nvPr/>
          </p:nvGrpSpPr>
          <p:grpSpPr>
            <a:xfrm>
              <a:off x="4720657" y="1481386"/>
              <a:ext cx="1639437" cy="2658318"/>
              <a:chOff x="1066042" y="1651161"/>
              <a:chExt cx="2185916" cy="3544424"/>
            </a:xfrm>
          </p:grpSpPr>
          <p:grpSp>
            <p:nvGrpSpPr>
              <p:cNvPr id="119" name="组合 118"/>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128" name="任意多边形 127"/>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ysClr val="window" lastClr="FFFFFF">
                        <a:lumMod val="85000"/>
                      </a:sysClr>
                    </a:gs>
                    <a:gs pos="100000">
                      <a:sysClr val="window" lastClr="FFFFFF"/>
                    </a:gs>
                  </a:gsLst>
                  <a:lin ang="2700000" scaled="1"/>
                  <a:tileRect/>
                </a:gradFill>
                <a:ln w="2222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9" name="任意多边形 128"/>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20" name="组合 119"/>
              <p:cNvGrpSpPr/>
              <p:nvPr/>
            </p:nvGrpSpPr>
            <p:grpSpPr>
              <a:xfrm>
                <a:off x="1256513" y="2429332"/>
                <a:ext cx="1798129" cy="471011"/>
                <a:chOff x="1412549" y="2374540"/>
                <a:chExt cx="1486057" cy="428192"/>
              </a:xfrm>
            </p:grpSpPr>
            <p:pic>
              <p:nvPicPr>
                <p:cNvPr id="126" name="图片 12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127" name="图片 12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121" name="文本框 51"/>
              <p:cNvSpPr txBox="1"/>
              <p:nvPr/>
            </p:nvSpPr>
            <p:spPr>
              <a:xfrm>
                <a:off x="1265343" y="2090826"/>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rPr>
                  <a:t>在此添加标题</a:t>
                </a:r>
              </a:p>
            </p:txBody>
          </p:sp>
          <p:sp>
            <p:nvSpPr>
              <p:cNvPr id="122" name="文本框 52"/>
              <p:cNvSpPr txBox="1"/>
              <p:nvPr/>
            </p:nvSpPr>
            <p:spPr>
              <a:xfrm>
                <a:off x="1303290" y="2920302"/>
                <a:ext cx="1704572" cy="77970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nvGrpSpPr>
              <p:cNvPr id="123" name="组合 122"/>
              <p:cNvGrpSpPr/>
              <p:nvPr/>
            </p:nvGrpSpPr>
            <p:grpSpPr>
              <a:xfrm>
                <a:off x="1655516" y="4295554"/>
                <a:ext cx="1000117" cy="900031"/>
                <a:chOff x="4757378" y="2293707"/>
                <a:chExt cx="1000117" cy="900031"/>
              </a:xfrm>
            </p:grpSpPr>
            <p:sp>
              <p:nvSpPr>
                <p:cNvPr id="124" name="文本框 54"/>
                <p:cNvSpPr txBox="1"/>
                <p:nvPr/>
              </p:nvSpPr>
              <p:spPr>
                <a:xfrm>
                  <a:off x="4757378" y="2293707"/>
                  <a:ext cx="1000117"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anose="020B0806030902050204" pitchFamily="34" charset="0"/>
                    </a:rPr>
                    <a:t>03</a:t>
                  </a:r>
                  <a:endParaRPr kumimoji="0" lang="zh-CN" altLang="en-US" sz="27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25" name="文本框 55"/>
                <p:cNvSpPr txBox="1"/>
                <p:nvPr/>
              </p:nvSpPr>
              <p:spPr>
                <a:xfrm>
                  <a:off x="4901043" y="2742333"/>
                  <a:ext cx="740410" cy="45140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grpSp>
          <p:nvGrpSpPr>
            <p:cNvPr id="115" name="Group 46"/>
            <p:cNvGrpSpPr>
              <a:grpSpLocks noChangeAspect="1"/>
            </p:cNvGrpSpPr>
            <p:nvPr/>
          </p:nvGrpSpPr>
          <p:grpSpPr bwMode="auto">
            <a:xfrm>
              <a:off x="5389055" y="2143137"/>
              <a:ext cx="318219" cy="197013"/>
              <a:chOff x="3098" y="1701"/>
              <a:chExt cx="1486" cy="920"/>
            </a:xfrm>
            <a:solidFill>
              <a:srgbClr val="E87071"/>
            </a:solidFill>
          </p:grpSpPr>
          <p:sp>
            <p:nvSpPr>
              <p:cNvPr id="116"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7"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8"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130" name="组合 129"/>
          <p:cNvGrpSpPr/>
          <p:nvPr/>
        </p:nvGrpSpPr>
        <p:grpSpPr>
          <a:xfrm>
            <a:off x="6657409" y="2426866"/>
            <a:ext cx="1639437" cy="2658318"/>
            <a:chOff x="6657407" y="1481386"/>
            <a:chExt cx="1639437" cy="2658318"/>
          </a:xfrm>
        </p:grpSpPr>
        <p:grpSp>
          <p:nvGrpSpPr>
            <p:cNvPr id="131" name="组合 130"/>
            <p:cNvGrpSpPr/>
            <p:nvPr/>
          </p:nvGrpSpPr>
          <p:grpSpPr>
            <a:xfrm>
              <a:off x="6657407" y="1481386"/>
              <a:ext cx="1639437" cy="2658318"/>
              <a:chOff x="1066042" y="1651161"/>
              <a:chExt cx="2185916" cy="3544424"/>
            </a:xfrm>
          </p:grpSpPr>
          <p:grpSp>
            <p:nvGrpSpPr>
              <p:cNvPr id="133" name="组合 132"/>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142" name="任意多边形 141"/>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ysClr val="window" lastClr="FFFFFF">
                        <a:lumMod val="85000"/>
                      </a:sysClr>
                    </a:gs>
                    <a:gs pos="100000">
                      <a:sysClr val="window" lastClr="FFFFFF"/>
                    </a:gs>
                  </a:gsLst>
                  <a:lin ang="2700000" scaled="1"/>
                  <a:tileRect/>
                </a:gradFill>
                <a:ln w="2222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3" name="任意多边形 142"/>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34" name="组合 133"/>
              <p:cNvGrpSpPr/>
              <p:nvPr/>
            </p:nvGrpSpPr>
            <p:grpSpPr>
              <a:xfrm>
                <a:off x="1256513" y="2429332"/>
                <a:ext cx="1798129" cy="471011"/>
                <a:chOff x="1412549" y="2374540"/>
                <a:chExt cx="1486057" cy="428192"/>
              </a:xfrm>
            </p:grpSpPr>
            <p:pic>
              <p:nvPicPr>
                <p:cNvPr id="140" name="图片 139"/>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141" name="图片 140"/>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135" name="文本框 65"/>
              <p:cNvSpPr txBox="1"/>
              <p:nvPr/>
            </p:nvSpPr>
            <p:spPr>
              <a:xfrm>
                <a:off x="1265343" y="2090826"/>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rPr>
                  <a:t>在此添加标题</a:t>
                </a:r>
              </a:p>
            </p:txBody>
          </p:sp>
          <p:sp>
            <p:nvSpPr>
              <p:cNvPr id="136" name="文本框 66"/>
              <p:cNvSpPr txBox="1"/>
              <p:nvPr/>
            </p:nvSpPr>
            <p:spPr>
              <a:xfrm>
                <a:off x="1303290" y="2920302"/>
                <a:ext cx="1704572" cy="77970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nvGrpSpPr>
              <p:cNvPr id="137" name="组合 136"/>
              <p:cNvGrpSpPr/>
              <p:nvPr/>
            </p:nvGrpSpPr>
            <p:grpSpPr>
              <a:xfrm>
                <a:off x="1655516" y="4295554"/>
                <a:ext cx="1000117" cy="900031"/>
                <a:chOff x="4757378" y="2293707"/>
                <a:chExt cx="1000117" cy="900031"/>
              </a:xfrm>
            </p:grpSpPr>
            <p:sp>
              <p:nvSpPr>
                <p:cNvPr id="138" name="文本框 68"/>
                <p:cNvSpPr txBox="1"/>
                <p:nvPr/>
              </p:nvSpPr>
              <p:spPr>
                <a:xfrm>
                  <a:off x="4757378" y="2293707"/>
                  <a:ext cx="1000117" cy="67710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anose="020B0806030902050204" pitchFamily="34" charset="0"/>
                    </a:rPr>
                    <a:t>04</a:t>
                  </a:r>
                  <a:endParaRPr kumimoji="0" lang="zh-CN" altLang="en-US" sz="27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39" name="文本框 69"/>
                <p:cNvSpPr txBox="1"/>
                <p:nvPr/>
              </p:nvSpPr>
              <p:spPr>
                <a:xfrm>
                  <a:off x="4901043" y="2742333"/>
                  <a:ext cx="740410" cy="45140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sp>
          <p:nvSpPr>
            <p:cNvPr id="132" name="Freeform 57"/>
            <p:cNvSpPr>
              <a:spLocks noEditPoints="1"/>
            </p:cNvSpPr>
            <p:nvPr/>
          </p:nvSpPr>
          <p:spPr bwMode="auto">
            <a:xfrm>
              <a:off x="7349588" y="2146342"/>
              <a:ext cx="202075" cy="202463"/>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368044"/>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spTree>
    <p:extLst>
      <p:ext uri="{BB962C8B-B14F-4D97-AF65-F5344CB8AC3E}">
        <p14:creationId xmlns:p14="http://schemas.microsoft.com/office/powerpoint/2010/main" val="364044219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14:bounceEnd="50000">
                                          <p:cBhvr additive="base">
                                            <p:cTn id="14" dur="500" fill="hold"/>
                                            <p:tgtEl>
                                              <p:spTgt spid="7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childTnLst>
                              </p:cTn>
                            </p:par>
                            <p:par>
                              <p:cTn id="20" fill="hold">
                                <p:stCondLst>
                                  <p:cond delay="2000"/>
                                </p:stCondLst>
                                <p:childTnLst>
                                  <p:par>
                                    <p:cTn id="21" presetID="2" presetClass="entr" presetSubtype="4" accel="53333" fill="hold" nodeType="afterEffect" p14:presetBounceEnd="53333">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14:bounceEnd="53333">
                                          <p:cBhvr additive="base">
                                            <p:cTn id="23" dur="1500" fill="hold"/>
                                            <p:tgtEl>
                                              <p:spTgt spid="81"/>
                                            </p:tgtEl>
                                            <p:attrNameLst>
                                              <p:attrName>ppt_x</p:attrName>
                                            </p:attrNameLst>
                                          </p:cBhvr>
                                          <p:tavLst>
                                            <p:tav tm="0">
                                              <p:val>
                                                <p:strVal val="#ppt_x"/>
                                              </p:val>
                                            </p:tav>
                                            <p:tav tm="100000">
                                              <p:val>
                                                <p:strVal val="#ppt_x"/>
                                              </p:val>
                                            </p:tav>
                                          </p:tavLst>
                                        </p:anim>
                                        <p:anim calcmode="lin" valueType="num" p14:bounceEnd="53333">
                                          <p:cBhvr additive="base">
                                            <p:cTn id="24" dur="1500" fill="hold"/>
                                            <p:tgtEl>
                                              <p:spTgt spid="81"/>
                                            </p:tgtEl>
                                            <p:attrNameLst>
                                              <p:attrName>ppt_y</p:attrName>
                                            </p:attrNameLst>
                                          </p:cBhvr>
                                          <p:tavLst>
                                            <p:tav tm="0">
                                              <p:val>
                                                <p:strVal val="1+#ppt_h/2"/>
                                              </p:val>
                                            </p:tav>
                                            <p:tav tm="100000">
                                              <p:val>
                                                <p:strVal val="#ppt_y"/>
                                              </p:val>
                                            </p:tav>
                                          </p:tavLst>
                                        </p:anim>
                                      </p:childTnLst>
                                    </p:cTn>
                                  </p:par>
                                  <p:par>
                                    <p:cTn id="25" presetID="2" presetClass="entr" presetSubtype="4" accel="53333" fill="hold" nodeType="withEffect" p14:presetBounceEnd="53333">
                                      <p:stCondLst>
                                        <p:cond delay="200"/>
                                      </p:stCondLst>
                                      <p:childTnLst>
                                        <p:set>
                                          <p:cBhvr>
                                            <p:cTn id="26" dur="1" fill="hold">
                                              <p:stCondLst>
                                                <p:cond delay="0"/>
                                              </p:stCondLst>
                                            </p:cTn>
                                            <p:tgtEl>
                                              <p:spTgt spid="99"/>
                                            </p:tgtEl>
                                            <p:attrNameLst>
                                              <p:attrName>style.visibility</p:attrName>
                                            </p:attrNameLst>
                                          </p:cBhvr>
                                          <p:to>
                                            <p:strVal val="visible"/>
                                          </p:to>
                                        </p:set>
                                        <p:anim calcmode="lin" valueType="num" p14:bounceEnd="53333">
                                          <p:cBhvr additive="base">
                                            <p:cTn id="27" dur="1500" fill="hold"/>
                                            <p:tgtEl>
                                              <p:spTgt spid="99"/>
                                            </p:tgtEl>
                                            <p:attrNameLst>
                                              <p:attrName>ppt_x</p:attrName>
                                            </p:attrNameLst>
                                          </p:cBhvr>
                                          <p:tavLst>
                                            <p:tav tm="0">
                                              <p:val>
                                                <p:strVal val="#ppt_x"/>
                                              </p:val>
                                            </p:tav>
                                            <p:tav tm="100000">
                                              <p:val>
                                                <p:strVal val="#ppt_x"/>
                                              </p:val>
                                            </p:tav>
                                          </p:tavLst>
                                        </p:anim>
                                        <p:anim calcmode="lin" valueType="num" p14:bounceEnd="53333">
                                          <p:cBhvr additive="base">
                                            <p:cTn id="28" dur="1500" fill="hold"/>
                                            <p:tgtEl>
                                              <p:spTgt spid="99"/>
                                            </p:tgtEl>
                                            <p:attrNameLst>
                                              <p:attrName>ppt_y</p:attrName>
                                            </p:attrNameLst>
                                          </p:cBhvr>
                                          <p:tavLst>
                                            <p:tav tm="0">
                                              <p:val>
                                                <p:strVal val="1+#ppt_h/2"/>
                                              </p:val>
                                            </p:tav>
                                            <p:tav tm="100000">
                                              <p:val>
                                                <p:strVal val="#ppt_y"/>
                                              </p:val>
                                            </p:tav>
                                          </p:tavLst>
                                        </p:anim>
                                      </p:childTnLst>
                                    </p:cTn>
                                  </p:par>
                                  <p:par>
                                    <p:cTn id="29" presetID="2" presetClass="entr" presetSubtype="4" accel="53333" fill="hold" nodeType="withEffect" p14:presetBounceEnd="53333">
                                      <p:stCondLst>
                                        <p:cond delay="400"/>
                                      </p:stCondLst>
                                      <p:childTnLst>
                                        <p:set>
                                          <p:cBhvr>
                                            <p:cTn id="30" dur="1" fill="hold">
                                              <p:stCondLst>
                                                <p:cond delay="0"/>
                                              </p:stCondLst>
                                            </p:cTn>
                                            <p:tgtEl>
                                              <p:spTgt spid="113"/>
                                            </p:tgtEl>
                                            <p:attrNameLst>
                                              <p:attrName>style.visibility</p:attrName>
                                            </p:attrNameLst>
                                          </p:cBhvr>
                                          <p:to>
                                            <p:strVal val="visible"/>
                                          </p:to>
                                        </p:set>
                                        <p:anim calcmode="lin" valueType="num" p14:bounceEnd="53333">
                                          <p:cBhvr additive="base">
                                            <p:cTn id="31" dur="1500" fill="hold"/>
                                            <p:tgtEl>
                                              <p:spTgt spid="113"/>
                                            </p:tgtEl>
                                            <p:attrNameLst>
                                              <p:attrName>ppt_x</p:attrName>
                                            </p:attrNameLst>
                                          </p:cBhvr>
                                          <p:tavLst>
                                            <p:tav tm="0">
                                              <p:val>
                                                <p:strVal val="#ppt_x"/>
                                              </p:val>
                                            </p:tav>
                                            <p:tav tm="100000">
                                              <p:val>
                                                <p:strVal val="#ppt_x"/>
                                              </p:val>
                                            </p:tav>
                                          </p:tavLst>
                                        </p:anim>
                                        <p:anim calcmode="lin" valueType="num" p14:bounceEnd="53333">
                                          <p:cBhvr additive="base">
                                            <p:cTn id="32" dur="1500" fill="hold"/>
                                            <p:tgtEl>
                                              <p:spTgt spid="113"/>
                                            </p:tgtEl>
                                            <p:attrNameLst>
                                              <p:attrName>ppt_y</p:attrName>
                                            </p:attrNameLst>
                                          </p:cBhvr>
                                          <p:tavLst>
                                            <p:tav tm="0">
                                              <p:val>
                                                <p:strVal val="1+#ppt_h/2"/>
                                              </p:val>
                                            </p:tav>
                                            <p:tav tm="100000">
                                              <p:val>
                                                <p:strVal val="#ppt_y"/>
                                              </p:val>
                                            </p:tav>
                                          </p:tavLst>
                                        </p:anim>
                                      </p:childTnLst>
                                    </p:cTn>
                                  </p:par>
                                  <p:par>
                                    <p:cTn id="33" presetID="2" presetClass="entr" presetSubtype="4" accel="53333" fill="hold" nodeType="withEffect" p14:presetBounceEnd="53333">
                                      <p:stCondLst>
                                        <p:cond delay="600"/>
                                      </p:stCondLst>
                                      <p:childTnLst>
                                        <p:set>
                                          <p:cBhvr>
                                            <p:cTn id="34" dur="1" fill="hold">
                                              <p:stCondLst>
                                                <p:cond delay="0"/>
                                              </p:stCondLst>
                                            </p:cTn>
                                            <p:tgtEl>
                                              <p:spTgt spid="130"/>
                                            </p:tgtEl>
                                            <p:attrNameLst>
                                              <p:attrName>style.visibility</p:attrName>
                                            </p:attrNameLst>
                                          </p:cBhvr>
                                          <p:to>
                                            <p:strVal val="visible"/>
                                          </p:to>
                                        </p:set>
                                        <p:anim calcmode="lin" valueType="num" p14:bounceEnd="53333">
                                          <p:cBhvr additive="base">
                                            <p:cTn id="35" dur="1500" fill="hold"/>
                                            <p:tgtEl>
                                              <p:spTgt spid="130"/>
                                            </p:tgtEl>
                                            <p:attrNameLst>
                                              <p:attrName>ppt_x</p:attrName>
                                            </p:attrNameLst>
                                          </p:cBhvr>
                                          <p:tavLst>
                                            <p:tav tm="0">
                                              <p:val>
                                                <p:strVal val="#ppt_x"/>
                                              </p:val>
                                            </p:tav>
                                            <p:tav tm="100000">
                                              <p:val>
                                                <p:strVal val="#ppt_x"/>
                                              </p:val>
                                            </p:tav>
                                          </p:tavLst>
                                        </p:anim>
                                        <p:anim calcmode="lin" valueType="num" p14:bounceEnd="53333">
                                          <p:cBhvr additive="base">
                                            <p:cTn id="36" dur="1500" fill="hold"/>
                                            <p:tgtEl>
                                              <p:spTgt spid="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1+#ppt_w/2"/>
                                              </p:val>
                                            </p:tav>
                                            <p:tav tm="100000">
                                              <p:val>
                                                <p:strVal val="#ppt_x"/>
                                              </p:val>
                                            </p:tav>
                                          </p:tavLst>
                                        </p:anim>
                                        <p:anim calcmode="lin" valueType="num">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childTnLst>
                              </p:cTn>
                            </p:par>
                            <p:par>
                              <p:cTn id="20" fill="hold">
                                <p:stCondLst>
                                  <p:cond delay="2000"/>
                                </p:stCondLst>
                                <p:childTnLst>
                                  <p:par>
                                    <p:cTn id="21" presetID="2" presetClass="entr" presetSubtype="4" accel="53333" fill="hold" nodeType="after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1500" fill="hold"/>
                                            <p:tgtEl>
                                              <p:spTgt spid="81"/>
                                            </p:tgtEl>
                                            <p:attrNameLst>
                                              <p:attrName>ppt_x</p:attrName>
                                            </p:attrNameLst>
                                          </p:cBhvr>
                                          <p:tavLst>
                                            <p:tav tm="0">
                                              <p:val>
                                                <p:strVal val="#ppt_x"/>
                                              </p:val>
                                            </p:tav>
                                            <p:tav tm="100000">
                                              <p:val>
                                                <p:strVal val="#ppt_x"/>
                                              </p:val>
                                            </p:tav>
                                          </p:tavLst>
                                        </p:anim>
                                        <p:anim calcmode="lin" valueType="num">
                                          <p:cBhvr additive="base">
                                            <p:cTn id="24" dur="1500" fill="hold"/>
                                            <p:tgtEl>
                                              <p:spTgt spid="81"/>
                                            </p:tgtEl>
                                            <p:attrNameLst>
                                              <p:attrName>ppt_y</p:attrName>
                                            </p:attrNameLst>
                                          </p:cBhvr>
                                          <p:tavLst>
                                            <p:tav tm="0">
                                              <p:val>
                                                <p:strVal val="1+#ppt_h/2"/>
                                              </p:val>
                                            </p:tav>
                                            <p:tav tm="100000">
                                              <p:val>
                                                <p:strVal val="#ppt_y"/>
                                              </p:val>
                                            </p:tav>
                                          </p:tavLst>
                                        </p:anim>
                                      </p:childTnLst>
                                    </p:cTn>
                                  </p:par>
                                  <p:par>
                                    <p:cTn id="25" presetID="2" presetClass="entr" presetSubtype="4" accel="53333" fill="hold" nodeType="withEffect">
                                      <p:stCondLst>
                                        <p:cond delay="200"/>
                                      </p:stCondLst>
                                      <p:childTnLst>
                                        <p:set>
                                          <p:cBhvr>
                                            <p:cTn id="26" dur="1" fill="hold">
                                              <p:stCondLst>
                                                <p:cond delay="0"/>
                                              </p:stCondLst>
                                            </p:cTn>
                                            <p:tgtEl>
                                              <p:spTgt spid="99"/>
                                            </p:tgtEl>
                                            <p:attrNameLst>
                                              <p:attrName>style.visibility</p:attrName>
                                            </p:attrNameLst>
                                          </p:cBhvr>
                                          <p:to>
                                            <p:strVal val="visible"/>
                                          </p:to>
                                        </p:set>
                                        <p:anim calcmode="lin" valueType="num">
                                          <p:cBhvr additive="base">
                                            <p:cTn id="27" dur="1500" fill="hold"/>
                                            <p:tgtEl>
                                              <p:spTgt spid="99"/>
                                            </p:tgtEl>
                                            <p:attrNameLst>
                                              <p:attrName>ppt_x</p:attrName>
                                            </p:attrNameLst>
                                          </p:cBhvr>
                                          <p:tavLst>
                                            <p:tav tm="0">
                                              <p:val>
                                                <p:strVal val="#ppt_x"/>
                                              </p:val>
                                            </p:tav>
                                            <p:tav tm="100000">
                                              <p:val>
                                                <p:strVal val="#ppt_x"/>
                                              </p:val>
                                            </p:tav>
                                          </p:tavLst>
                                        </p:anim>
                                        <p:anim calcmode="lin" valueType="num">
                                          <p:cBhvr additive="base">
                                            <p:cTn id="28" dur="1500" fill="hold"/>
                                            <p:tgtEl>
                                              <p:spTgt spid="99"/>
                                            </p:tgtEl>
                                            <p:attrNameLst>
                                              <p:attrName>ppt_y</p:attrName>
                                            </p:attrNameLst>
                                          </p:cBhvr>
                                          <p:tavLst>
                                            <p:tav tm="0">
                                              <p:val>
                                                <p:strVal val="1+#ppt_h/2"/>
                                              </p:val>
                                            </p:tav>
                                            <p:tav tm="100000">
                                              <p:val>
                                                <p:strVal val="#ppt_y"/>
                                              </p:val>
                                            </p:tav>
                                          </p:tavLst>
                                        </p:anim>
                                      </p:childTnLst>
                                    </p:cTn>
                                  </p:par>
                                  <p:par>
                                    <p:cTn id="29" presetID="2" presetClass="entr" presetSubtype="4" accel="53333" fill="hold" nodeType="withEffect">
                                      <p:stCondLst>
                                        <p:cond delay="400"/>
                                      </p:stCondLst>
                                      <p:childTnLst>
                                        <p:set>
                                          <p:cBhvr>
                                            <p:cTn id="30" dur="1" fill="hold">
                                              <p:stCondLst>
                                                <p:cond delay="0"/>
                                              </p:stCondLst>
                                            </p:cTn>
                                            <p:tgtEl>
                                              <p:spTgt spid="113"/>
                                            </p:tgtEl>
                                            <p:attrNameLst>
                                              <p:attrName>style.visibility</p:attrName>
                                            </p:attrNameLst>
                                          </p:cBhvr>
                                          <p:to>
                                            <p:strVal val="visible"/>
                                          </p:to>
                                        </p:set>
                                        <p:anim calcmode="lin" valueType="num">
                                          <p:cBhvr additive="base">
                                            <p:cTn id="31" dur="1500" fill="hold"/>
                                            <p:tgtEl>
                                              <p:spTgt spid="113"/>
                                            </p:tgtEl>
                                            <p:attrNameLst>
                                              <p:attrName>ppt_x</p:attrName>
                                            </p:attrNameLst>
                                          </p:cBhvr>
                                          <p:tavLst>
                                            <p:tav tm="0">
                                              <p:val>
                                                <p:strVal val="#ppt_x"/>
                                              </p:val>
                                            </p:tav>
                                            <p:tav tm="100000">
                                              <p:val>
                                                <p:strVal val="#ppt_x"/>
                                              </p:val>
                                            </p:tav>
                                          </p:tavLst>
                                        </p:anim>
                                        <p:anim calcmode="lin" valueType="num">
                                          <p:cBhvr additive="base">
                                            <p:cTn id="32" dur="1500" fill="hold"/>
                                            <p:tgtEl>
                                              <p:spTgt spid="113"/>
                                            </p:tgtEl>
                                            <p:attrNameLst>
                                              <p:attrName>ppt_y</p:attrName>
                                            </p:attrNameLst>
                                          </p:cBhvr>
                                          <p:tavLst>
                                            <p:tav tm="0">
                                              <p:val>
                                                <p:strVal val="1+#ppt_h/2"/>
                                              </p:val>
                                            </p:tav>
                                            <p:tav tm="100000">
                                              <p:val>
                                                <p:strVal val="#ppt_y"/>
                                              </p:val>
                                            </p:tav>
                                          </p:tavLst>
                                        </p:anim>
                                      </p:childTnLst>
                                    </p:cTn>
                                  </p:par>
                                  <p:par>
                                    <p:cTn id="33" presetID="2" presetClass="entr" presetSubtype="4" accel="53333" fill="hold" nodeType="withEffect">
                                      <p:stCondLst>
                                        <p:cond delay="600"/>
                                      </p:stCondLst>
                                      <p:childTnLst>
                                        <p:set>
                                          <p:cBhvr>
                                            <p:cTn id="34" dur="1" fill="hold">
                                              <p:stCondLst>
                                                <p:cond delay="0"/>
                                              </p:stCondLst>
                                            </p:cTn>
                                            <p:tgtEl>
                                              <p:spTgt spid="130"/>
                                            </p:tgtEl>
                                            <p:attrNameLst>
                                              <p:attrName>style.visibility</p:attrName>
                                            </p:attrNameLst>
                                          </p:cBhvr>
                                          <p:to>
                                            <p:strVal val="visible"/>
                                          </p:to>
                                        </p:set>
                                        <p:anim calcmode="lin" valueType="num">
                                          <p:cBhvr additive="base">
                                            <p:cTn id="35" dur="1500" fill="hold"/>
                                            <p:tgtEl>
                                              <p:spTgt spid="130"/>
                                            </p:tgtEl>
                                            <p:attrNameLst>
                                              <p:attrName>ppt_x</p:attrName>
                                            </p:attrNameLst>
                                          </p:cBhvr>
                                          <p:tavLst>
                                            <p:tav tm="0">
                                              <p:val>
                                                <p:strVal val="#ppt_x"/>
                                              </p:val>
                                            </p:tav>
                                            <p:tav tm="100000">
                                              <p:val>
                                                <p:strVal val="#ppt_x"/>
                                              </p:val>
                                            </p:tav>
                                          </p:tavLst>
                                        </p:anim>
                                        <p:anim calcmode="lin" valueType="num">
                                          <p:cBhvr additive="base">
                                            <p:cTn id="36" dur="1500" fill="hold"/>
                                            <p:tgtEl>
                                              <p:spTgt spid="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圆角矩形 67"/>
          <p:cNvSpPr/>
          <p:nvPr/>
        </p:nvSpPr>
        <p:spPr>
          <a:xfrm>
            <a:off x="144119" y="986134"/>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9" name="组合 68"/>
          <p:cNvGrpSpPr/>
          <p:nvPr/>
        </p:nvGrpSpPr>
        <p:grpSpPr>
          <a:xfrm>
            <a:off x="232948" y="1123047"/>
            <a:ext cx="118508" cy="118509"/>
            <a:chOff x="4486616" y="3001075"/>
            <a:chExt cx="274695" cy="274699"/>
          </a:xfrm>
        </p:grpSpPr>
        <p:sp>
          <p:nvSpPr>
            <p:cNvPr id="70" name="椭圆 6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椭圆 70"/>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2" name="组合 71"/>
          <p:cNvGrpSpPr/>
          <p:nvPr/>
        </p:nvGrpSpPr>
        <p:grpSpPr>
          <a:xfrm>
            <a:off x="0" y="1156709"/>
            <a:ext cx="288238" cy="46073"/>
            <a:chOff x="4318304" y="3089060"/>
            <a:chExt cx="384317" cy="61430"/>
          </a:xfrm>
        </p:grpSpPr>
        <p:sp>
          <p:nvSpPr>
            <p:cNvPr id="73" name="圆角矩形 72"/>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4" name="圆角矩形 73"/>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5" name="文本框 10"/>
          <p:cNvSpPr txBox="1"/>
          <p:nvPr/>
        </p:nvSpPr>
        <p:spPr>
          <a:xfrm>
            <a:off x="243720" y="1013024"/>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6" name="圆角矩形 75"/>
          <p:cNvSpPr/>
          <p:nvPr/>
        </p:nvSpPr>
        <p:spPr>
          <a:xfrm>
            <a:off x="5738965" y="2589468"/>
            <a:ext cx="1090267" cy="784178"/>
          </a:xfrm>
          <a:prstGeom prst="roundRect">
            <a:avLst>
              <a:gd name="adj" fmla="val 11292"/>
            </a:avLst>
          </a:prstGeom>
          <a:solidFill>
            <a:srgbClr val="368044"/>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圆角矩形 76"/>
          <p:cNvSpPr/>
          <p:nvPr/>
        </p:nvSpPr>
        <p:spPr>
          <a:xfrm>
            <a:off x="4450959" y="2483970"/>
            <a:ext cx="1383623" cy="995174"/>
          </a:xfrm>
          <a:prstGeom prst="roundRect">
            <a:avLst>
              <a:gd name="adj" fmla="val 11292"/>
            </a:avLst>
          </a:prstGeom>
          <a:gradFill flip="none" rotWithShape="1">
            <a:gsLst>
              <a:gs pos="100000">
                <a:sysClr val="window" lastClr="FFFFFF"/>
              </a:gs>
              <a:gs pos="0">
                <a:sysClr val="window" lastClr="FFFFFF">
                  <a:lumMod val="85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a:off x="3526721" y="2589468"/>
            <a:ext cx="1090267" cy="784178"/>
          </a:xfrm>
          <a:prstGeom prst="roundRect">
            <a:avLst>
              <a:gd name="adj" fmla="val 11292"/>
            </a:avLst>
          </a:prstGeom>
          <a:solidFill>
            <a:srgbClr val="368044"/>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椭圆 78"/>
          <p:cNvSpPr/>
          <p:nvPr/>
        </p:nvSpPr>
        <p:spPr>
          <a:xfrm>
            <a:off x="1162053" y="2125207"/>
            <a:ext cx="1706235" cy="1706235"/>
          </a:xfrm>
          <a:prstGeom prst="ellipse">
            <a:avLst/>
          </a:prstGeom>
          <a:gradFill flip="none" rotWithShape="1">
            <a:gsLst>
              <a:gs pos="0">
                <a:sysClr val="window" lastClr="FFFFFF">
                  <a:lumMod val="85000"/>
                </a:sysClr>
              </a:gs>
              <a:gs pos="100000">
                <a:sysClr val="window" lastClr="FFFFFF"/>
              </a:gs>
            </a:gsLst>
            <a:lin ang="2700000" scaled="1"/>
            <a:tileRect/>
          </a:gradFill>
          <a:ln w="22225" cap="flat" cmpd="sng" algn="ctr">
            <a:gradFill>
              <a:gsLst>
                <a:gs pos="0">
                  <a:sysClr val="window" lastClr="FFFFFF"/>
                </a:gs>
                <a:gs pos="100000">
                  <a:sysClr val="window" lastClr="FFFFFF">
                    <a:lumMod val="85000"/>
                  </a:sysClr>
                </a:gs>
              </a:gsLst>
              <a:lin ang="5400000" scaled="1"/>
            </a:gradFill>
            <a:prstDash val="solid"/>
            <a:miter lim="800000"/>
          </a:ln>
          <a:effectLst>
            <a:outerShdw blurRad="292100" dist="1397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圆角矩形 79"/>
          <p:cNvSpPr/>
          <p:nvPr/>
        </p:nvSpPr>
        <p:spPr>
          <a:xfrm>
            <a:off x="2334132" y="2483970"/>
            <a:ext cx="1383623" cy="995174"/>
          </a:xfrm>
          <a:prstGeom prst="roundRect">
            <a:avLst>
              <a:gd name="adj" fmla="val 11292"/>
            </a:avLst>
          </a:prstGeom>
          <a:gradFill flip="none" rotWithShape="1">
            <a:gsLst>
              <a:gs pos="100000">
                <a:sysClr val="window" lastClr="FFFFFF"/>
              </a:gs>
              <a:gs pos="0">
                <a:sysClr val="window" lastClr="FFFFFF">
                  <a:lumMod val="85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p:nvPr/>
        </p:nvSpPr>
        <p:spPr>
          <a:xfrm>
            <a:off x="1366557" y="2329711"/>
            <a:ext cx="1297227" cy="1297227"/>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p:nvPr/>
        </p:nvSpPr>
        <p:spPr>
          <a:xfrm>
            <a:off x="1432289" y="2395446"/>
            <a:ext cx="1165760" cy="1165760"/>
          </a:xfrm>
          <a:prstGeom prst="ellipse">
            <a:avLst/>
          </a:prstGeom>
          <a:gradFill flip="none" rotWithShape="1">
            <a:gsLst>
              <a:gs pos="0">
                <a:sysClr val="window" lastClr="FFFFFF"/>
              </a:gs>
              <a:gs pos="100000">
                <a:srgbClr val="D5D5D5"/>
              </a:gs>
            </a:gsLst>
            <a:lin ang="27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p:nvPr/>
        </p:nvSpPr>
        <p:spPr>
          <a:xfrm>
            <a:off x="1524157" y="2487312"/>
            <a:ext cx="982027" cy="982027"/>
          </a:xfrm>
          <a:prstGeom prst="ellipse">
            <a:avLst/>
          </a:prstGeom>
          <a:solidFill>
            <a:srgbClr val="368044"/>
          </a:solidFill>
          <a:ln w="381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77800" dist="762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文本框 19"/>
          <p:cNvSpPr txBox="1"/>
          <p:nvPr/>
        </p:nvSpPr>
        <p:spPr>
          <a:xfrm>
            <a:off x="1559472" y="2637869"/>
            <a:ext cx="895782"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85" name="文本框 20"/>
          <p:cNvSpPr txBox="1"/>
          <p:nvPr/>
        </p:nvSpPr>
        <p:spPr>
          <a:xfrm>
            <a:off x="1575083" y="3060334"/>
            <a:ext cx="895782"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nvGrpSpPr>
          <p:cNvPr id="86" name="组合 85"/>
          <p:cNvGrpSpPr/>
          <p:nvPr/>
        </p:nvGrpSpPr>
        <p:grpSpPr>
          <a:xfrm>
            <a:off x="2674763" y="2604093"/>
            <a:ext cx="1004893" cy="681321"/>
            <a:chOff x="3464748" y="2262458"/>
            <a:chExt cx="1339857" cy="908427"/>
          </a:xfrm>
        </p:grpSpPr>
        <p:sp>
          <p:nvSpPr>
            <p:cNvPr id="87" name="文本框 22"/>
            <p:cNvSpPr txBox="1"/>
            <p:nvPr/>
          </p:nvSpPr>
          <p:spPr>
            <a:xfrm>
              <a:off x="3464748" y="2586110"/>
              <a:ext cx="1339857" cy="58477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8" name="文本框 23"/>
            <p:cNvSpPr txBox="1"/>
            <p:nvPr/>
          </p:nvSpPr>
          <p:spPr>
            <a:xfrm>
              <a:off x="3807976" y="2262458"/>
              <a:ext cx="980224"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01.1</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89" name="组合 88"/>
          <p:cNvGrpSpPr/>
          <p:nvPr/>
        </p:nvGrpSpPr>
        <p:grpSpPr>
          <a:xfrm>
            <a:off x="4675628" y="2604093"/>
            <a:ext cx="1004893" cy="681321"/>
            <a:chOff x="5815067" y="2262458"/>
            <a:chExt cx="1339857" cy="908427"/>
          </a:xfrm>
        </p:grpSpPr>
        <p:sp>
          <p:nvSpPr>
            <p:cNvPr id="90" name="文本框 25"/>
            <p:cNvSpPr txBox="1"/>
            <p:nvPr/>
          </p:nvSpPr>
          <p:spPr>
            <a:xfrm>
              <a:off x="5815067" y="2586110"/>
              <a:ext cx="1339857" cy="58477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91" name="文本框 26"/>
            <p:cNvSpPr txBox="1"/>
            <p:nvPr/>
          </p:nvSpPr>
          <p:spPr>
            <a:xfrm>
              <a:off x="6155726" y="2262458"/>
              <a:ext cx="980224"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01.2</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92" name="组合 91"/>
          <p:cNvGrpSpPr/>
          <p:nvPr/>
        </p:nvGrpSpPr>
        <p:grpSpPr>
          <a:xfrm>
            <a:off x="3713059" y="2738301"/>
            <a:ext cx="875116" cy="533165"/>
            <a:chOff x="4684045" y="2441400"/>
            <a:chExt cx="1166821" cy="710885"/>
          </a:xfrm>
        </p:grpSpPr>
        <p:grpSp>
          <p:nvGrpSpPr>
            <p:cNvPr id="93" name="Group 4"/>
            <p:cNvGrpSpPr>
              <a:grpSpLocks noChangeAspect="1"/>
            </p:cNvGrpSpPr>
            <p:nvPr/>
          </p:nvGrpSpPr>
          <p:grpSpPr bwMode="auto">
            <a:xfrm>
              <a:off x="5116464" y="2441400"/>
              <a:ext cx="286537" cy="335790"/>
              <a:chOff x="1776" y="1776"/>
              <a:chExt cx="64" cy="75"/>
            </a:xfrm>
            <a:solidFill>
              <a:sysClr val="window" lastClr="FFFFFF"/>
            </a:solidFill>
            <a:effectLst/>
          </p:grpSpPr>
          <p:sp>
            <p:nvSpPr>
              <p:cNvPr id="9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94" name="文本框 29"/>
            <p:cNvSpPr txBox="1"/>
            <p:nvPr/>
          </p:nvSpPr>
          <p:spPr>
            <a:xfrm>
              <a:off x="4684045" y="2782954"/>
              <a:ext cx="1166821"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a:t>
              </a:r>
            </a:p>
          </p:txBody>
        </p:sp>
      </p:grpSp>
      <p:grpSp>
        <p:nvGrpSpPr>
          <p:cNvPr id="99" name="组合 98"/>
          <p:cNvGrpSpPr/>
          <p:nvPr/>
        </p:nvGrpSpPr>
        <p:grpSpPr>
          <a:xfrm>
            <a:off x="5887635" y="2747537"/>
            <a:ext cx="875116" cy="523930"/>
            <a:chOff x="7037380" y="2453713"/>
            <a:chExt cx="1166821" cy="698573"/>
          </a:xfrm>
        </p:grpSpPr>
        <p:grpSp>
          <p:nvGrpSpPr>
            <p:cNvPr id="100" name="Group 18"/>
            <p:cNvGrpSpPr>
              <a:grpSpLocks noChangeAspect="1"/>
            </p:cNvGrpSpPr>
            <p:nvPr/>
          </p:nvGrpSpPr>
          <p:grpSpPr bwMode="auto">
            <a:xfrm>
              <a:off x="7472608" y="2453713"/>
              <a:ext cx="320102" cy="298277"/>
              <a:chOff x="3802" y="2858"/>
              <a:chExt cx="616" cy="574"/>
            </a:xfrm>
            <a:solidFill>
              <a:sysClr val="window" lastClr="FFFFFF"/>
            </a:solidFill>
            <a:effectLst/>
          </p:grpSpPr>
          <p:sp>
            <p:nvSpPr>
              <p:cNvPr id="10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4"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5"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01" name="文本框 36"/>
            <p:cNvSpPr txBox="1"/>
            <p:nvPr/>
          </p:nvSpPr>
          <p:spPr>
            <a:xfrm>
              <a:off x="7037380" y="2782954"/>
              <a:ext cx="1166821"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a:t>
              </a:r>
            </a:p>
          </p:txBody>
        </p:sp>
      </p:grpSp>
      <p:sp>
        <p:nvSpPr>
          <p:cNvPr id="107" name="圆角矩形 106"/>
          <p:cNvSpPr/>
          <p:nvPr/>
        </p:nvSpPr>
        <p:spPr>
          <a:xfrm>
            <a:off x="2257623" y="4275255"/>
            <a:ext cx="1090267" cy="784178"/>
          </a:xfrm>
          <a:prstGeom prst="roundRect">
            <a:avLst>
              <a:gd name="adj" fmla="val 11292"/>
            </a:avLst>
          </a:prstGeom>
          <a:solidFill>
            <a:srgbClr val="368044"/>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 name="圆角矩形 107"/>
          <p:cNvSpPr/>
          <p:nvPr/>
        </p:nvSpPr>
        <p:spPr>
          <a:xfrm>
            <a:off x="3176074" y="4169757"/>
            <a:ext cx="1383623" cy="995174"/>
          </a:xfrm>
          <a:prstGeom prst="roundRect">
            <a:avLst>
              <a:gd name="adj" fmla="val 11292"/>
            </a:avLst>
          </a:prstGeom>
          <a:gradFill flip="none" rotWithShape="1">
            <a:gsLst>
              <a:gs pos="100000">
                <a:sysClr val="window" lastClr="FFFFFF"/>
              </a:gs>
              <a:gs pos="0">
                <a:sysClr val="window" lastClr="FFFFFF">
                  <a:lumMod val="85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圆角矩形 108"/>
          <p:cNvSpPr/>
          <p:nvPr/>
        </p:nvSpPr>
        <p:spPr>
          <a:xfrm>
            <a:off x="4174592" y="4275255"/>
            <a:ext cx="1090267" cy="784178"/>
          </a:xfrm>
          <a:prstGeom prst="roundRect">
            <a:avLst>
              <a:gd name="adj" fmla="val 11292"/>
            </a:avLst>
          </a:prstGeom>
          <a:solidFill>
            <a:srgbClr val="368044"/>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0" name="椭圆 109"/>
          <p:cNvSpPr/>
          <p:nvPr/>
        </p:nvSpPr>
        <p:spPr>
          <a:xfrm>
            <a:off x="5999493" y="3810997"/>
            <a:ext cx="1706235" cy="1706235"/>
          </a:xfrm>
          <a:prstGeom prst="ellipse">
            <a:avLst/>
          </a:prstGeom>
          <a:gradFill flip="none" rotWithShape="1">
            <a:gsLst>
              <a:gs pos="0">
                <a:sysClr val="window" lastClr="FFFFFF">
                  <a:lumMod val="85000"/>
                </a:sysClr>
              </a:gs>
              <a:gs pos="100000">
                <a:sysClr val="window" lastClr="FFFFFF"/>
              </a:gs>
            </a:gsLst>
            <a:lin ang="2700000" scaled="1"/>
            <a:tileRect/>
          </a:gradFill>
          <a:ln w="22225" cap="flat" cmpd="sng" algn="ctr">
            <a:gradFill>
              <a:gsLst>
                <a:gs pos="0">
                  <a:sysClr val="window" lastClr="FFFFFF"/>
                </a:gs>
                <a:gs pos="100000">
                  <a:sysClr val="window" lastClr="FFFFFF">
                    <a:lumMod val="85000"/>
                  </a:sysClr>
                </a:gs>
              </a:gsLst>
              <a:lin ang="5400000" scaled="1"/>
            </a:gradFill>
            <a:prstDash val="solid"/>
            <a:miter lim="800000"/>
          </a:ln>
          <a:effectLst>
            <a:outerShdw blurRad="292100" dist="1397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圆角矩形 110"/>
          <p:cNvSpPr/>
          <p:nvPr/>
        </p:nvSpPr>
        <p:spPr>
          <a:xfrm>
            <a:off x="5111925" y="4169757"/>
            <a:ext cx="1383623" cy="995174"/>
          </a:xfrm>
          <a:prstGeom prst="roundRect">
            <a:avLst>
              <a:gd name="adj" fmla="val 11292"/>
            </a:avLst>
          </a:prstGeom>
          <a:gradFill flip="none" rotWithShape="1">
            <a:gsLst>
              <a:gs pos="100000">
                <a:sysClr val="window" lastClr="FFFFFF"/>
              </a:gs>
              <a:gs pos="0">
                <a:sysClr val="window" lastClr="FFFFFF">
                  <a:lumMod val="85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889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2" name="椭圆 111"/>
          <p:cNvSpPr/>
          <p:nvPr/>
        </p:nvSpPr>
        <p:spPr>
          <a:xfrm>
            <a:off x="6203996" y="4015501"/>
            <a:ext cx="1297227" cy="1297227"/>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椭圆 112"/>
          <p:cNvSpPr/>
          <p:nvPr/>
        </p:nvSpPr>
        <p:spPr>
          <a:xfrm>
            <a:off x="6269728" y="4081233"/>
            <a:ext cx="1165760" cy="1165760"/>
          </a:xfrm>
          <a:prstGeom prst="ellipse">
            <a:avLst/>
          </a:prstGeom>
          <a:gradFill flip="none" rotWithShape="1">
            <a:gsLst>
              <a:gs pos="0">
                <a:sysClr val="window" lastClr="FFFFFF"/>
              </a:gs>
              <a:gs pos="100000">
                <a:srgbClr val="D5D5D5"/>
              </a:gs>
            </a:gsLst>
            <a:lin ang="27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4" name="椭圆 113"/>
          <p:cNvSpPr/>
          <p:nvPr/>
        </p:nvSpPr>
        <p:spPr>
          <a:xfrm>
            <a:off x="6361597" y="4173100"/>
            <a:ext cx="982027" cy="982026"/>
          </a:xfrm>
          <a:prstGeom prst="ellipse">
            <a:avLst/>
          </a:prstGeom>
          <a:solidFill>
            <a:srgbClr val="368044"/>
          </a:solidFill>
          <a:ln w="381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77800" dist="762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文本框 50"/>
          <p:cNvSpPr txBox="1"/>
          <p:nvPr/>
        </p:nvSpPr>
        <p:spPr>
          <a:xfrm>
            <a:off x="6396912" y="4323657"/>
            <a:ext cx="895782"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16" name="文本框 51"/>
          <p:cNvSpPr txBox="1"/>
          <p:nvPr/>
        </p:nvSpPr>
        <p:spPr>
          <a:xfrm>
            <a:off x="6412523" y="4746122"/>
            <a:ext cx="895782"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nvGrpSpPr>
          <p:cNvPr id="117" name="组合 116"/>
          <p:cNvGrpSpPr/>
          <p:nvPr/>
        </p:nvGrpSpPr>
        <p:grpSpPr>
          <a:xfrm>
            <a:off x="5151284" y="4289881"/>
            <a:ext cx="1004893" cy="681321"/>
            <a:chOff x="6957276" y="4510176"/>
            <a:chExt cx="1339857" cy="908427"/>
          </a:xfrm>
        </p:grpSpPr>
        <p:sp>
          <p:nvSpPr>
            <p:cNvPr id="118" name="文本框 53"/>
            <p:cNvSpPr txBox="1"/>
            <p:nvPr/>
          </p:nvSpPr>
          <p:spPr>
            <a:xfrm>
              <a:off x="6957276" y="4833828"/>
              <a:ext cx="1339857" cy="58477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19" name="文本框 54"/>
            <p:cNvSpPr txBox="1"/>
            <p:nvPr/>
          </p:nvSpPr>
          <p:spPr>
            <a:xfrm>
              <a:off x="7309284" y="4510176"/>
              <a:ext cx="980224"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02.1</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120" name="组合 119"/>
          <p:cNvGrpSpPr/>
          <p:nvPr/>
        </p:nvGrpSpPr>
        <p:grpSpPr>
          <a:xfrm>
            <a:off x="3177737" y="4289881"/>
            <a:ext cx="1004893" cy="681321"/>
            <a:chOff x="4668779" y="4510176"/>
            <a:chExt cx="1339857" cy="908427"/>
          </a:xfrm>
        </p:grpSpPr>
        <p:sp>
          <p:nvSpPr>
            <p:cNvPr id="121" name="文本框 56"/>
            <p:cNvSpPr txBox="1"/>
            <p:nvPr/>
          </p:nvSpPr>
          <p:spPr>
            <a:xfrm>
              <a:off x="4668779" y="4833828"/>
              <a:ext cx="1339857" cy="58477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22" name="文本框 57"/>
            <p:cNvSpPr txBox="1"/>
            <p:nvPr/>
          </p:nvSpPr>
          <p:spPr>
            <a:xfrm>
              <a:off x="5023356" y="4510176"/>
              <a:ext cx="980224"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02.2</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123" name="组合 122"/>
          <p:cNvGrpSpPr/>
          <p:nvPr/>
        </p:nvGrpSpPr>
        <p:grpSpPr>
          <a:xfrm>
            <a:off x="2286001" y="4404491"/>
            <a:ext cx="875116" cy="552763"/>
            <a:chOff x="2971801" y="4662987"/>
            <a:chExt cx="1166821" cy="737016"/>
          </a:xfrm>
        </p:grpSpPr>
        <p:grpSp>
          <p:nvGrpSpPr>
            <p:cNvPr id="124" name="组合 123"/>
            <p:cNvGrpSpPr/>
            <p:nvPr/>
          </p:nvGrpSpPr>
          <p:grpSpPr>
            <a:xfrm>
              <a:off x="2971801" y="4677129"/>
              <a:ext cx="1166821" cy="722874"/>
              <a:chOff x="3619501" y="4677129"/>
              <a:chExt cx="1166821" cy="722874"/>
            </a:xfrm>
          </p:grpSpPr>
          <p:sp>
            <p:nvSpPr>
              <p:cNvPr id="126" name="文本框 61"/>
              <p:cNvSpPr txBox="1"/>
              <p:nvPr/>
            </p:nvSpPr>
            <p:spPr>
              <a:xfrm>
                <a:off x="3619501" y="5030672"/>
                <a:ext cx="1166821"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a:t>
                </a:r>
              </a:p>
            </p:txBody>
          </p:sp>
          <p:sp>
            <p:nvSpPr>
              <p:cNvPr id="127" name="Freeform 14"/>
              <p:cNvSpPr>
                <a:spLocks/>
              </p:cNvSpPr>
              <p:nvPr/>
            </p:nvSpPr>
            <p:spPr bwMode="auto">
              <a:xfrm>
                <a:off x="4014374" y="4677129"/>
                <a:ext cx="339996" cy="339408"/>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25" name="Freeform 15"/>
            <p:cNvSpPr>
              <a:spLocks noEditPoints="1"/>
            </p:cNvSpPr>
            <p:nvPr/>
          </p:nvSpPr>
          <p:spPr bwMode="auto">
            <a:xfrm>
              <a:off x="3357245" y="4662987"/>
              <a:ext cx="162044" cy="160865"/>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8" name="组合 127"/>
          <p:cNvGrpSpPr/>
          <p:nvPr/>
        </p:nvGrpSpPr>
        <p:grpSpPr>
          <a:xfrm>
            <a:off x="4203402" y="4431134"/>
            <a:ext cx="875116" cy="526125"/>
            <a:chOff x="5972836" y="4698504"/>
            <a:chExt cx="1166821" cy="701500"/>
          </a:xfrm>
        </p:grpSpPr>
        <p:sp>
          <p:nvSpPr>
            <p:cNvPr id="129" name="文本框 64"/>
            <p:cNvSpPr txBox="1"/>
            <p:nvPr/>
          </p:nvSpPr>
          <p:spPr>
            <a:xfrm>
              <a:off x="5972836" y="5030672"/>
              <a:ext cx="1166821"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a:t>
              </a:r>
            </a:p>
          </p:txBody>
        </p:sp>
        <p:sp>
          <p:nvSpPr>
            <p:cNvPr id="130" name="Freeform 502"/>
            <p:cNvSpPr>
              <a:spLocks/>
            </p:cNvSpPr>
            <p:nvPr/>
          </p:nvSpPr>
          <p:spPr bwMode="auto">
            <a:xfrm>
              <a:off x="6417981" y="4862290"/>
              <a:ext cx="114010" cy="133277"/>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1" name="Freeform 503"/>
            <p:cNvSpPr>
              <a:spLocks/>
            </p:cNvSpPr>
            <p:nvPr/>
          </p:nvSpPr>
          <p:spPr bwMode="auto">
            <a:xfrm>
              <a:off x="6429226" y="4706534"/>
              <a:ext cx="41750" cy="147729"/>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2" name="Freeform 504"/>
            <p:cNvSpPr>
              <a:spLocks/>
            </p:cNvSpPr>
            <p:nvPr/>
          </p:nvSpPr>
          <p:spPr bwMode="auto">
            <a:xfrm>
              <a:off x="6485431" y="4698504"/>
              <a:ext cx="179845" cy="297062"/>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3" name="Freeform 505"/>
            <p:cNvSpPr>
              <a:spLocks/>
            </p:cNvSpPr>
            <p:nvPr/>
          </p:nvSpPr>
          <p:spPr bwMode="auto">
            <a:xfrm>
              <a:off x="6593015" y="4828570"/>
              <a:ext cx="97951" cy="114008"/>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14:bounceEnd="50000">
                                          <p:cBhvr additive="base">
                                            <p:cTn id="14" dur="500" fill="hold"/>
                                            <p:tgtEl>
                                              <p:spTgt spid="68"/>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5"/>
                                            </p:tgtEl>
                                            <p:attrNameLst>
                                              <p:attrName>style.visibility</p:attrName>
                                            </p:attrNameLst>
                                          </p:cBhvr>
                                          <p:to>
                                            <p:strVal val="visible"/>
                                          </p:to>
                                        </p:set>
                                        <p:animEffect transition="in" filter="barn(outVertical)">
                                          <p:cBhvr>
                                            <p:cTn id="19" dur="700"/>
                                            <p:tgtEl>
                                              <p:spTgt spid="7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 calcmode="lin" valueType="num">
                                          <p:cBhvr>
                                            <p:cTn id="23" dur="100" fill="hold"/>
                                            <p:tgtEl>
                                              <p:spTgt spid="79"/>
                                            </p:tgtEl>
                                            <p:attrNameLst>
                                              <p:attrName>ppt_w</p:attrName>
                                            </p:attrNameLst>
                                          </p:cBhvr>
                                          <p:tavLst>
                                            <p:tav tm="0">
                                              <p:val>
                                                <p:fltVal val="0"/>
                                              </p:val>
                                            </p:tav>
                                            <p:tav tm="100000">
                                              <p:val>
                                                <p:strVal val="#ppt_w"/>
                                              </p:val>
                                            </p:tav>
                                          </p:tavLst>
                                        </p:anim>
                                        <p:anim calcmode="lin" valueType="num">
                                          <p:cBhvr>
                                            <p:cTn id="24" dur="100" fill="hold"/>
                                            <p:tgtEl>
                                              <p:spTgt spid="79"/>
                                            </p:tgtEl>
                                            <p:attrNameLst>
                                              <p:attrName>ppt_h</p:attrName>
                                            </p:attrNameLst>
                                          </p:cBhvr>
                                          <p:tavLst>
                                            <p:tav tm="0">
                                              <p:val>
                                                <p:fltVal val="0"/>
                                              </p:val>
                                            </p:tav>
                                            <p:tav tm="100000">
                                              <p:val>
                                                <p:strVal val="#ppt_h"/>
                                              </p:val>
                                            </p:tav>
                                          </p:tavLst>
                                        </p:anim>
                                        <p:animEffect transition="in" filter="fade">
                                          <p:cBhvr>
                                            <p:cTn id="25" dur="100"/>
                                            <p:tgtEl>
                                              <p:spTgt spid="79"/>
                                            </p:tgtEl>
                                          </p:cBhvr>
                                        </p:animEffect>
                                      </p:childTnLst>
                                    </p:cTn>
                                  </p:par>
                                  <p:par>
                                    <p:cTn id="26" presetID="6" presetClass="emph" presetSubtype="0" fill="hold" grpId="1" nodeType="withEffect">
                                      <p:stCondLst>
                                        <p:cond delay="100"/>
                                      </p:stCondLst>
                                      <p:childTnLst>
                                        <p:animScale>
                                          <p:cBhvr>
                                            <p:cTn id="27" dur="100" fill="hold"/>
                                            <p:tgtEl>
                                              <p:spTgt spid="79"/>
                                            </p:tgtEl>
                                          </p:cBhvr>
                                          <p:by x="110000" y="110000"/>
                                        </p:animScale>
                                      </p:childTnLst>
                                    </p:cTn>
                                  </p:par>
                                  <p:par>
                                    <p:cTn id="28" presetID="6" presetClass="emph" presetSubtype="0" fill="hold" grpId="2" nodeType="withEffect">
                                      <p:stCondLst>
                                        <p:cond delay="200"/>
                                      </p:stCondLst>
                                      <p:childTnLst>
                                        <p:animScale>
                                          <p:cBhvr>
                                            <p:cTn id="29" dur="200" fill="hold"/>
                                            <p:tgtEl>
                                              <p:spTgt spid="79"/>
                                            </p:tgtEl>
                                          </p:cBhvr>
                                          <p:by x="90000" y="90000"/>
                                        </p:animScale>
                                      </p:childTnLst>
                                    </p:cTn>
                                  </p:par>
                                  <p:par>
                                    <p:cTn id="30" presetID="6" presetClass="emph" presetSubtype="0" fill="hold" grpId="3" nodeType="withEffect">
                                      <p:stCondLst>
                                        <p:cond delay="400"/>
                                      </p:stCondLst>
                                      <p:childTnLst>
                                        <p:animScale>
                                          <p:cBhvr>
                                            <p:cTn id="31" dur="100" fill="hold"/>
                                            <p:tgtEl>
                                              <p:spTgt spid="79"/>
                                            </p:tgtEl>
                                          </p:cBhvr>
                                          <p:by x="105000" y="105000"/>
                                        </p:animScale>
                                      </p:childTnLst>
                                    </p:cTn>
                                  </p:par>
                                  <p:par>
                                    <p:cTn id="32" presetID="6" presetClass="emph" presetSubtype="0" fill="hold" grpId="4" nodeType="withEffect">
                                      <p:stCondLst>
                                        <p:cond delay="500"/>
                                      </p:stCondLst>
                                      <p:childTnLst>
                                        <p:animScale>
                                          <p:cBhvr>
                                            <p:cTn id="33" dur="200" fill="hold"/>
                                            <p:tgtEl>
                                              <p:spTgt spid="79"/>
                                            </p:tgtEl>
                                          </p:cBhvr>
                                          <p:by x="95000" y="95000"/>
                                        </p:animScale>
                                      </p:childTnLst>
                                    </p:cTn>
                                  </p:par>
                                </p:childTnLst>
                              </p:cTn>
                            </p:par>
                            <p:par>
                              <p:cTn id="34" fill="hold">
                                <p:stCondLst>
                                  <p:cond delay="2700"/>
                                </p:stCondLst>
                                <p:childTnLst>
                                  <p:par>
                                    <p:cTn id="35" presetID="53" presetClass="entr" presetSubtype="16" fill="hold" grpId="0" nodeType="afterEffect">
                                      <p:stCondLst>
                                        <p:cond delay="0"/>
                                      </p:stCondLst>
                                      <p:childTnLst>
                                        <p:set>
                                          <p:cBhvr>
                                            <p:cTn id="36" dur="1" fill="hold">
                                              <p:stCondLst>
                                                <p:cond delay="0"/>
                                              </p:stCondLst>
                                            </p:cTn>
                                            <p:tgtEl>
                                              <p:spTgt spid="110"/>
                                            </p:tgtEl>
                                            <p:attrNameLst>
                                              <p:attrName>style.visibility</p:attrName>
                                            </p:attrNameLst>
                                          </p:cBhvr>
                                          <p:to>
                                            <p:strVal val="visible"/>
                                          </p:to>
                                        </p:set>
                                        <p:anim calcmode="lin" valueType="num">
                                          <p:cBhvr>
                                            <p:cTn id="37" dur="100" fill="hold"/>
                                            <p:tgtEl>
                                              <p:spTgt spid="110"/>
                                            </p:tgtEl>
                                            <p:attrNameLst>
                                              <p:attrName>ppt_w</p:attrName>
                                            </p:attrNameLst>
                                          </p:cBhvr>
                                          <p:tavLst>
                                            <p:tav tm="0">
                                              <p:val>
                                                <p:fltVal val="0"/>
                                              </p:val>
                                            </p:tav>
                                            <p:tav tm="100000">
                                              <p:val>
                                                <p:strVal val="#ppt_w"/>
                                              </p:val>
                                            </p:tav>
                                          </p:tavLst>
                                        </p:anim>
                                        <p:anim calcmode="lin" valueType="num">
                                          <p:cBhvr>
                                            <p:cTn id="38" dur="100" fill="hold"/>
                                            <p:tgtEl>
                                              <p:spTgt spid="110"/>
                                            </p:tgtEl>
                                            <p:attrNameLst>
                                              <p:attrName>ppt_h</p:attrName>
                                            </p:attrNameLst>
                                          </p:cBhvr>
                                          <p:tavLst>
                                            <p:tav tm="0">
                                              <p:val>
                                                <p:fltVal val="0"/>
                                              </p:val>
                                            </p:tav>
                                            <p:tav tm="100000">
                                              <p:val>
                                                <p:strVal val="#ppt_h"/>
                                              </p:val>
                                            </p:tav>
                                          </p:tavLst>
                                        </p:anim>
                                        <p:animEffect transition="in" filter="fade">
                                          <p:cBhvr>
                                            <p:cTn id="39" dur="100"/>
                                            <p:tgtEl>
                                              <p:spTgt spid="110"/>
                                            </p:tgtEl>
                                          </p:cBhvr>
                                        </p:animEffect>
                                      </p:childTnLst>
                                    </p:cTn>
                                  </p:par>
                                  <p:par>
                                    <p:cTn id="40" presetID="6" presetClass="emph" presetSubtype="0" fill="hold" grpId="1" nodeType="withEffect">
                                      <p:stCondLst>
                                        <p:cond delay="100"/>
                                      </p:stCondLst>
                                      <p:childTnLst>
                                        <p:animScale>
                                          <p:cBhvr>
                                            <p:cTn id="41" dur="100" fill="hold"/>
                                            <p:tgtEl>
                                              <p:spTgt spid="110"/>
                                            </p:tgtEl>
                                          </p:cBhvr>
                                          <p:by x="110000" y="110000"/>
                                        </p:animScale>
                                      </p:childTnLst>
                                    </p:cTn>
                                  </p:par>
                                  <p:par>
                                    <p:cTn id="42" presetID="6" presetClass="emph" presetSubtype="0" fill="hold" grpId="2" nodeType="withEffect">
                                      <p:stCondLst>
                                        <p:cond delay="200"/>
                                      </p:stCondLst>
                                      <p:childTnLst>
                                        <p:animScale>
                                          <p:cBhvr>
                                            <p:cTn id="43" dur="200" fill="hold"/>
                                            <p:tgtEl>
                                              <p:spTgt spid="110"/>
                                            </p:tgtEl>
                                          </p:cBhvr>
                                          <p:by x="90000" y="90000"/>
                                        </p:animScale>
                                      </p:childTnLst>
                                    </p:cTn>
                                  </p:par>
                                  <p:par>
                                    <p:cTn id="44" presetID="6" presetClass="emph" presetSubtype="0" fill="hold" grpId="3" nodeType="withEffect">
                                      <p:stCondLst>
                                        <p:cond delay="400"/>
                                      </p:stCondLst>
                                      <p:childTnLst>
                                        <p:animScale>
                                          <p:cBhvr>
                                            <p:cTn id="45" dur="100" fill="hold"/>
                                            <p:tgtEl>
                                              <p:spTgt spid="110"/>
                                            </p:tgtEl>
                                          </p:cBhvr>
                                          <p:by x="105000" y="105000"/>
                                        </p:animScale>
                                      </p:childTnLst>
                                    </p:cTn>
                                  </p:par>
                                  <p:par>
                                    <p:cTn id="46" presetID="6" presetClass="emph" presetSubtype="0" fill="hold" grpId="4" nodeType="withEffect">
                                      <p:stCondLst>
                                        <p:cond delay="500"/>
                                      </p:stCondLst>
                                      <p:childTnLst>
                                        <p:animScale>
                                          <p:cBhvr>
                                            <p:cTn id="47" dur="200" fill="hold"/>
                                            <p:tgtEl>
                                              <p:spTgt spid="110"/>
                                            </p:tgtEl>
                                          </p:cBhvr>
                                          <p:by x="95000" y="95000"/>
                                        </p:animScale>
                                      </p:childTnLst>
                                    </p:cTn>
                                  </p:par>
                                </p:childTnLst>
                              </p:cTn>
                            </p:par>
                            <p:par>
                              <p:cTn id="48" fill="hold">
                                <p:stCondLst>
                                  <p:cond delay="3400"/>
                                </p:stCondLst>
                                <p:childTnLst>
                                  <p:par>
                                    <p:cTn id="49" presetID="53" presetClass="entr" presetSubtype="16"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82"/>
                                            </p:tgtEl>
                                            <p:attrNameLst>
                                              <p:attrName>style.visibility</p:attrName>
                                            </p:attrNameLst>
                                          </p:cBhvr>
                                          <p:to>
                                            <p:strVal val="visible"/>
                                          </p:to>
                                        </p:set>
                                        <p:anim calcmode="lin" valueType="num">
                                          <p:cBhvr>
                                            <p:cTn id="56" dur="500" fill="hold"/>
                                            <p:tgtEl>
                                              <p:spTgt spid="82"/>
                                            </p:tgtEl>
                                            <p:attrNameLst>
                                              <p:attrName>ppt_w</p:attrName>
                                            </p:attrNameLst>
                                          </p:cBhvr>
                                          <p:tavLst>
                                            <p:tav tm="0">
                                              <p:val>
                                                <p:fltVal val="0"/>
                                              </p:val>
                                            </p:tav>
                                            <p:tav tm="100000">
                                              <p:val>
                                                <p:strVal val="#ppt_w"/>
                                              </p:val>
                                            </p:tav>
                                          </p:tavLst>
                                        </p:anim>
                                        <p:anim calcmode="lin" valueType="num">
                                          <p:cBhvr>
                                            <p:cTn id="57" dur="500" fill="hold"/>
                                            <p:tgtEl>
                                              <p:spTgt spid="82"/>
                                            </p:tgtEl>
                                            <p:attrNameLst>
                                              <p:attrName>ppt_h</p:attrName>
                                            </p:attrNameLst>
                                          </p:cBhvr>
                                          <p:tavLst>
                                            <p:tav tm="0">
                                              <p:val>
                                                <p:fltVal val="0"/>
                                              </p:val>
                                            </p:tav>
                                            <p:tav tm="100000">
                                              <p:val>
                                                <p:strVal val="#ppt_h"/>
                                              </p:val>
                                            </p:tav>
                                          </p:tavLst>
                                        </p:anim>
                                        <p:animEffect transition="in" filter="fade">
                                          <p:cBhvr>
                                            <p:cTn id="58" dur="500"/>
                                            <p:tgtEl>
                                              <p:spTgt spid="82"/>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83"/>
                                            </p:tgtEl>
                                            <p:attrNameLst>
                                              <p:attrName>style.visibility</p:attrName>
                                            </p:attrNameLst>
                                          </p:cBhvr>
                                          <p:to>
                                            <p:strVal val="visible"/>
                                          </p:to>
                                        </p:set>
                                        <p:anim calcmode="lin" valueType="num">
                                          <p:cBhvr>
                                            <p:cTn id="61" dur="500" fill="hold"/>
                                            <p:tgtEl>
                                              <p:spTgt spid="83"/>
                                            </p:tgtEl>
                                            <p:attrNameLst>
                                              <p:attrName>ppt_w</p:attrName>
                                            </p:attrNameLst>
                                          </p:cBhvr>
                                          <p:tavLst>
                                            <p:tav tm="0">
                                              <p:val>
                                                <p:fltVal val="0"/>
                                              </p:val>
                                            </p:tav>
                                            <p:tav tm="100000">
                                              <p:val>
                                                <p:strVal val="#ppt_w"/>
                                              </p:val>
                                            </p:tav>
                                          </p:tavLst>
                                        </p:anim>
                                        <p:anim calcmode="lin" valueType="num">
                                          <p:cBhvr>
                                            <p:cTn id="62" dur="500" fill="hold"/>
                                            <p:tgtEl>
                                              <p:spTgt spid="83"/>
                                            </p:tgtEl>
                                            <p:attrNameLst>
                                              <p:attrName>ppt_h</p:attrName>
                                            </p:attrNameLst>
                                          </p:cBhvr>
                                          <p:tavLst>
                                            <p:tav tm="0">
                                              <p:val>
                                                <p:fltVal val="0"/>
                                              </p:val>
                                            </p:tav>
                                            <p:tav tm="100000">
                                              <p:val>
                                                <p:strVal val="#ppt_h"/>
                                              </p:val>
                                            </p:tav>
                                          </p:tavLst>
                                        </p:anim>
                                        <p:animEffect transition="in" filter="fade">
                                          <p:cBhvr>
                                            <p:cTn id="63" dur="500"/>
                                            <p:tgtEl>
                                              <p:spTgt spid="83"/>
                                            </p:tgtEl>
                                          </p:cBhvr>
                                        </p:animEffect>
                                      </p:childTnLst>
                                    </p:cTn>
                                  </p:par>
                                  <p:par>
                                    <p:cTn id="64" presetID="53" presetClass="entr" presetSubtype="16" fill="hold" grpId="0" nodeType="withEffect">
                                      <p:stCondLst>
                                        <p:cond delay="750"/>
                                      </p:stCondLst>
                                      <p:childTnLst>
                                        <p:set>
                                          <p:cBhvr>
                                            <p:cTn id="65" dur="1" fill="hold">
                                              <p:stCondLst>
                                                <p:cond delay="0"/>
                                              </p:stCondLst>
                                            </p:cTn>
                                            <p:tgtEl>
                                              <p:spTgt spid="84"/>
                                            </p:tgtEl>
                                            <p:attrNameLst>
                                              <p:attrName>style.visibility</p:attrName>
                                            </p:attrNameLst>
                                          </p:cBhvr>
                                          <p:to>
                                            <p:strVal val="visible"/>
                                          </p:to>
                                        </p:set>
                                        <p:anim calcmode="lin" valueType="num">
                                          <p:cBhvr>
                                            <p:cTn id="66" dur="500" fill="hold"/>
                                            <p:tgtEl>
                                              <p:spTgt spid="84"/>
                                            </p:tgtEl>
                                            <p:attrNameLst>
                                              <p:attrName>ppt_w</p:attrName>
                                            </p:attrNameLst>
                                          </p:cBhvr>
                                          <p:tavLst>
                                            <p:tav tm="0">
                                              <p:val>
                                                <p:fltVal val="0"/>
                                              </p:val>
                                            </p:tav>
                                            <p:tav tm="100000">
                                              <p:val>
                                                <p:strVal val="#ppt_w"/>
                                              </p:val>
                                            </p:tav>
                                          </p:tavLst>
                                        </p:anim>
                                        <p:anim calcmode="lin" valueType="num">
                                          <p:cBhvr>
                                            <p:cTn id="67" dur="500" fill="hold"/>
                                            <p:tgtEl>
                                              <p:spTgt spid="84"/>
                                            </p:tgtEl>
                                            <p:attrNameLst>
                                              <p:attrName>ppt_h</p:attrName>
                                            </p:attrNameLst>
                                          </p:cBhvr>
                                          <p:tavLst>
                                            <p:tav tm="0">
                                              <p:val>
                                                <p:fltVal val="0"/>
                                              </p:val>
                                            </p:tav>
                                            <p:tav tm="100000">
                                              <p:val>
                                                <p:strVal val="#ppt_h"/>
                                              </p:val>
                                            </p:tav>
                                          </p:tavLst>
                                        </p:anim>
                                        <p:animEffect transition="in" filter="fade">
                                          <p:cBhvr>
                                            <p:cTn id="68" dur="500"/>
                                            <p:tgtEl>
                                              <p:spTgt spid="84"/>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85"/>
                                            </p:tgtEl>
                                            <p:attrNameLst>
                                              <p:attrName>style.visibility</p:attrName>
                                            </p:attrNameLst>
                                          </p:cBhvr>
                                          <p:to>
                                            <p:strVal val="visible"/>
                                          </p:to>
                                        </p:set>
                                        <p:anim calcmode="lin" valueType="num">
                                          <p:cBhvr>
                                            <p:cTn id="71" dur="500" fill="hold"/>
                                            <p:tgtEl>
                                              <p:spTgt spid="85"/>
                                            </p:tgtEl>
                                            <p:attrNameLst>
                                              <p:attrName>ppt_w</p:attrName>
                                            </p:attrNameLst>
                                          </p:cBhvr>
                                          <p:tavLst>
                                            <p:tav tm="0">
                                              <p:val>
                                                <p:fltVal val="0"/>
                                              </p:val>
                                            </p:tav>
                                            <p:tav tm="100000">
                                              <p:val>
                                                <p:strVal val="#ppt_w"/>
                                              </p:val>
                                            </p:tav>
                                          </p:tavLst>
                                        </p:anim>
                                        <p:anim calcmode="lin" valueType="num">
                                          <p:cBhvr>
                                            <p:cTn id="72" dur="500" fill="hold"/>
                                            <p:tgtEl>
                                              <p:spTgt spid="85"/>
                                            </p:tgtEl>
                                            <p:attrNameLst>
                                              <p:attrName>ppt_h</p:attrName>
                                            </p:attrNameLst>
                                          </p:cBhvr>
                                          <p:tavLst>
                                            <p:tav tm="0">
                                              <p:val>
                                                <p:fltVal val="0"/>
                                              </p:val>
                                            </p:tav>
                                            <p:tav tm="100000">
                                              <p:val>
                                                <p:strVal val="#ppt_h"/>
                                              </p:val>
                                            </p:tav>
                                          </p:tavLst>
                                        </p:anim>
                                        <p:animEffect transition="in" filter="fade">
                                          <p:cBhvr>
                                            <p:cTn id="73" dur="500"/>
                                            <p:tgtEl>
                                              <p:spTgt spid="85"/>
                                            </p:tgtEl>
                                          </p:cBhvr>
                                        </p:animEffect>
                                      </p:childTnLst>
                                    </p:cTn>
                                  </p:par>
                                </p:childTnLst>
                              </p:cTn>
                            </p:par>
                            <p:par>
                              <p:cTn id="74" fill="hold">
                                <p:stCondLst>
                                  <p:cond delay="4900"/>
                                </p:stCondLst>
                                <p:childTnLst>
                                  <p:par>
                                    <p:cTn id="75" presetID="53" presetClass="entr" presetSubtype="16" fill="hold" grpId="0" nodeType="afterEffect">
                                      <p:stCondLst>
                                        <p:cond delay="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grpId="0" nodeType="withEffect">
                                      <p:stCondLst>
                                        <p:cond delay="250"/>
                                      </p:stCondLst>
                                      <p:childTnLst>
                                        <p:set>
                                          <p:cBhvr>
                                            <p:cTn id="81" dur="1" fill="hold">
                                              <p:stCondLst>
                                                <p:cond delay="0"/>
                                              </p:stCondLst>
                                            </p:cTn>
                                            <p:tgtEl>
                                              <p:spTgt spid="113"/>
                                            </p:tgtEl>
                                            <p:attrNameLst>
                                              <p:attrName>style.visibility</p:attrName>
                                            </p:attrNameLst>
                                          </p:cBhvr>
                                          <p:to>
                                            <p:strVal val="visible"/>
                                          </p:to>
                                        </p:set>
                                        <p:anim calcmode="lin" valueType="num">
                                          <p:cBhvr>
                                            <p:cTn id="82" dur="500" fill="hold"/>
                                            <p:tgtEl>
                                              <p:spTgt spid="113"/>
                                            </p:tgtEl>
                                            <p:attrNameLst>
                                              <p:attrName>ppt_w</p:attrName>
                                            </p:attrNameLst>
                                          </p:cBhvr>
                                          <p:tavLst>
                                            <p:tav tm="0">
                                              <p:val>
                                                <p:fltVal val="0"/>
                                              </p:val>
                                            </p:tav>
                                            <p:tav tm="100000">
                                              <p:val>
                                                <p:strVal val="#ppt_w"/>
                                              </p:val>
                                            </p:tav>
                                          </p:tavLst>
                                        </p:anim>
                                        <p:anim calcmode="lin" valueType="num">
                                          <p:cBhvr>
                                            <p:cTn id="83" dur="500" fill="hold"/>
                                            <p:tgtEl>
                                              <p:spTgt spid="113"/>
                                            </p:tgtEl>
                                            <p:attrNameLst>
                                              <p:attrName>ppt_h</p:attrName>
                                            </p:attrNameLst>
                                          </p:cBhvr>
                                          <p:tavLst>
                                            <p:tav tm="0">
                                              <p:val>
                                                <p:fltVal val="0"/>
                                              </p:val>
                                            </p:tav>
                                            <p:tav tm="100000">
                                              <p:val>
                                                <p:strVal val="#ppt_h"/>
                                              </p:val>
                                            </p:tav>
                                          </p:tavLst>
                                        </p:anim>
                                        <p:animEffect transition="in" filter="fade">
                                          <p:cBhvr>
                                            <p:cTn id="84" dur="500"/>
                                            <p:tgtEl>
                                              <p:spTgt spid="113"/>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114"/>
                                            </p:tgtEl>
                                            <p:attrNameLst>
                                              <p:attrName>style.visibility</p:attrName>
                                            </p:attrNameLst>
                                          </p:cBhvr>
                                          <p:to>
                                            <p:strVal val="visible"/>
                                          </p:to>
                                        </p:set>
                                        <p:anim calcmode="lin" valueType="num">
                                          <p:cBhvr>
                                            <p:cTn id="87" dur="500" fill="hold"/>
                                            <p:tgtEl>
                                              <p:spTgt spid="114"/>
                                            </p:tgtEl>
                                            <p:attrNameLst>
                                              <p:attrName>ppt_w</p:attrName>
                                            </p:attrNameLst>
                                          </p:cBhvr>
                                          <p:tavLst>
                                            <p:tav tm="0">
                                              <p:val>
                                                <p:fltVal val="0"/>
                                              </p:val>
                                            </p:tav>
                                            <p:tav tm="100000">
                                              <p:val>
                                                <p:strVal val="#ppt_w"/>
                                              </p:val>
                                            </p:tav>
                                          </p:tavLst>
                                        </p:anim>
                                        <p:anim calcmode="lin" valueType="num">
                                          <p:cBhvr>
                                            <p:cTn id="88" dur="500" fill="hold"/>
                                            <p:tgtEl>
                                              <p:spTgt spid="114"/>
                                            </p:tgtEl>
                                            <p:attrNameLst>
                                              <p:attrName>ppt_h</p:attrName>
                                            </p:attrNameLst>
                                          </p:cBhvr>
                                          <p:tavLst>
                                            <p:tav tm="0">
                                              <p:val>
                                                <p:fltVal val="0"/>
                                              </p:val>
                                            </p:tav>
                                            <p:tav tm="100000">
                                              <p:val>
                                                <p:strVal val="#ppt_h"/>
                                              </p:val>
                                            </p:tav>
                                          </p:tavLst>
                                        </p:anim>
                                        <p:animEffect transition="in" filter="fade">
                                          <p:cBhvr>
                                            <p:cTn id="89" dur="500"/>
                                            <p:tgtEl>
                                              <p:spTgt spid="114"/>
                                            </p:tgtEl>
                                          </p:cBhvr>
                                        </p:animEffect>
                                      </p:childTnLst>
                                    </p:cTn>
                                  </p:par>
                                  <p:par>
                                    <p:cTn id="90" presetID="53" presetClass="entr" presetSubtype="16" fill="hold" grpId="0" nodeType="withEffect">
                                      <p:stCondLst>
                                        <p:cond delay="750"/>
                                      </p:stCondLst>
                                      <p:childTnLst>
                                        <p:set>
                                          <p:cBhvr>
                                            <p:cTn id="91" dur="1" fill="hold">
                                              <p:stCondLst>
                                                <p:cond delay="0"/>
                                              </p:stCondLst>
                                            </p:cTn>
                                            <p:tgtEl>
                                              <p:spTgt spid="115"/>
                                            </p:tgtEl>
                                            <p:attrNameLst>
                                              <p:attrName>style.visibility</p:attrName>
                                            </p:attrNameLst>
                                          </p:cBhvr>
                                          <p:to>
                                            <p:strVal val="visible"/>
                                          </p:to>
                                        </p:set>
                                        <p:anim calcmode="lin" valueType="num">
                                          <p:cBhvr>
                                            <p:cTn id="92" dur="500" fill="hold"/>
                                            <p:tgtEl>
                                              <p:spTgt spid="115"/>
                                            </p:tgtEl>
                                            <p:attrNameLst>
                                              <p:attrName>ppt_w</p:attrName>
                                            </p:attrNameLst>
                                          </p:cBhvr>
                                          <p:tavLst>
                                            <p:tav tm="0">
                                              <p:val>
                                                <p:fltVal val="0"/>
                                              </p:val>
                                            </p:tav>
                                            <p:tav tm="100000">
                                              <p:val>
                                                <p:strVal val="#ppt_w"/>
                                              </p:val>
                                            </p:tav>
                                          </p:tavLst>
                                        </p:anim>
                                        <p:anim calcmode="lin" valueType="num">
                                          <p:cBhvr>
                                            <p:cTn id="93" dur="500" fill="hold"/>
                                            <p:tgtEl>
                                              <p:spTgt spid="115"/>
                                            </p:tgtEl>
                                            <p:attrNameLst>
                                              <p:attrName>ppt_h</p:attrName>
                                            </p:attrNameLst>
                                          </p:cBhvr>
                                          <p:tavLst>
                                            <p:tav tm="0">
                                              <p:val>
                                                <p:fltVal val="0"/>
                                              </p:val>
                                            </p:tav>
                                            <p:tav tm="100000">
                                              <p:val>
                                                <p:strVal val="#ppt_h"/>
                                              </p:val>
                                            </p:tav>
                                          </p:tavLst>
                                        </p:anim>
                                        <p:animEffect transition="in" filter="fade">
                                          <p:cBhvr>
                                            <p:cTn id="94" dur="500"/>
                                            <p:tgtEl>
                                              <p:spTgt spid="115"/>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116"/>
                                            </p:tgtEl>
                                            <p:attrNameLst>
                                              <p:attrName>style.visibility</p:attrName>
                                            </p:attrNameLst>
                                          </p:cBhvr>
                                          <p:to>
                                            <p:strVal val="visible"/>
                                          </p:to>
                                        </p:set>
                                        <p:anim calcmode="lin" valueType="num">
                                          <p:cBhvr>
                                            <p:cTn id="97" dur="500" fill="hold"/>
                                            <p:tgtEl>
                                              <p:spTgt spid="116"/>
                                            </p:tgtEl>
                                            <p:attrNameLst>
                                              <p:attrName>ppt_w</p:attrName>
                                            </p:attrNameLst>
                                          </p:cBhvr>
                                          <p:tavLst>
                                            <p:tav tm="0">
                                              <p:val>
                                                <p:fltVal val="0"/>
                                              </p:val>
                                            </p:tav>
                                            <p:tav tm="100000">
                                              <p:val>
                                                <p:strVal val="#ppt_w"/>
                                              </p:val>
                                            </p:tav>
                                          </p:tavLst>
                                        </p:anim>
                                        <p:anim calcmode="lin" valueType="num">
                                          <p:cBhvr>
                                            <p:cTn id="98" dur="500" fill="hold"/>
                                            <p:tgtEl>
                                              <p:spTgt spid="116"/>
                                            </p:tgtEl>
                                            <p:attrNameLst>
                                              <p:attrName>ppt_h</p:attrName>
                                            </p:attrNameLst>
                                          </p:cBhvr>
                                          <p:tavLst>
                                            <p:tav tm="0">
                                              <p:val>
                                                <p:fltVal val="0"/>
                                              </p:val>
                                            </p:tav>
                                            <p:tav tm="100000">
                                              <p:val>
                                                <p:strVal val="#ppt_h"/>
                                              </p:val>
                                            </p:tav>
                                          </p:tavLst>
                                        </p:anim>
                                        <p:animEffect transition="in" filter="fade">
                                          <p:cBhvr>
                                            <p:cTn id="99" dur="500"/>
                                            <p:tgtEl>
                                              <p:spTgt spid="116"/>
                                            </p:tgtEl>
                                          </p:cBhvr>
                                        </p:animEffect>
                                      </p:childTnLst>
                                    </p:cTn>
                                  </p:par>
                                </p:childTnLst>
                              </p:cTn>
                            </p:par>
                            <p:par>
                              <p:cTn id="100" fill="hold">
                                <p:stCondLst>
                                  <p:cond delay="6400"/>
                                </p:stCondLst>
                                <p:childTnLst>
                                  <p:par>
                                    <p:cTn id="101" presetID="12" presetClass="entr" presetSubtype="8" fill="hold" grpId="0" nodeType="afterEffect">
                                      <p:stCondLst>
                                        <p:cond delay="0"/>
                                      </p:stCondLst>
                                      <p:childTnLst>
                                        <p:set>
                                          <p:cBhvr>
                                            <p:cTn id="102" dur="1" fill="hold">
                                              <p:stCondLst>
                                                <p:cond delay="0"/>
                                              </p:stCondLst>
                                            </p:cTn>
                                            <p:tgtEl>
                                              <p:spTgt spid="80"/>
                                            </p:tgtEl>
                                            <p:attrNameLst>
                                              <p:attrName>style.visibility</p:attrName>
                                            </p:attrNameLst>
                                          </p:cBhvr>
                                          <p:to>
                                            <p:strVal val="visible"/>
                                          </p:to>
                                        </p:set>
                                        <p:anim calcmode="lin" valueType="num">
                                          <p:cBhvr additive="base">
                                            <p:cTn id="103" dur="500"/>
                                            <p:tgtEl>
                                              <p:spTgt spid="80"/>
                                            </p:tgtEl>
                                            <p:attrNameLst>
                                              <p:attrName>ppt_x</p:attrName>
                                            </p:attrNameLst>
                                          </p:cBhvr>
                                          <p:tavLst>
                                            <p:tav tm="0">
                                              <p:val>
                                                <p:strVal val="#ppt_x-#ppt_w*1.125000"/>
                                              </p:val>
                                            </p:tav>
                                            <p:tav tm="100000">
                                              <p:val>
                                                <p:strVal val="#ppt_x"/>
                                              </p:val>
                                            </p:tav>
                                          </p:tavLst>
                                        </p:anim>
                                        <p:animEffect transition="in" filter="wipe(right)">
                                          <p:cBhvr>
                                            <p:cTn id="104" dur="500"/>
                                            <p:tgtEl>
                                              <p:spTgt spid="80"/>
                                            </p:tgtEl>
                                          </p:cBhvr>
                                        </p:animEffect>
                                      </p:childTnLst>
                                    </p:cTn>
                                  </p:par>
                                  <p:par>
                                    <p:cTn id="105" presetID="12" presetClass="entr" presetSubtype="2" fill="hold" grpId="0" nodeType="withEffect">
                                      <p:stCondLst>
                                        <p:cond delay="0"/>
                                      </p:stCondLst>
                                      <p:childTnLst>
                                        <p:set>
                                          <p:cBhvr>
                                            <p:cTn id="106" dur="1" fill="hold">
                                              <p:stCondLst>
                                                <p:cond delay="0"/>
                                              </p:stCondLst>
                                            </p:cTn>
                                            <p:tgtEl>
                                              <p:spTgt spid="111"/>
                                            </p:tgtEl>
                                            <p:attrNameLst>
                                              <p:attrName>style.visibility</p:attrName>
                                            </p:attrNameLst>
                                          </p:cBhvr>
                                          <p:to>
                                            <p:strVal val="visible"/>
                                          </p:to>
                                        </p:set>
                                        <p:anim calcmode="lin" valueType="num">
                                          <p:cBhvr additive="base">
                                            <p:cTn id="107" dur="500"/>
                                            <p:tgtEl>
                                              <p:spTgt spid="111"/>
                                            </p:tgtEl>
                                            <p:attrNameLst>
                                              <p:attrName>ppt_x</p:attrName>
                                            </p:attrNameLst>
                                          </p:cBhvr>
                                          <p:tavLst>
                                            <p:tav tm="0">
                                              <p:val>
                                                <p:strVal val="#ppt_x+#ppt_w*1.125000"/>
                                              </p:val>
                                            </p:tav>
                                            <p:tav tm="100000">
                                              <p:val>
                                                <p:strVal val="#ppt_x"/>
                                              </p:val>
                                            </p:tav>
                                          </p:tavLst>
                                        </p:anim>
                                        <p:animEffect transition="in" filter="wipe(left)">
                                          <p:cBhvr>
                                            <p:cTn id="108" dur="500"/>
                                            <p:tgtEl>
                                              <p:spTgt spid="111"/>
                                            </p:tgtEl>
                                          </p:cBhvr>
                                        </p:animEffect>
                                      </p:childTnLst>
                                    </p:cTn>
                                  </p:par>
                                  <p:par>
                                    <p:cTn id="109" presetID="12" presetClass="entr" presetSubtype="8" fill="hold" grpId="0" nodeType="withEffect">
                                      <p:stCondLst>
                                        <p:cond delay="250"/>
                                      </p:stCondLst>
                                      <p:childTnLst>
                                        <p:set>
                                          <p:cBhvr>
                                            <p:cTn id="110" dur="1" fill="hold">
                                              <p:stCondLst>
                                                <p:cond delay="0"/>
                                              </p:stCondLst>
                                            </p:cTn>
                                            <p:tgtEl>
                                              <p:spTgt spid="78"/>
                                            </p:tgtEl>
                                            <p:attrNameLst>
                                              <p:attrName>style.visibility</p:attrName>
                                            </p:attrNameLst>
                                          </p:cBhvr>
                                          <p:to>
                                            <p:strVal val="visible"/>
                                          </p:to>
                                        </p:set>
                                        <p:anim calcmode="lin" valueType="num">
                                          <p:cBhvr additive="base">
                                            <p:cTn id="111" dur="500"/>
                                            <p:tgtEl>
                                              <p:spTgt spid="78"/>
                                            </p:tgtEl>
                                            <p:attrNameLst>
                                              <p:attrName>ppt_x</p:attrName>
                                            </p:attrNameLst>
                                          </p:cBhvr>
                                          <p:tavLst>
                                            <p:tav tm="0">
                                              <p:val>
                                                <p:strVal val="#ppt_x-#ppt_w*1.125000"/>
                                              </p:val>
                                            </p:tav>
                                            <p:tav tm="100000">
                                              <p:val>
                                                <p:strVal val="#ppt_x"/>
                                              </p:val>
                                            </p:tav>
                                          </p:tavLst>
                                        </p:anim>
                                        <p:animEffect transition="in" filter="wipe(right)">
                                          <p:cBhvr>
                                            <p:cTn id="112" dur="500"/>
                                            <p:tgtEl>
                                              <p:spTgt spid="78"/>
                                            </p:tgtEl>
                                          </p:cBhvr>
                                        </p:animEffect>
                                      </p:childTnLst>
                                    </p:cTn>
                                  </p:par>
                                  <p:par>
                                    <p:cTn id="113" presetID="12" presetClass="entr" presetSubtype="2" fill="hold" grpId="0" nodeType="withEffect">
                                      <p:stCondLst>
                                        <p:cond delay="250"/>
                                      </p:stCondLst>
                                      <p:childTnLst>
                                        <p:set>
                                          <p:cBhvr>
                                            <p:cTn id="114" dur="1" fill="hold">
                                              <p:stCondLst>
                                                <p:cond delay="0"/>
                                              </p:stCondLst>
                                            </p:cTn>
                                            <p:tgtEl>
                                              <p:spTgt spid="109"/>
                                            </p:tgtEl>
                                            <p:attrNameLst>
                                              <p:attrName>style.visibility</p:attrName>
                                            </p:attrNameLst>
                                          </p:cBhvr>
                                          <p:to>
                                            <p:strVal val="visible"/>
                                          </p:to>
                                        </p:set>
                                        <p:anim calcmode="lin" valueType="num">
                                          <p:cBhvr additive="base">
                                            <p:cTn id="115" dur="500"/>
                                            <p:tgtEl>
                                              <p:spTgt spid="109"/>
                                            </p:tgtEl>
                                            <p:attrNameLst>
                                              <p:attrName>ppt_x</p:attrName>
                                            </p:attrNameLst>
                                          </p:cBhvr>
                                          <p:tavLst>
                                            <p:tav tm="0">
                                              <p:val>
                                                <p:strVal val="#ppt_x+#ppt_w*1.125000"/>
                                              </p:val>
                                            </p:tav>
                                            <p:tav tm="100000">
                                              <p:val>
                                                <p:strVal val="#ppt_x"/>
                                              </p:val>
                                            </p:tav>
                                          </p:tavLst>
                                        </p:anim>
                                        <p:animEffect transition="in" filter="wipe(left)">
                                          <p:cBhvr>
                                            <p:cTn id="116" dur="500"/>
                                            <p:tgtEl>
                                              <p:spTgt spid="109"/>
                                            </p:tgtEl>
                                          </p:cBhvr>
                                        </p:animEffect>
                                      </p:childTnLst>
                                    </p:cTn>
                                  </p:par>
                                  <p:par>
                                    <p:cTn id="117" presetID="12" presetClass="entr" presetSubtype="8" fill="hold" grpId="0" nodeType="withEffect">
                                      <p:stCondLst>
                                        <p:cond delay="500"/>
                                      </p:stCondLst>
                                      <p:childTnLst>
                                        <p:set>
                                          <p:cBhvr>
                                            <p:cTn id="118" dur="1" fill="hold">
                                              <p:stCondLst>
                                                <p:cond delay="0"/>
                                              </p:stCondLst>
                                            </p:cTn>
                                            <p:tgtEl>
                                              <p:spTgt spid="77"/>
                                            </p:tgtEl>
                                            <p:attrNameLst>
                                              <p:attrName>style.visibility</p:attrName>
                                            </p:attrNameLst>
                                          </p:cBhvr>
                                          <p:to>
                                            <p:strVal val="visible"/>
                                          </p:to>
                                        </p:set>
                                        <p:anim calcmode="lin" valueType="num">
                                          <p:cBhvr additive="base">
                                            <p:cTn id="119" dur="500"/>
                                            <p:tgtEl>
                                              <p:spTgt spid="77"/>
                                            </p:tgtEl>
                                            <p:attrNameLst>
                                              <p:attrName>ppt_x</p:attrName>
                                            </p:attrNameLst>
                                          </p:cBhvr>
                                          <p:tavLst>
                                            <p:tav tm="0">
                                              <p:val>
                                                <p:strVal val="#ppt_x-#ppt_w*1.125000"/>
                                              </p:val>
                                            </p:tav>
                                            <p:tav tm="100000">
                                              <p:val>
                                                <p:strVal val="#ppt_x"/>
                                              </p:val>
                                            </p:tav>
                                          </p:tavLst>
                                        </p:anim>
                                        <p:animEffect transition="in" filter="wipe(right)">
                                          <p:cBhvr>
                                            <p:cTn id="120" dur="500"/>
                                            <p:tgtEl>
                                              <p:spTgt spid="77"/>
                                            </p:tgtEl>
                                          </p:cBhvr>
                                        </p:animEffect>
                                      </p:childTnLst>
                                    </p:cTn>
                                  </p:par>
                                  <p:par>
                                    <p:cTn id="121" presetID="12" presetClass="entr" presetSubtype="2" fill="hold" grpId="0" nodeType="withEffect">
                                      <p:stCondLst>
                                        <p:cond delay="500"/>
                                      </p:stCondLst>
                                      <p:childTnLst>
                                        <p:set>
                                          <p:cBhvr>
                                            <p:cTn id="122" dur="1" fill="hold">
                                              <p:stCondLst>
                                                <p:cond delay="0"/>
                                              </p:stCondLst>
                                            </p:cTn>
                                            <p:tgtEl>
                                              <p:spTgt spid="108"/>
                                            </p:tgtEl>
                                            <p:attrNameLst>
                                              <p:attrName>style.visibility</p:attrName>
                                            </p:attrNameLst>
                                          </p:cBhvr>
                                          <p:to>
                                            <p:strVal val="visible"/>
                                          </p:to>
                                        </p:set>
                                        <p:anim calcmode="lin" valueType="num">
                                          <p:cBhvr additive="base">
                                            <p:cTn id="123" dur="500"/>
                                            <p:tgtEl>
                                              <p:spTgt spid="108"/>
                                            </p:tgtEl>
                                            <p:attrNameLst>
                                              <p:attrName>ppt_x</p:attrName>
                                            </p:attrNameLst>
                                          </p:cBhvr>
                                          <p:tavLst>
                                            <p:tav tm="0">
                                              <p:val>
                                                <p:strVal val="#ppt_x+#ppt_w*1.125000"/>
                                              </p:val>
                                            </p:tav>
                                            <p:tav tm="100000">
                                              <p:val>
                                                <p:strVal val="#ppt_x"/>
                                              </p:val>
                                            </p:tav>
                                          </p:tavLst>
                                        </p:anim>
                                        <p:animEffect transition="in" filter="wipe(left)">
                                          <p:cBhvr>
                                            <p:cTn id="124" dur="500"/>
                                            <p:tgtEl>
                                              <p:spTgt spid="108"/>
                                            </p:tgtEl>
                                          </p:cBhvr>
                                        </p:animEffect>
                                      </p:childTnLst>
                                    </p:cTn>
                                  </p:par>
                                  <p:par>
                                    <p:cTn id="125" presetID="12" presetClass="entr" presetSubtype="8" fill="hold" grpId="0" nodeType="withEffect">
                                      <p:stCondLst>
                                        <p:cond delay="75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p:tgtEl>
                                              <p:spTgt spid="76"/>
                                            </p:tgtEl>
                                            <p:attrNameLst>
                                              <p:attrName>ppt_x</p:attrName>
                                            </p:attrNameLst>
                                          </p:cBhvr>
                                          <p:tavLst>
                                            <p:tav tm="0">
                                              <p:val>
                                                <p:strVal val="#ppt_x-#ppt_w*1.125000"/>
                                              </p:val>
                                            </p:tav>
                                            <p:tav tm="100000">
                                              <p:val>
                                                <p:strVal val="#ppt_x"/>
                                              </p:val>
                                            </p:tav>
                                          </p:tavLst>
                                        </p:anim>
                                        <p:animEffect transition="in" filter="wipe(right)">
                                          <p:cBhvr>
                                            <p:cTn id="128" dur="500"/>
                                            <p:tgtEl>
                                              <p:spTgt spid="76"/>
                                            </p:tgtEl>
                                          </p:cBhvr>
                                        </p:animEffect>
                                      </p:childTnLst>
                                    </p:cTn>
                                  </p:par>
                                  <p:par>
                                    <p:cTn id="129" presetID="12" presetClass="entr" presetSubtype="2" fill="hold" grpId="0" nodeType="withEffect">
                                      <p:stCondLst>
                                        <p:cond delay="750"/>
                                      </p:stCondLst>
                                      <p:childTnLst>
                                        <p:set>
                                          <p:cBhvr>
                                            <p:cTn id="130" dur="1" fill="hold">
                                              <p:stCondLst>
                                                <p:cond delay="0"/>
                                              </p:stCondLst>
                                            </p:cTn>
                                            <p:tgtEl>
                                              <p:spTgt spid="107"/>
                                            </p:tgtEl>
                                            <p:attrNameLst>
                                              <p:attrName>style.visibility</p:attrName>
                                            </p:attrNameLst>
                                          </p:cBhvr>
                                          <p:to>
                                            <p:strVal val="visible"/>
                                          </p:to>
                                        </p:set>
                                        <p:anim calcmode="lin" valueType="num">
                                          <p:cBhvr additive="base">
                                            <p:cTn id="131" dur="500"/>
                                            <p:tgtEl>
                                              <p:spTgt spid="107"/>
                                            </p:tgtEl>
                                            <p:attrNameLst>
                                              <p:attrName>ppt_x</p:attrName>
                                            </p:attrNameLst>
                                          </p:cBhvr>
                                          <p:tavLst>
                                            <p:tav tm="0">
                                              <p:val>
                                                <p:strVal val="#ppt_x+#ppt_w*1.125000"/>
                                              </p:val>
                                            </p:tav>
                                            <p:tav tm="100000">
                                              <p:val>
                                                <p:strVal val="#ppt_x"/>
                                              </p:val>
                                            </p:tav>
                                          </p:tavLst>
                                        </p:anim>
                                        <p:animEffect transition="in" filter="wipe(left)">
                                          <p:cBhvr>
                                            <p:cTn id="132" dur="500"/>
                                            <p:tgtEl>
                                              <p:spTgt spid="107"/>
                                            </p:tgtEl>
                                          </p:cBhvr>
                                        </p:animEffect>
                                      </p:childTnLst>
                                    </p:cTn>
                                  </p:par>
                                </p:childTnLst>
                              </p:cTn>
                            </p:par>
                            <p:par>
                              <p:cTn id="133" fill="hold">
                                <p:stCondLst>
                                  <p:cond delay="7650"/>
                                </p:stCondLst>
                                <p:childTnLst>
                                  <p:par>
                                    <p:cTn id="134" presetID="14" presetClass="entr" presetSubtype="10" fill="hold" nodeType="afterEffect">
                                      <p:stCondLst>
                                        <p:cond delay="0"/>
                                      </p:stCondLst>
                                      <p:childTnLst>
                                        <p:set>
                                          <p:cBhvr>
                                            <p:cTn id="135" dur="1" fill="hold">
                                              <p:stCondLst>
                                                <p:cond delay="0"/>
                                              </p:stCondLst>
                                            </p:cTn>
                                            <p:tgtEl>
                                              <p:spTgt spid="86"/>
                                            </p:tgtEl>
                                            <p:attrNameLst>
                                              <p:attrName>style.visibility</p:attrName>
                                            </p:attrNameLst>
                                          </p:cBhvr>
                                          <p:to>
                                            <p:strVal val="visible"/>
                                          </p:to>
                                        </p:set>
                                        <p:animEffect transition="in" filter="randombar(horizontal)">
                                          <p:cBhvr>
                                            <p:cTn id="136" dur="500"/>
                                            <p:tgtEl>
                                              <p:spTgt spid="86"/>
                                            </p:tgtEl>
                                          </p:cBhvr>
                                        </p:animEffect>
                                      </p:childTnLst>
                                    </p:cTn>
                                  </p:par>
                                  <p:par>
                                    <p:cTn id="137" presetID="14" presetClass="entr" presetSubtype="10" fill="hold" nodeType="withEffect">
                                      <p:stCondLst>
                                        <p:cond delay="0"/>
                                      </p:stCondLst>
                                      <p:childTnLst>
                                        <p:set>
                                          <p:cBhvr>
                                            <p:cTn id="138" dur="1" fill="hold">
                                              <p:stCondLst>
                                                <p:cond delay="0"/>
                                              </p:stCondLst>
                                            </p:cTn>
                                            <p:tgtEl>
                                              <p:spTgt spid="92"/>
                                            </p:tgtEl>
                                            <p:attrNameLst>
                                              <p:attrName>style.visibility</p:attrName>
                                            </p:attrNameLst>
                                          </p:cBhvr>
                                          <p:to>
                                            <p:strVal val="visible"/>
                                          </p:to>
                                        </p:set>
                                        <p:animEffect transition="in" filter="randombar(horizontal)">
                                          <p:cBhvr>
                                            <p:cTn id="139" dur="500"/>
                                            <p:tgtEl>
                                              <p:spTgt spid="92"/>
                                            </p:tgtEl>
                                          </p:cBhvr>
                                        </p:animEffect>
                                      </p:childTnLst>
                                    </p:cTn>
                                  </p:par>
                                  <p:par>
                                    <p:cTn id="140" presetID="14" presetClass="entr" presetSubtype="10" fill="hold" nodeType="withEffect">
                                      <p:stCondLst>
                                        <p:cond delay="0"/>
                                      </p:stCondLst>
                                      <p:childTnLst>
                                        <p:set>
                                          <p:cBhvr>
                                            <p:cTn id="141" dur="1" fill="hold">
                                              <p:stCondLst>
                                                <p:cond delay="0"/>
                                              </p:stCondLst>
                                            </p:cTn>
                                            <p:tgtEl>
                                              <p:spTgt spid="89"/>
                                            </p:tgtEl>
                                            <p:attrNameLst>
                                              <p:attrName>style.visibility</p:attrName>
                                            </p:attrNameLst>
                                          </p:cBhvr>
                                          <p:to>
                                            <p:strVal val="visible"/>
                                          </p:to>
                                        </p:set>
                                        <p:animEffect transition="in" filter="randombar(horizontal)">
                                          <p:cBhvr>
                                            <p:cTn id="142" dur="500"/>
                                            <p:tgtEl>
                                              <p:spTgt spid="89"/>
                                            </p:tgtEl>
                                          </p:cBhvr>
                                        </p:animEffect>
                                      </p:childTnLst>
                                    </p:cTn>
                                  </p:par>
                                  <p:par>
                                    <p:cTn id="143" presetID="14" presetClass="entr" presetSubtype="10" fill="hold" nodeType="withEffect">
                                      <p:stCondLst>
                                        <p:cond delay="0"/>
                                      </p:stCondLst>
                                      <p:childTnLst>
                                        <p:set>
                                          <p:cBhvr>
                                            <p:cTn id="144" dur="1" fill="hold">
                                              <p:stCondLst>
                                                <p:cond delay="0"/>
                                              </p:stCondLst>
                                            </p:cTn>
                                            <p:tgtEl>
                                              <p:spTgt spid="99"/>
                                            </p:tgtEl>
                                            <p:attrNameLst>
                                              <p:attrName>style.visibility</p:attrName>
                                            </p:attrNameLst>
                                          </p:cBhvr>
                                          <p:to>
                                            <p:strVal val="visible"/>
                                          </p:to>
                                        </p:set>
                                        <p:animEffect transition="in" filter="randombar(horizontal)">
                                          <p:cBhvr>
                                            <p:cTn id="145" dur="500"/>
                                            <p:tgtEl>
                                              <p:spTgt spid="99"/>
                                            </p:tgtEl>
                                          </p:cBhvr>
                                        </p:animEffect>
                                      </p:childTnLst>
                                    </p:cTn>
                                  </p:par>
                                  <p:par>
                                    <p:cTn id="146" presetID="14" presetClass="entr" presetSubtype="10" fill="hold" nodeType="withEffect">
                                      <p:stCondLst>
                                        <p:cond delay="0"/>
                                      </p:stCondLst>
                                      <p:childTnLst>
                                        <p:set>
                                          <p:cBhvr>
                                            <p:cTn id="147" dur="1" fill="hold">
                                              <p:stCondLst>
                                                <p:cond delay="0"/>
                                              </p:stCondLst>
                                            </p:cTn>
                                            <p:tgtEl>
                                              <p:spTgt spid="117"/>
                                            </p:tgtEl>
                                            <p:attrNameLst>
                                              <p:attrName>style.visibility</p:attrName>
                                            </p:attrNameLst>
                                          </p:cBhvr>
                                          <p:to>
                                            <p:strVal val="visible"/>
                                          </p:to>
                                        </p:set>
                                        <p:animEffect transition="in" filter="randombar(horizontal)">
                                          <p:cBhvr>
                                            <p:cTn id="148" dur="500"/>
                                            <p:tgtEl>
                                              <p:spTgt spid="117"/>
                                            </p:tgtEl>
                                          </p:cBhvr>
                                        </p:animEffect>
                                      </p:childTnLst>
                                    </p:cTn>
                                  </p:par>
                                  <p:par>
                                    <p:cTn id="149" presetID="14" presetClass="entr" presetSubtype="10" fill="hold" nodeType="withEffect">
                                      <p:stCondLst>
                                        <p:cond delay="0"/>
                                      </p:stCondLst>
                                      <p:childTnLst>
                                        <p:set>
                                          <p:cBhvr>
                                            <p:cTn id="150" dur="1" fill="hold">
                                              <p:stCondLst>
                                                <p:cond delay="0"/>
                                              </p:stCondLst>
                                            </p:cTn>
                                            <p:tgtEl>
                                              <p:spTgt spid="128"/>
                                            </p:tgtEl>
                                            <p:attrNameLst>
                                              <p:attrName>style.visibility</p:attrName>
                                            </p:attrNameLst>
                                          </p:cBhvr>
                                          <p:to>
                                            <p:strVal val="visible"/>
                                          </p:to>
                                        </p:set>
                                        <p:animEffect transition="in" filter="randombar(horizontal)">
                                          <p:cBhvr>
                                            <p:cTn id="151" dur="500"/>
                                            <p:tgtEl>
                                              <p:spTgt spid="128"/>
                                            </p:tgtEl>
                                          </p:cBhvr>
                                        </p:animEffect>
                                      </p:childTnLst>
                                    </p:cTn>
                                  </p:par>
                                  <p:par>
                                    <p:cTn id="152" presetID="14" presetClass="entr" presetSubtype="10" fill="hold" nodeType="withEffect">
                                      <p:stCondLst>
                                        <p:cond delay="0"/>
                                      </p:stCondLst>
                                      <p:childTnLst>
                                        <p:set>
                                          <p:cBhvr>
                                            <p:cTn id="153" dur="1" fill="hold">
                                              <p:stCondLst>
                                                <p:cond delay="0"/>
                                              </p:stCondLst>
                                            </p:cTn>
                                            <p:tgtEl>
                                              <p:spTgt spid="120"/>
                                            </p:tgtEl>
                                            <p:attrNameLst>
                                              <p:attrName>style.visibility</p:attrName>
                                            </p:attrNameLst>
                                          </p:cBhvr>
                                          <p:to>
                                            <p:strVal val="visible"/>
                                          </p:to>
                                        </p:set>
                                        <p:animEffect transition="in" filter="randombar(horizontal)">
                                          <p:cBhvr>
                                            <p:cTn id="154" dur="500"/>
                                            <p:tgtEl>
                                              <p:spTgt spid="120"/>
                                            </p:tgtEl>
                                          </p:cBhvr>
                                        </p:animEffect>
                                      </p:childTnLst>
                                    </p:cTn>
                                  </p:par>
                                  <p:par>
                                    <p:cTn id="155" presetID="14" presetClass="entr" presetSubtype="10" fill="hold" nodeType="withEffect">
                                      <p:stCondLst>
                                        <p:cond delay="0"/>
                                      </p:stCondLst>
                                      <p:childTnLst>
                                        <p:set>
                                          <p:cBhvr>
                                            <p:cTn id="156" dur="1" fill="hold">
                                              <p:stCondLst>
                                                <p:cond delay="0"/>
                                              </p:stCondLst>
                                            </p:cTn>
                                            <p:tgtEl>
                                              <p:spTgt spid="123"/>
                                            </p:tgtEl>
                                            <p:attrNameLst>
                                              <p:attrName>style.visibility</p:attrName>
                                            </p:attrNameLst>
                                          </p:cBhvr>
                                          <p:to>
                                            <p:strVal val="visible"/>
                                          </p:to>
                                        </p:set>
                                        <p:animEffect transition="in" filter="randombar(horizontal)">
                                          <p:cBhvr>
                                            <p:cTn id="157"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5" grpId="0"/>
          <p:bldP spid="76" grpId="0" animBg="1"/>
          <p:bldP spid="77" grpId="0" animBg="1"/>
          <p:bldP spid="78" grpId="0" animBg="1"/>
          <p:bldP spid="79" grpId="0" animBg="1"/>
          <p:bldP spid="79" grpId="1" animBg="1"/>
          <p:bldP spid="79" grpId="2" animBg="1"/>
          <p:bldP spid="79" grpId="3" animBg="1"/>
          <p:bldP spid="79" grpId="4" animBg="1"/>
          <p:bldP spid="80" grpId="0" animBg="1"/>
          <p:bldP spid="81" grpId="0" animBg="1"/>
          <p:bldP spid="82" grpId="0" animBg="1"/>
          <p:bldP spid="83" grpId="0" animBg="1"/>
          <p:bldP spid="84" grpId="0"/>
          <p:bldP spid="85" grpId="0"/>
          <p:bldP spid="107" grpId="0" animBg="1"/>
          <p:bldP spid="108" grpId="0" animBg="1"/>
          <p:bldP spid="109" grpId="0" animBg="1"/>
          <p:bldP spid="110" grpId="0" animBg="1"/>
          <p:bldP spid="110" grpId="1" animBg="1"/>
          <p:bldP spid="110" grpId="2" animBg="1"/>
          <p:bldP spid="110" grpId="3" animBg="1"/>
          <p:bldP spid="110" grpId="4" animBg="1"/>
          <p:bldP spid="111" grpId="0" animBg="1"/>
          <p:bldP spid="112" grpId="0" animBg="1"/>
          <p:bldP spid="113" grpId="0" animBg="1"/>
          <p:bldP spid="114" grpId="0" animBg="1"/>
          <p:bldP spid="115" grpId="0"/>
          <p:bldP spid="1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cBhvr additive="base">
                                            <p:cTn id="14" dur="500" fill="hold"/>
                                            <p:tgtEl>
                                              <p:spTgt spid="68"/>
                                            </p:tgtEl>
                                            <p:attrNameLst>
                                              <p:attrName>ppt_x</p:attrName>
                                            </p:attrNameLst>
                                          </p:cBhvr>
                                          <p:tavLst>
                                            <p:tav tm="0">
                                              <p:val>
                                                <p:strVal val="1+#ppt_w/2"/>
                                              </p:val>
                                            </p:tav>
                                            <p:tav tm="100000">
                                              <p:val>
                                                <p:strVal val="#ppt_x"/>
                                              </p:val>
                                            </p:tav>
                                          </p:tavLst>
                                        </p:anim>
                                        <p:anim calcmode="lin" valueType="num">
                                          <p:cBhvr additive="base">
                                            <p:cTn id="15" dur="500" fill="hold"/>
                                            <p:tgtEl>
                                              <p:spTgt spid="6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5"/>
                                            </p:tgtEl>
                                            <p:attrNameLst>
                                              <p:attrName>style.visibility</p:attrName>
                                            </p:attrNameLst>
                                          </p:cBhvr>
                                          <p:to>
                                            <p:strVal val="visible"/>
                                          </p:to>
                                        </p:set>
                                        <p:animEffect transition="in" filter="barn(outVertical)">
                                          <p:cBhvr>
                                            <p:cTn id="19" dur="700"/>
                                            <p:tgtEl>
                                              <p:spTgt spid="7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 calcmode="lin" valueType="num">
                                          <p:cBhvr>
                                            <p:cTn id="23" dur="100" fill="hold"/>
                                            <p:tgtEl>
                                              <p:spTgt spid="79"/>
                                            </p:tgtEl>
                                            <p:attrNameLst>
                                              <p:attrName>ppt_w</p:attrName>
                                            </p:attrNameLst>
                                          </p:cBhvr>
                                          <p:tavLst>
                                            <p:tav tm="0">
                                              <p:val>
                                                <p:fltVal val="0"/>
                                              </p:val>
                                            </p:tav>
                                            <p:tav tm="100000">
                                              <p:val>
                                                <p:strVal val="#ppt_w"/>
                                              </p:val>
                                            </p:tav>
                                          </p:tavLst>
                                        </p:anim>
                                        <p:anim calcmode="lin" valueType="num">
                                          <p:cBhvr>
                                            <p:cTn id="24" dur="100" fill="hold"/>
                                            <p:tgtEl>
                                              <p:spTgt spid="79"/>
                                            </p:tgtEl>
                                            <p:attrNameLst>
                                              <p:attrName>ppt_h</p:attrName>
                                            </p:attrNameLst>
                                          </p:cBhvr>
                                          <p:tavLst>
                                            <p:tav tm="0">
                                              <p:val>
                                                <p:fltVal val="0"/>
                                              </p:val>
                                            </p:tav>
                                            <p:tav tm="100000">
                                              <p:val>
                                                <p:strVal val="#ppt_h"/>
                                              </p:val>
                                            </p:tav>
                                          </p:tavLst>
                                        </p:anim>
                                        <p:animEffect transition="in" filter="fade">
                                          <p:cBhvr>
                                            <p:cTn id="25" dur="100"/>
                                            <p:tgtEl>
                                              <p:spTgt spid="79"/>
                                            </p:tgtEl>
                                          </p:cBhvr>
                                        </p:animEffect>
                                      </p:childTnLst>
                                    </p:cTn>
                                  </p:par>
                                  <p:par>
                                    <p:cTn id="26" presetID="6" presetClass="emph" presetSubtype="0" fill="hold" grpId="1" nodeType="withEffect">
                                      <p:stCondLst>
                                        <p:cond delay="100"/>
                                      </p:stCondLst>
                                      <p:childTnLst>
                                        <p:animScale>
                                          <p:cBhvr>
                                            <p:cTn id="27" dur="100" fill="hold"/>
                                            <p:tgtEl>
                                              <p:spTgt spid="79"/>
                                            </p:tgtEl>
                                          </p:cBhvr>
                                          <p:by x="110000" y="110000"/>
                                        </p:animScale>
                                      </p:childTnLst>
                                    </p:cTn>
                                  </p:par>
                                  <p:par>
                                    <p:cTn id="28" presetID="6" presetClass="emph" presetSubtype="0" fill="hold" grpId="2" nodeType="withEffect">
                                      <p:stCondLst>
                                        <p:cond delay="200"/>
                                      </p:stCondLst>
                                      <p:childTnLst>
                                        <p:animScale>
                                          <p:cBhvr>
                                            <p:cTn id="29" dur="200" fill="hold"/>
                                            <p:tgtEl>
                                              <p:spTgt spid="79"/>
                                            </p:tgtEl>
                                          </p:cBhvr>
                                          <p:by x="90000" y="90000"/>
                                        </p:animScale>
                                      </p:childTnLst>
                                    </p:cTn>
                                  </p:par>
                                  <p:par>
                                    <p:cTn id="30" presetID="6" presetClass="emph" presetSubtype="0" fill="hold" grpId="3" nodeType="withEffect">
                                      <p:stCondLst>
                                        <p:cond delay="400"/>
                                      </p:stCondLst>
                                      <p:childTnLst>
                                        <p:animScale>
                                          <p:cBhvr>
                                            <p:cTn id="31" dur="100" fill="hold"/>
                                            <p:tgtEl>
                                              <p:spTgt spid="79"/>
                                            </p:tgtEl>
                                          </p:cBhvr>
                                          <p:by x="105000" y="105000"/>
                                        </p:animScale>
                                      </p:childTnLst>
                                    </p:cTn>
                                  </p:par>
                                  <p:par>
                                    <p:cTn id="32" presetID="6" presetClass="emph" presetSubtype="0" fill="hold" grpId="4" nodeType="withEffect">
                                      <p:stCondLst>
                                        <p:cond delay="500"/>
                                      </p:stCondLst>
                                      <p:childTnLst>
                                        <p:animScale>
                                          <p:cBhvr>
                                            <p:cTn id="33" dur="200" fill="hold"/>
                                            <p:tgtEl>
                                              <p:spTgt spid="79"/>
                                            </p:tgtEl>
                                          </p:cBhvr>
                                          <p:by x="95000" y="95000"/>
                                        </p:animScale>
                                      </p:childTnLst>
                                    </p:cTn>
                                  </p:par>
                                </p:childTnLst>
                              </p:cTn>
                            </p:par>
                            <p:par>
                              <p:cTn id="34" fill="hold">
                                <p:stCondLst>
                                  <p:cond delay="2700"/>
                                </p:stCondLst>
                                <p:childTnLst>
                                  <p:par>
                                    <p:cTn id="35" presetID="53" presetClass="entr" presetSubtype="16" fill="hold" grpId="0" nodeType="afterEffect">
                                      <p:stCondLst>
                                        <p:cond delay="0"/>
                                      </p:stCondLst>
                                      <p:childTnLst>
                                        <p:set>
                                          <p:cBhvr>
                                            <p:cTn id="36" dur="1" fill="hold">
                                              <p:stCondLst>
                                                <p:cond delay="0"/>
                                              </p:stCondLst>
                                            </p:cTn>
                                            <p:tgtEl>
                                              <p:spTgt spid="110"/>
                                            </p:tgtEl>
                                            <p:attrNameLst>
                                              <p:attrName>style.visibility</p:attrName>
                                            </p:attrNameLst>
                                          </p:cBhvr>
                                          <p:to>
                                            <p:strVal val="visible"/>
                                          </p:to>
                                        </p:set>
                                        <p:anim calcmode="lin" valueType="num">
                                          <p:cBhvr>
                                            <p:cTn id="37" dur="100" fill="hold"/>
                                            <p:tgtEl>
                                              <p:spTgt spid="110"/>
                                            </p:tgtEl>
                                            <p:attrNameLst>
                                              <p:attrName>ppt_w</p:attrName>
                                            </p:attrNameLst>
                                          </p:cBhvr>
                                          <p:tavLst>
                                            <p:tav tm="0">
                                              <p:val>
                                                <p:fltVal val="0"/>
                                              </p:val>
                                            </p:tav>
                                            <p:tav tm="100000">
                                              <p:val>
                                                <p:strVal val="#ppt_w"/>
                                              </p:val>
                                            </p:tav>
                                          </p:tavLst>
                                        </p:anim>
                                        <p:anim calcmode="lin" valueType="num">
                                          <p:cBhvr>
                                            <p:cTn id="38" dur="100" fill="hold"/>
                                            <p:tgtEl>
                                              <p:spTgt spid="110"/>
                                            </p:tgtEl>
                                            <p:attrNameLst>
                                              <p:attrName>ppt_h</p:attrName>
                                            </p:attrNameLst>
                                          </p:cBhvr>
                                          <p:tavLst>
                                            <p:tav tm="0">
                                              <p:val>
                                                <p:fltVal val="0"/>
                                              </p:val>
                                            </p:tav>
                                            <p:tav tm="100000">
                                              <p:val>
                                                <p:strVal val="#ppt_h"/>
                                              </p:val>
                                            </p:tav>
                                          </p:tavLst>
                                        </p:anim>
                                        <p:animEffect transition="in" filter="fade">
                                          <p:cBhvr>
                                            <p:cTn id="39" dur="100"/>
                                            <p:tgtEl>
                                              <p:spTgt spid="110"/>
                                            </p:tgtEl>
                                          </p:cBhvr>
                                        </p:animEffect>
                                      </p:childTnLst>
                                    </p:cTn>
                                  </p:par>
                                  <p:par>
                                    <p:cTn id="40" presetID="6" presetClass="emph" presetSubtype="0" fill="hold" grpId="1" nodeType="withEffect">
                                      <p:stCondLst>
                                        <p:cond delay="100"/>
                                      </p:stCondLst>
                                      <p:childTnLst>
                                        <p:animScale>
                                          <p:cBhvr>
                                            <p:cTn id="41" dur="100" fill="hold"/>
                                            <p:tgtEl>
                                              <p:spTgt spid="110"/>
                                            </p:tgtEl>
                                          </p:cBhvr>
                                          <p:by x="110000" y="110000"/>
                                        </p:animScale>
                                      </p:childTnLst>
                                    </p:cTn>
                                  </p:par>
                                  <p:par>
                                    <p:cTn id="42" presetID="6" presetClass="emph" presetSubtype="0" fill="hold" grpId="2" nodeType="withEffect">
                                      <p:stCondLst>
                                        <p:cond delay="200"/>
                                      </p:stCondLst>
                                      <p:childTnLst>
                                        <p:animScale>
                                          <p:cBhvr>
                                            <p:cTn id="43" dur="200" fill="hold"/>
                                            <p:tgtEl>
                                              <p:spTgt spid="110"/>
                                            </p:tgtEl>
                                          </p:cBhvr>
                                          <p:by x="90000" y="90000"/>
                                        </p:animScale>
                                      </p:childTnLst>
                                    </p:cTn>
                                  </p:par>
                                  <p:par>
                                    <p:cTn id="44" presetID="6" presetClass="emph" presetSubtype="0" fill="hold" grpId="3" nodeType="withEffect">
                                      <p:stCondLst>
                                        <p:cond delay="400"/>
                                      </p:stCondLst>
                                      <p:childTnLst>
                                        <p:animScale>
                                          <p:cBhvr>
                                            <p:cTn id="45" dur="100" fill="hold"/>
                                            <p:tgtEl>
                                              <p:spTgt spid="110"/>
                                            </p:tgtEl>
                                          </p:cBhvr>
                                          <p:by x="105000" y="105000"/>
                                        </p:animScale>
                                      </p:childTnLst>
                                    </p:cTn>
                                  </p:par>
                                  <p:par>
                                    <p:cTn id="46" presetID="6" presetClass="emph" presetSubtype="0" fill="hold" grpId="4" nodeType="withEffect">
                                      <p:stCondLst>
                                        <p:cond delay="500"/>
                                      </p:stCondLst>
                                      <p:childTnLst>
                                        <p:animScale>
                                          <p:cBhvr>
                                            <p:cTn id="47" dur="200" fill="hold"/>
                                            <p:tgtEl>
                                              <p:spTgt spid="110"/>
                                            </p:tgtEl>
                                          </p:cBhvr>
                                          <p:by x="95000" y="95000"/>
                                        </p:animScale>
                                      </p:childTnLst>
                                    </p:cTn>
                                  </p:par>
                                </p:childTnLst>
                              </p:cTn>
                            </p:par>
                            <p:par>
                              <p:cTn id="48" fill="hold">
                                <p:stCondLst>
                                  <p:cond delay="3400"/>
                                </p:stCondLst>
                                <p:childTnLst>
                                  <p:par>
                                    <p:cTn id="49" presetID="53" presetClass="entr" presetSubtype="16"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82"/>
                                            </p:tgtEl>
                                            <p:attrNameLst>
                                              <p:attrName>style.visibility</p:attrName>
                                            </p:attrNameLst>
                                          </p:cBhvr>
                                          <p:to>
                                            <p:strVal val="visible"/>
                                          </p:to>
                                        </p:set>
                                        <p:anim calcmode="lin" valueType="num">
                                          <p:cBhvr>
                                            <p:cTn id="56" dur="500" fill="hold"/>
                                            <p:tgtEl>
                                              <p:spTgt spid="82"/>
                                            </p:tgtEl>
                                            <p:attrNameLst>
                                              <p:attrName>ppt_w</p:attrName>
                                            </p:attrNameLst>
                                          </p:cBhvr>
                                          <p:tavLst>
                                            <p:tav tm="0">
                                              <p:val>
                                                <p:fltVal val="0"/>
                                              </p:val>
                                            </p:tav>
                                            <p:tav tm="100000">
                                              <p:val>
                                                <p:strVal val="#ppt_w"/>
                                              </p:val>
                                            </p:tav>
                                          </p:tavLst>
                                        </p:anim>
                                        <p:anim calcmode="lin" valueType="num">
                                          <p:cBhvr>
                                            <p:cTn id="57" dur="500" fill="hold"/>
                                            <p:tgtEl>
                                              <p:spTgt spid="82"/>
                                            </p:tgtEl>
                                            <p:attrNameLst>
                                              <p:attrName>ppt_h</p:attrName>
                                            </p:attrNameLst>
                                          </p:cBhvr>
                                          <p:tavLst>
                                            <p:tav tm="0">
                                              <p:val>
                                                <p:fltVal val="0"/>
                                              </p:val>
                                            </p:tav>
                                            <p:tav tm="100000">
                                              <p:val>
                                                <p:strVal val="#ppt_h"/>
                                              </p:val>
                                            </p:tav>
                                          </p:tavLst>
                                        </p:anim>
                                        <p:animEffect transition="in" filter="fade">
                                          <p:cBhvr>
                                            <p:cTn id="58" dur="500"/>
                                            <p:tgtEl>
                                              <p:spTgt spid="82"/>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83"/>
                                            </p:tgtEl>
                                            <p:attrNameLst>
                                              <p:attrName>style.visibility</p:attrName>
                                            </p:attrNameLst>
                                          </p:cBhvr>
                                          <p:to>
                                            <p:strVal val="visible"/>
                                          </p:to>
                                        </p:set>
                                        <p:anim calcmode="lin" valueType="num">
                                          <p:cBhvr>
                                            <p:cTn id="61" dur="500" fill="hold"/>
                                            <p:tgtEl>
                                              <p:spTgt spid="83"/>
                                            </p:tgtEl>
                                            <p:attrNameLst>
                                              <p:attrName>ppt_w</p:attrName>
                                            </p:attrNameLst>
                                          </p:cBhvr>
                                          <p:tavLst>
                                            <p:tav tm="0">
                                              <p:val>
                                                <p:fltVal val="0"/>
                                              </p:val>
                                            </p:tav>
                                            <p:tav tm="100000">
                                              <p:val>
                                                <p:strVal val="#ppt_w"/>
                                              </p:val>
                                            </p:tav>
                                          </p:tavLst>
                                        </p:anim>
                                        <p:anim calcmode="lin" valueType="num">
                                          <p:cBhvr>
                                            <p:cTn id="62" dur="500" fill="hold"/>
                                            <p:tgtEl>
                                              <p:spTgt spid="83"/>
                                            </p:tgtEl>
                                            <p:attrNameLst>
                                              <p:attrName>ppt_h</p:attrName>
                                            </p:attrNameLst>
                                          </p:cBhvr>
                                          <p:tavLst>
                                            <p:tav tm="0">
                                              <p:val>
                                                <p:fltVal val="0"/>
                                              </p:val>
                                            </p:tav>
                                            <p:tav tm="100000">
                                              <p:val>
                                                <p:strVal val="#ppt_h"/>
                                              </p:val>
                                            </p:tav>
                                          </p:tavLst>
                                        </p:anim>
                                        <p:animEffect transition="in" filter="fade">
                                          <p:cBhvr>
                                            <p:cTn id="63" dur="500"/>
                                            <p:tgtEl>
                                              <p:spTgt spid="83"/>
                                            </p:tgtEl>
                                          </p:cBhvr>
                                        </p:animEffect>
                                      </p:childTnLst>
                                    </p:cTn>
                                  </p:par>
                                  <p:par>
                                    <p:cTn id="64" presetID="53" presetClass="entr" presetSubtype="16" fill="hold" grpId="0" nodeType="withEffect">
                                      <p:stCondLst>
                                        <p:cond delay="750"/>
                                      </p:stCondLst>
                                      <p:childTnLst>
                                        <p:set>
                                          <p:cBhvr>
                                            <p:cTn id="65" dur="1" fill="hold">
                                              <p:stCondLst>
                                                <p:cond delay="0"/>
                                              </p:stCondLst>
                                            </p:cTn>
                                            <p:tgtEl>
                                              <p:spTgt spid="84"/>
                                            </p:tgtEl>
                                            <p:attrNameLst>
                                              <p:attrName>style.visibility</p:attrName>
                                            </p:attrNameLst>
                                          </p:cBhvr>
                                          <p:to>
                                            <p:strVal val="visible"/>
                                          </p:to>
                                        </p:set>
                                        <p:anim calcmode="lin" valueType="num">
                                          <p:cBhvr>
                                            <p:cTn id="66" dur="500" fill="hold"/>
                                            <p:tgtEl>
                                              <p:spTgt spid="84"/>
                                            </p:tgtEl>
                                            <p:attrNameLst>
                                              <p:attrName>ppt_w</p:attrName>
                                            </p:attrNameLst>
                                          </p:cBhvr>
                                          <p:tavLst>
                                            <p:tav tm="0">
                                              <p:val>
                                                <p:fltVal val="0"/>
                                              </p:val>
                                            </p:tav>
                                            <p:tav tm="100000">
                                              <p:val>
                                                <p:strVal val="#ppt_w"/>
                                              </p:val>
                                            </p:tav>
                                          </p:tavLst>
                                        </p:anim>
                                        <p:anim calcmode="lin" valueType="num">
                                          <p:cBhvr>
                                            <p:cTn id="67" dur="500" fill="hold"/>
                                            <p:tgtEl>
                                              <p:spTgt spid="84"/>
                                            </p:tgtEl>
                                            <p:attrNameLst>
                                              <p:attrName>ppt_h</p:attrName>
                                            </p:attrNameLst>
                                          </p:cBhvr>
                                          <p:tavLst>
                                            <p:tav tm="0">
                                              <p:val>
                                                <p:fltVal val="0"/>
                                              </p:val>
                                            </p:tav>
                                            <p:tav tm="100000">
                                              <p:val>
                                                <p:strVal val="#ppt_h"/>
                                              </p:val>
                                            </p:tav>
                                          </p:tavLst>
                                        </p:anim>
                                        <p:animEffect transition="in" filter="fade">
                                          <p:cBhvr>
                                            <p:cTn id="68" dur="500"/>
                                            <p:tgtEl>
                                              <p:spTgt spid="84"/>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85"/>
                                            </p:tgtEl>
                                            <p:attrNameLst>
                                              <p:attrName>style.visibility</p:attrName>
                                            </p:attrNameLst>
                                          </p:cBhvr>
                                          <p:to>
                                            <p:strVal val="visible"/>
                                          </p:to>
                                        </p:set>
                                        <p:anim calcmode="lin" valueType="num">
                                          <p:cBhvr>
                                            <p:cTn id="71" dur="500" fill="hold"/>
                                            <p:tgtEl>
                                              <p:spTgt spid="85"/>
                                            </p:tgtEl>
                                            <p:attrNameLst>
                                              <p:attrName>ppt_w</p:attrName>
                                            </p:attrNameLst>
                                          </p:cBhvr>
                                          <p:tavLst>
                                            <p:tav tm="0">
                                              <p:val>
                                                <p:fltVal val="0"/>
                                              </p:val>
                                            </p:tav>
                                            <p:tav tm="100000">
                                              <p:val>
                                                <p:strVal val="#ppt_w"/>
                                              </p:val>
                                            </p:tav>
                                          </p:tavLst>
                                        </p:anim>
                                        <p:anim calcmode="lin" valueType="num">
                                          <p:cBhvr>
                                            <p:cTn id="72" dur="500" fill="hold"/>
                                            <p:tgtEl>
                                              <p:spTgt spid="85"/>
                                            </p:tgtEl>
                                            <p:attrNameLst>
                                              <p:attrName>ppt_h</p:attrName>
                                            </p:attrNameLst>
                                          </p:cBhvr>
                                          <p:tavLst>
                                            <p:tav tm="0">
                                              <p:val>
                                                <p:fltVal val="0"/>
                                              </p:val>
                                            </p:tav>
                                            <p:tav tm="100000">
                                              <p:val>
                                                <p:strVal val="#ppt_h"/>
                                              </p:val>
                                            </p:tav>
                                          </p:tavLst>
                                        </p:anim>
                                        <p:animEffect transition="in" filter="fade">
                                          <p:cBhvr>
                                            <p:cTn id="73" dur="500"/>
                                            <p:tgtEl>
                                              <p:spTgt spid="85"/>
                                            </p:tgtEl>
                                          </p:cBhvr>
                                        </p:animEffect>
                                      </p:childTnLst>
                                    </p:cTn>
                                  </p:par>
                                </p:childTnLst>
                              </p:cTn>
                            </p:par>
                            <p:par>
                              <p:cTn id="74" fill="hold">
                                <p:stCondLst>
                                  <p:cond delay="4900"/>
                                </p:stCondLst>
                                <p:childTnLst>
                                  <p:par>
                                    <p:cTn id="75" presetID="53" presetClass="entr" presetSubtype="16" fill="hold" grpId="0" nodeType="afterEffect">
                                      <p:stCondLst>
                                        <p:cond delay="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grpId="0" nodeType="withEffect">
                                      <p:stCondLst>
                                        <p:cond delay="250"/>
                                      </p:stCondLst>
                                      <p:childTnLst>
                                        <p:set>
                                          <p:cBhvr>
                                            <p:cTn id="81" dur="1" fill="hold">
                                              <p:stCondLst>
                                                <p:cond delay="0"/>
                                              </p:stCondLst>
                                            </p:cTn>
                                            <p:tgtEl>
                                              <p:spTgt spid="113"/>
                                            </p:tgtEl>
                                            <p:attrNameLst>
                                              <p:attrName>style.visibility</p:attrName>
                                            </p:attrNameLst>
                                          </p:cBhvr>
                                          <p:to>
                                            <p:strVal val="visible"/>
                                          </p:to>
                                        </p:set>
                                        <p:anim calcmode="lin" valueType="num">
                                          <p:cBhvr>
                                            <p:cTn id="82" dur="500" fill="hold"/>
                                            <p:tgtEl>
                                              <p:spTgt spid="113"/>
                                            </p:tgtEl>
                                            <p:attrNameLst>
                                              <p:attrName>ppt_w</p:attrName>
                                            </p:attrNameLst>
                                          </p:cBhvr>
                                          <p:tavLst>
                                            <p:tav tm="0">
                                              <p:val>
                                                <p:fltVal val="0"/>
                                              </p:val>
                                            </p:tav>
                                            <p:tav tm="100000">
                                              <p:val>
                                                <p:strVal val="#ppt_w"/>
                                              </p:val>
                                            </p:tav>
                                          </p:tavLst>
                                        </p:anim>
                                        <p:anim calcmode="lin" valueType="num">
                                          <p:cBhvr>
                                            <p:cTn id="83" dur="500" fill="hold"/>
                                            <p:tgtEl>
                                              <p:spTgt spid="113"/>
                                            </p:tgtEl>
                                            <p:attrNameLst>
                                              <p:attrName>ppt_h</p:attrName>
                                            </p:attrNameLst>
                                          </p:cBhvr>
                                          <p:tavLst>
                                            <p:tav tm="0">
                                              <p:val>
                                                <p:fltVal val="0"/>
                                              </p:val>
                                            </p:tav>
                                            <p:tav tm="100000">
                                              <p:val>
                                                <p:strVal val="#ppt_h"/>
                                              </p:val>
                                            </p:tav>
                                          </p:tavLst>
                                        </p:anim>
                                        <p:animEffect transition="in" filter="fade">
                                          <p:cBhvr>
                                            <p:cTn id="84" dur="500"/>
                                            <p:tgtEl>
                                              <p:spTgt spid="113"/>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114"/>
                                            </p:tgtEl>
                                            <p:attrNameLst>
                                              <p:attrName>style.visibility</p:attrName>
                                            </p:attrNameLst>
                                          </p:cBhvr>
                                          <p:to>
                                            <p:strVal val="visible"/>
                                          </p:to>
                                        </p:set>
                                        <p:anim calcmode="lin" valueType="num">
                                          <p:cBhvr>
                                            <p:cTn id="87" dur="500" fill="hold"/>
                                            <p:tgtEl>
                                              <p:spTgt spid="114"/>
                                            </p:tgtEl>
                                            <p:attrNameLst>
                                              <p:attrName>ppt_w</p:attrName>
                                            </p:attrNameLst>
                                          </p:cBhvr>
                                          <p:tavLst>
                                            <p:tav tm="0">
                                              <p:val>
                                                <p:fltVal val="0"/>
                                              </p:val>
                                            </p:tav>
                                            <p:tav tm="100000">
                                              <p:val>
                                                <p:strVal val="#ppt_w"/>
                                              </p:val>
                                            </p:tav>
                                          </p:tavLst>
                                        </p:anim>
                                        <p:anim calcmode="lin" valueType="num">
                                          <p:cBhvr>
                                            <p:cTn id="88" dur="500" fill="hold"/>
                                            <p:tgtEl>
                                              <p:spTgt spid="114"/>
                                            </p:tgtEl>
                                            <p:attrNameLst>
                                              <p:attrName>ppt_h</p:attrName>
                                            </p:attrNameLst>
                                          </p:cBhvr>
                                          <p:tavLst>
                                            <p:tav tm="0">
                                              <p:val>
                                                <p:fltVal val="0"/>
                                              </p:val>
                                            </p:tav>
                                            <p:tav tm="100000">
                                              <p:val>
                                                <p:strVal val="#ppt_h"/>
                                              </p:val>
                                            </p:tav>
                                          </p:tavLst>
                                        </p:anim>
                                        <p:animEffect transition="in" filter="fade">
                                          <p:cBhvr>
                                            <p:cTn id="89" dur="500"/>
                                            <p:tgtEl>
                                              <p:spTgt spid="114"/>
                                            </p:tgtEl>
                                          </p:cBhvr>
                                        </p:animEffect>
                                      </p:childTnLst>
                                    </p:cTn>
                                  </p:par>
                                  <p:par>
                                    <p:cTn id="90" presetID="53" presetClass="entr" presetSubtype="16" fill="hold" grpId="0" nodeType="withEffect">
                                      <p:stCondLst>
                                        <p:cond delay="750"/>
                                      </p:stCondLst>
                                      <p:childTnLst>
                                        <p:set>
                                          <p:cBhvr>
                                            <p:cTn id="91" dur="1" fill="hold">
                                              <p:stCondLst>
                                                <p:cond delay="0"/>
                                              </p:stCondLst>
                                            </p:cTn>
                                            <p:tgtEl>
                                              <p:spTgt spid="115"/>
                                            </p:tgtEl>
                                            <p:attrNameLst>
                                              <p:attrName>style.visibility</p:attrName>
                                            </p:attrNameLst>
                                          </p:cBhvr>
                                          <p:to>
                                            <p:strVal val="visible"/>
                                          </p:to>
                                        </p:set>
                                        <p:anim calcmode="lin" valueType="num">
                                          <p:cBhvr>
                                            <p:cTn id="92" dur="500" fill="hold"/>
                                            <p:tgtEl>
                                              <p:spTgt spid="115"/>
                                            </p:tgtEl>
                                            <p:attrNameLst>
                                              <p:attrName>ppt_w</p:attrName>
                                            </p:attrNameLst>
                                          </p:cBhvr>
                                          <p:tavLst>
                                            <p:tav tm="0">
                                              <p:val>
                                                <p:fltVal val="0"/>
                                              </p:val>
                                            </p:tav>
                                            <p:tav tm="100000">
                                              <p:val>
                                                <p:strVal val="#ppt_w"/>
                                              </p:val>
                                            </p:tav>
                                          </p:tavLst>
                                        </p:anim>
                                        <p:anim calcmode="lin" valueType="num">
                                          <p:cBhvr>
                                            <p:cTn id="93" dur="500" fill="hold"/>
                                            <p:tgtEl>
                                              <p:spTgt spid="115"/>
                                            </p:tgtEl>
                                            <p:attrNameLst>
                                              <p:attrName>ppt_h</p:attrName>
                                            </p:attrNameLst>
                                          </p:cBhvr>
                                          <p:tavLst>
                                            <p:tav tm="0">
                                              <p:val>
                                                <p:fltVal val="0"/>
                                              </p:val>
                                            </p:tav>
                                            <p:tav tm="100000">
                                              <p:val>
                                                <p:strVal val="#ppt_h"/>
                                              </p:val>
                                            </p:tav>
                                          </p:tavLst>
                                        </p:anim>
                                        <p:animEffect transition="in" filter="fade">
                                          <p:cBhvr>
                                            <p:cTn id="94" dur="500"/>
                                            <p:tgtEl>
                                              <p:spTgt spid="115"/>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116"/>
                                            </p:tgtEl>
                                            <p:attrNameLst>
                                              <p:attrName>style.visibility</p:attrName>
                                            </p:attrNameLst>
                                          </p:cBhvr>
                                          <p:to>
                                            <p:strVal val="visible"/>
                                          </p:to>
                                        </p:set>
                                        <p:anim calcmode="lin" valueType="num">
                                          <p:cBhvr>
                                            <p:cTn id="97" dur="500" fill="hold"/>
                                            <p:tgtEl>
                                              <p:spTgt spid="116"/>
                                            </p:tgtEl>
                                            <p:attrNameLst>
                                              <p:attrName>ppt_w</p:attrName>
                                            </p:attrNameLst>
                                          </p:cBhvr>
                                          <p:tavLst>
                                            <p:tav tm="0">
                                              <p:val>
                                                <p:fltVal val="0"/>
                                              </p:val>
                                            </p:tav>
                                            <p:tav tm="100000">
                                              <p:val>
                                                <p:strVal val="#ppt_w"/>
                                              </p:val>
                                            </p:tav>
                                          </p:tavLst>
                                        </p:anim>
                                        <p:anim calcmode="lin" valueType="num">
                                          <p:cBhvr>
                                            <p:cTn id="98" dur="500" fill="hold"/>
                                            <p:tgtEl>
                                              <p:spTgt spid="116"/>
                                            </p:tgtEl>
                                            <p:attrNameLst>
                                              <p:attrName>ppt_h</p:attrName>
                                            </p:attrNameLst>
                                          </p:cBhvr>
                                          <p:tavLst>
                                            <p:tav tm="0">
                                              <p:val>
                                                <p:fltVal val="0"/>
                                              </p:val>
                                            </p:tav>
                                            <p:tav tm="100000">
                                              <p:val>
                                                <p:strVal val="#ppt_h"/>
                                              </p:val>
                                            </p:tav>
                                          </p:tavLst>
                                        </p:anim>
                                        <p:animEffect transition="in" filter="fade">
                                          <p:cBhvr>
                                            <p:cTn id="99" dur="500"/>
                                            <p:tgtEl>
                                              <p:spTgt spid="116"/>
                                            </p:tgtEl>
                                          </p:cBhvr>
                                        </p:animEffect>
                                      </p:childTnLst>
                                    </p:cTn>
                                  </p:par>
                                </p:childTnLst>
                              </p:cTn>
                            </p:par>
                            <p:par>
                              <p:cTn id="100" fill="hold">
                                <p:stCondLst>
                                  <p:cond delay="6400"/>
                                </p:stCondLst>
                                <p:childTnLst>
                                  <p:par>
                                    <p:cTn id="101" presetID="12" presetClass="entr" presetSubtype="8" fill="hold" grpId="0" nodeType="afterEffect">
                                      <p:stCondLst>
                                        <p:cond delay="0"/>
                                      </p:stCondLst>
                                      <p:childTnLst>
                                        <p:set>
                                          <p:cBhvr>
                                            <p:cTn id="102" dur="1" fill="hold">
                                              <p:stCondLst>
                                                <p:cond delay="0"/>
                                              </p:stCondLst>
                                            </p:cTn>
                                            <p:tgtEl>
                                              <p:spTgt spid="80"/>
                                            </p:tgtEl>
                                            <p:attrNameLst>
                                              <p:attrName>style.visibility</p:attrName>
                                            </p:attrNameLst>
                                          </p:cBhvr>
                                          <p:to>
                                            <p:strVal val="visible"/>
                                          </p:to>
                                        </p:set>
                                        <p:anim calcmode="lin" valueType="num">
                                          <p:cBhvr additive="base">
                                            <p:cTn id="103" dur="500"/>
                                            <p:tgtEl>
                                              <p:spTgt spid="80"/>
                                            </p:tgtEl>
                                            <p:attrNameLst>
                                              <p:attrName>ppt_x</p:attrName>
                                            </p:attrNameLst>
                                          </p:cBhvr>
                                          <p:tavLst>
                                            <p:tav tm="0">
                                              <p:val>
                                                <p:strVal val="#ppt_x-#ppt_w*1.125000"/>
                                              </p:val>
                                            </p:tav>
                                            <p:tav tm="100000">
                                              <p:val>
                                                <p:strVal val="#ppt_x"/>
                                              </p:val>
                                            </p:tav>
                                          </p:tavLst>
                                        </p:anim>
                                        <p:animEffect transition="in" filter="wipe(right)">
                                          <p:cBhvr>
                                            <p:cTn id="104" dur="500"/>
                                            <p:tgtEl>
                                              <p:spTgt spid="80"/>
                                            </p:tgtEl>
                                          </p:cBhvr>
                                        </p:animEffect>
                                      </p:childTnLst>
                                    </p:cTn>
                                  </p:par>
                                  <p:par>
                                    <p:cTn id="105" presetID="12" presetClass="entr" presetSubtype="2" fill="hold" grpId="0" nodeType="withEffect">
                                      <p:stCondLst>
                                        <p:cond delay="0"/>
                                      </p:stCondLst>
                                      <p:childTnLst>
                                        <p:set>
                                          <p:cBhvr>
                                            <p:cTn id="106" dur="1" fill="hold">
                                              <p:stCondLst>
                                                <p:cond delay="0"/>
                                              </p:stCondLst>
                                            </p:cTn>
                                            <p:tgtEl>
                                              <p:spTgt spid="111"/>
                                            </p:tgtEl>
                                            <p:attrNameLst>
                                              <p:attrName>style.visibility</p:attrName>
                                            </p:attrNameLst>
                                          </p:cBhvr>
                                          <p:to>
                                            <p:strVal val="visible"/>
                                          </p:to>
                                        </p:set>
                                        <p:anim calcmode="lin" valueType="num">
                                          <p:cBhvr additive="base">
                                            <p:cTn id="107" dur="500"/>
                                            <p:tgtEl>
                                              <p:spTgt spid="111"/>
                                            </p:tgtEl>
                                            <p:attrNameLst>
                                              <p:attrName>ppt_x</p:attrName>
                                            </p:attrNameLst>
                                          </p:cBhvr>
                                          <p:tavLst>
                                            <p:tav tm="0">
                                              <p:val>
                                                <p:strVal val="#ppt_x+#ppt_w*1.125000"/>
                                              </p:val>
                                            </p:tav>
                                            <p:tav tm="100000">
                                              <p:val>
                                                <p:strVal val="#ppt_x"/>
                                              </p:val>
                                            </p:tav>
                                          </p:tavLst>
                                        </p:anim>
                                        <p:animEffect transition="in" filter="wipe(left)">
                                          <p:cBhvr>
                                            <p:cTn id="108" dur="500"/>
                                            <p:tgtEl>
                                              <p:spTgt spid="111"/>
                                            </p:tgtEl>
                                          </p:cBhvr>
                                        </p:animEffect>
                                      </p:childTnLst>
                                    </p:cTn>
                                  </p:par>
                                  <p:par>
                                    <p:cTn id="109" presetID="12" presetClass="entr" presetSubtype="8" fill="hold" grpId="0" nodeType="withEffect">
                                      <p:stCondLst>
                                        <p:cond delay="250"/>
                                      </p:stCondLst>
                                      <p:childTnLst>
                                        <p:set>
                                          <p:cBhvr>
                                            <p:cTn id="110" dur="1" fill="hold">
                                              <p:stCondLst>
                                                <p:cond delay="0"/>
                                              </p:stCondLst>
                                            </p:cTn>
                                            <p:tgtEl>
                                              <p:spTgt spid="78"/>
                                            </p:tgtEl>
                                            <p:attrNameLst>
                                              <p:attrName>style.visibility</p:attrName>
                                            </p:attrNameLst>
                                          </p:cBhvr>
                                          <p:to>
                                            <p:strVal val="visible"/>
                                          </p:to>
                                        </p:set>
                                        <p:anim calcmode="lin" valueType="num">
                                          <p:cBhvr additive="base">
                                            <p:cTn id="111" dur="500"/>
                                            <p:tgtEl>
                                              <p:spTgt spid="78"/>
                                            </p:tgtEl>
                                            <p:attrNameLst>
                                              <p:attrName>ppt_x</p:attrName>
                                            </p:attrNameLst>
                                          </p:cBhvr>
                                          <p:tavLst>
                                            <p:tav tm="0">
                                              <p:val>
                                                <p:strVal val="#ppt_x-#ppt_w*1.125000"/>
                                              </p:val>
                                            </p:tav>
                                            <p:tav tm="100000">
                                              <p:val>
                                                <p:strVal val="#ppt_x"/>
                                              </p:val>
                                            </p:tav>
                                          </p:tavLst>
                                        </p:anim>
                                        <p:animEffect transition="in" filter="wipe(right)">
                                          <p:cBhvr>
                                            <p:cTn id="112" dur="500"/>
                                            <p:tgtEl>
                                              <p:spTgt spid="78"/>
                                            </p:tgtEl>
                                          </p:cBhvr>
                                        </p:animEffect>
                                      </p:childTnLst>
                                    </p:cTn>
                                  </p:par>
                                  <p:par>
                                    <p:cTn id="113" presetID="12" presetClass="entr" presetSubtype="2" fill="hold" grpId="0" nodeType="withEffect">
                                      <p:stCondLst>
                                        <p:cond delay="250"/>
                                      </p:stCondLst>
                                      <p:childTnLst>
                                        <p:set>
                                          <p:cBhvr>
                                            <p:cTn id="114" dur="1" fill="hold">
                                              <p:stCondLst>
                                                <p:cond delay="0"/>
                                              </p:stCondLst>
                                            </p:cTn>
                                            <p:tgtEl>
                                              <p:spTgt spid="109"/>
                                            </p:tgtEl>
                                            <p:attrNameLst>
                                              <p:attrName>style.visibility</p:attrName>
                                            </p:attrNameLst>
                                          </p:cBhvr>
                                          <p:to>
                                            <p:strVal val="visible"/>
                                          </p:to>
                                        </p:set>
                                        <p:anim calcmode="lin" valueType="num">
                                          <p:cBhvr additive="base">
                                            <p:cTn id="115" dur="500"/>
                                            <p:tgtEl>
                                              <p:spTgt spid="109"/>
                                            </p:tgtEl>
                                            <p:attrNameLst>
                                              <p:attrName>ppt_x</p:attrName>
                                            </p:attrNameLst>
                                          </p:cBhvr>
                                          <p:tavLst>
                                            <p:tav tm="0">
                                              <p:val>
                                                <p:strVal val="#ppt_x+#ppt_w*1.125000"/>
                                              </p:val>
                                            </p:tav>
                                            <p:tav tm="100000">
                                              <p:val>
                                                <p:strVal val="#ppt_x"/>
                                              </p:val>
                                            </p:tav>
                                          </p:tavLst>
                                        </p:anim>
                                        <p:animEffect transition="in" filter="wipe(left)">
                                          <p:cBhvr>
                                            <p:cTn id="116" dur="500"/>
                                            <p:tgtEl>
                                              <p:spTgt spid="109"/>
                                            </p:tgtEl>
                                          </p:cBhvr>
                                        </p:animEffect>
                                      </p:childTnLst>
                                    </p:cTn>
                                  </p:par>
                                  <p:par>
                                    <p:cTn id="117" presetID="12" presetClass="entr" presetSubtype="8" fill="hold" grpId="0" nodeType="withEffect">
                                      <p:stCondLst>
                                        <p:cond delay="500"/>
                                      </p:stCondLst>
                                      <p:childTnLst>
                                        <p:set>
                                          <p:cBhvr>
                                            <p:cTn id="118" dur="1" fill="hold">
                                              <p:stCondLst>
                                                <p:cond delay="0"/>
                                              </p:stCondLst>
                                            </p:cTn>
                                            <p:tgtEl>
                                              <p:spTgt spid="77"/>
                                            </p:tgtEl>
                                            <p:attrNameLst>
                                              <p:attrName>style.visibility</p:attrName>
                                            </p:attrNameLst>
                                          </p:cBhvr>
                                          <p:to>
                                            <p:strVal val="visible"/>
                                          </p:to>
                                        </p:set>
                                        <p:anim calcmode="lin" valueType="num">
                                          <p:cBhvr additive="base">
                                            <p:cTn id="119" dur="500"/>
                                            <p:tgtEl>
                                              <p:spTgt spid="77"/>
                                            </p:tgtEl>
                                            <p:attrNameLst>
                                              <p:attrName>ppt_x</p:attrName>
                                            </p:attrNameLst>
                                          </p:cBhvr>
                                          <p:tavLst>
                                            <p:tav tm="0">
                                              <p:val>
                                                <p:strVal val="#ppt_x-#ppt_w*1.125000"/>
                                              </p:val>
                                            </p:tav>
                                            <p:tav tm="100000">
                                              <p:val>
                                                <p:strVal val="#ppt_x"/>
                                              </p:val>
                                            </p:tav>
                                          </p:tavLst>
                                        </p:anim>
                                        <p:animEffect transition="in" filter="wipe(right)">
                                          <p:cBhvr>
                                            <p:cTn id="120" dur="500"/>
                                            <p:tgtEl>
                                              <p:spTgt spid="77"/>
                                            </p:tgtEl>
                                          </p:cBhvr>
                                        </p:animEffect>
                                      </p:childTnLst>
                                    </p:cTn>
                                  </p:par>
                                  <p:par>
                                    <p:cTn id="121" presetID="12" presetClass="entr" presetSubtype="2" fill="hold" grpId="0" nodeType="withEffect">
                                      <p:stCondLst>
                                        <p:cond delay="500"/>
                                      </p:stCondLst>
                                      <p:childTnLst>
                                        <p:set>
                                          <p:cBhvr>
                                            <p:cTn id="122" dur="1" fill="hold">
                                              <p:stCondLst>
                                                <p:cond delay="0"/>
                                              </p:stCondLst>
                                            </p:cTn>
                                            <p:tgtEl>
                                              <p:spTgt spid="108"/>
                                            </p:tgtEl>
                                            <p:attrNameLst>
                                              <p:attrName>style.visibility</p:attrName>
                                            </p:attrNameLst>
                                          </p:cBhvr>
                                          <p:to>
                                            <p:strVal val="visible"/>
                                          </p:to>
                                        </p:set>
                                        <p:anim calcmode="lin" valueType="num">
                                          <p:cBhvr additive="base">
                                            <p:cTn id="123" dur="500"/>
                                            <p:tgtEl>
                                              <p:spTgt spid="108"/>
                                            </p:tgtEl>
                                            <p:attrNameLst>
                                              <p:attrName>ppt_x</p:attrName>
                                            </p:attrNameLst>
                                          </p:cBhvr>
                                          <p:tavLst>
                                            <p:tav tm="0">
                                              <p:val>
                                                <p:strVal val="#ppt_x+#ppt_w*1.125000"/>
                                              </p:val>
                                            </p:tav>
                                            <p:tav tm="100000">
                                              <p:val>
                                                <p:strVal val="#ppt_x"/>
                                              </p:val>
                                            </p:tav>
                                          </p:tavLst>
                                        </p:anim>
                                        <p:animEffect transition="in" filter="wipe(left)">
                                          <p:cBhvr>
                                            <p:cTn id="124" dur="500"/>
                                            <p:tgtEl>
                                              <p:spTgt spid="108"/>
                                            </p:tgtEl>
                                          </p:cBhvr>
                                        </p:animEffect>
                                      </p:childTnLst>
                                    </p:cTn>
                                  </p:par>
                                  <p:par>
                                    <p:cTn id="125" presetID="12" presetClass="entr" presetSubtype="8" fill="hold" grpId="0" nodeType="withEffect">
                                      <p:stCondLst>
                                        <p:cond delay="75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p:tgtEl>
                                              <p:spTgt spid="76"/>
                                            </p:tgtEl>
                                            <p:attrNameLst>
                                              <p:attrName>ppt_x</p:attrName>
                                            </p:attrNameLst>
                                          </p:cBhvr>
                                          <p:tavLst>
                                            <p:tav tm="0">
                                              <p:val>
                                                <p:strVal val="#ppt_x-#ppt_w*1.125000"/>
                                              </p:val>
                                            </p:tav>
                                            <p:tav tm="100000">
                                              <p:val>
                                                <p:strVal val="#ppt_x"/>
                                              </p:val>
                                            </p:tav>
                                          </p:tavLst>
                                        </p:anim>
                                        <p:animEffect transition="in" filter="wipe(right)">
                                          <p:cBhvr>
                                            <p:cTn id="128" dur="500"/>
                                            <p:tgtEl>
                                              <p:spTgt spid="76"/>
                                            </p:tgtEl>
                                          </p:cBhvr>
                                        </p:animEffect>
                                      </p:childTnLst>
                                    </p:cTn>
                                  </p:par>
                                  <p:par>
                                    <p:cTn id="129" presetID="12" presetClass="entr" presetSubtype="2" fill="hold" grpId="0" nodeType="withEffect">
                                      <p:stCondLst>
                                        <p:cond delay="750"/>
                                      </p:stCondLst>
                                      <p:childTnLst>
                                        <p:set>
                                          <p:cBhvr>
                                            <p:cTn id="130" dur="1" fill="hold">
                                              <p:stCondLst>
                                                <p:cond delay="0"/>
                                              </p:stCondLst>
                                            </p:cTn>
                                            <p:tgtEl>
                                              <p:spTgt spid="107"/>
                                            </p:tgtEl>
                                            <p:attrNameLst>
                                              <p:attrName>style.visibility</p:attrName>
                                            </p:attrNameLst>
                                          </p:cBhvr>
                                          <p:to>
                                            <p:strVal val="visible"/>
                                          </p:to>
                                        </p:set>
                                        <p:anim calcmode="lin" valueType="num">
                                          <p:cBhvr additive="base">
                                            <p:cTn id="131" dur="500"/>
                                            <p:tgtEl>
                                              <p:spTgt spid="107"/>
                                            </p:tgtEl>
                                            <p:attrNameLst>
                                              <p:attrName>ppt_x</p:attrName>
                                            </p:attrNameLst>
                                          </p:cBhvr>
                                          <p:tavLst>
                                            <p:tav tm="0">
                                              <p:val>
                                                <p:strVal val="#ppt_x+#ppt_w*1.125000"/>
                                              </p:val>
                                            </p:tav>
                                            <p:tav tm="100000">
                                              <p:val>
                                                <p:strVal val="#ppt_x"/>
                                              </p:val>
                                            </p:tav>
                                          </p:tavLst>
                                        </p:anim>
                                        <p:animEffect transition="in" filter="wipe(left)">
                                          <p:cBhvr>
                                            <p:cTn id="132" dur="500"/>
                                            <p:tgtEl>
                                              <p:spTgt spid="107"/>
                                            </p:tgtEl>
                                          </p:cBhvr>
                                        </p:animEffect>
                                      </p:childTnLst>
                                    </p:cTn>
                                  </p:par>
                                </p:childTnLst>
                              </p:cTn>
                            </p:par>
                            <p:par>
                              <p:cTn id="133" fill="hold">
                                <p:stCondLst>
                                  <p:cond delay="7650"/>
                                </p:stCondLst>
                                <p:childTnLst>
                                  <p:par>
                                    <p:cTn id="134" presetID="14" presetClass="entr" presetSubtype="10" fill="hold" nodeType="afterEffect">
                                      <p:stCondLst>
                                        <p:cond delay="0"/>
                                      </p:stCondLst>
                                      <p:childTnLst>
                                        <p:set>
                                          <p:cBhvr>
                                            <p:cTn id="135" dur="1" fill="hold">
                                              <p:stCondLst>
                                                <p:cond delay="0"/>
                                              </p:stCondLst>
                                            </p:cTn>
                                            <p:tgtEl>
                                              <p:spTgt spid="86"/>
                                            </p:tgtEl>
                                            <p:attrNameLst>
                                              <p:attrName>style.visibility</p:attrName>
                                            </p:attrNameLst>
                                          </p:cBhvr>
                                          <p:to>
                                            <p:strVal val="visible"/>
                                          </p:to>
                                        </p:set>
                                        <p:animEffect transition="in" filter="randombar(horizontal)">
                                          <p:cBhvr>
                                            <p:cTn id="136" dur="500"/>
                                            <p:tgtEl>
                                              <p:spTgt spid="86"/>
                                            </p:tgtEl>
                                          </p:cBhvr>
                                        </p:animEffect>
                                      </p:childTnLst>
                                    </p:cTn>
                                  </p:par>
                                  <p:par>
                                    <p:cTn id="137" presetID="14" presetClass="entr" presetSubtype="10" fill="hold" nodeType="withEffect">
                                      <p:stCondLst>
                                        <p:cond delay="0"/>
                                      </p:stCondLst>
                                      <p:childTnLst>
                                        <p:set>
                                          <p:cBhvr>
                                            <p:cTn id="138" dur="1" fill="hold">
                                              <p:stCondLst>
                                                <p:cond delay="0"/>
                                              </p:stCondLst>
                                            </p:cTn>
                                            <p:tgtEl>
                                              <p:spTgt spid="92"/>
                                            </p:tgtEl>
                                            <p:attrNameLst>
                                              <p:attrName>style.visibility</p:attrName>
                                            </p:attrNameLst>
                                          </p:cBhvr>
                                          <p:to>
                                            <p:strVal val="visible"/>
                                          </p:to>
                                        </p:set>
                                        <p:animEffect transition="in" filter="randombar(horizontal)">
                                          <p:cBhvr>
                                            <p:cTn id="139" dur="500"/>
                                            <p:tgtEl>
                                              <p:spTgt spid="92"/>
                                            </p:tgtEl>
                                          </p:cBhvr>
                                        </p:animEffect>
                                      </p:childTnLst>
                                    </p:cTn>
                                  </p:par>
                                  <p:par>
                                    <p:cTn id="140" presetID="14" presetClass="entr" presetSubtype="10" fill="hold" nodeType="withEffect">
                                      <p:stCondLst>
                                        <p:cond delay="0"/>
                                      </p:stCondLst>
                                      <p:childTnLst>
                                        <p:set>
                                          <p:cBhvr>
                                            <p:cTn id="141" dur="1" fill="hold">
                                              <p:stCondLst>
                                                <p:cond delay="0"/>
                                              </p:stCondLst>
                                            </p:cTn>
                                            <p:tgtEl>
                                              <p:spTgt spid="89"/>
                                            </p:tgtEl>
                                            <p:attrNameLst>
                                              <p:attrName>style.visibility</p:attrName>
                                            </p:attrNameLst>
                                          </p:cBhvr>
                                          <p:to>
                                            <p:strVal val="visible"/>
                                          </p:to>
                                        </p:set>
                                        <p:animEffect transition="in" filter="randombar(horizontal)">
                                          <p:cBhvr>
                                            <p:cTn id="142" dur="500"/>
                                            <p:tgtEl>
                                              <p:spTgt spid="89"/>
                                            </p:tgtEl>
                                          </p:cBhvr>
                                        </p:animEffect>
                                      </p:childTnLst>
                                    </p:cTn>
                                  </p:par>
                                  <p:par>
                                    <p:cTn id="143" presetID="14" presetClass="entr" presetSubtype="10" fill="hold" nodeType="withEffect">
                                      <p:stCondLst>
                                        <p:cond delay="0"/>
                                      </p:stCondLst>
                                      <p:childTnLst>
                                        <p:set>
                                          <p:cBhvr>
                                            <p:cTn id="144" dur="1" fill="hold">
                                              <p:stCondLst>
                                                <p:cond delay="0"/>
                                              </p:stCondLst>
                                            </p:cTn>
                                            <p:tgtEl>
                                              <p:spTgt spid="99"/>
                                            </p:tgtEl>
                                            <p:attrNameLst>
                                              <p:attrName>style.visibility</p:attrName>
                                            </p:attrNameLst>
                                          </p:cBhvr>
                                          <p:to>
                                            <p:strVal val="visible"/>
                                          </p:to>
                                        </p:set>
                                        <p:animEffect transition="in" filter="randombar(horizontal)">
                                          <p:cBhvr>
                                            <p:cTn id="145" dur="500"/>
                                            <p:tgtEl>
                                              <p:spTgt spid="99"/>
                                            </p:tgtEl>
                                          </p:cBhvr>
                                        </p:animEffect>
                                      </p:childTnLst>
                                    </p:cTn>
                                  </p:par>
                                  <p:par>
                                    <p:cTn id="146" presetID="14" presetClass="entr" presetSubtype="10" fill="hold" nodeType="withEffect">
                                      <p:stCondLst>
                                        <p:cond delay="0"/>
                                      </p:stCondLst>
                                      <p:childTnLst>
                                        <p:set>
                                          <p:cBhvr>
                                            <p:cTn id="147" dur="1" fill="hold">
                                              <p:stCondLst>
                                                <p:cond delay="0"/>
                                              </p:stCondLst>
                                            </p:cTn>
                                            <p:tgtEl>
                                              <p:spTgt spid="117"/>
                                            </p:tgtEl>
                                            <p:attrNameLst>
                                              <p:attrName>style.visibility</p:attrName>
                                            </p:attrNameLst>
                                          </p:cBhvr>
                                          <p:to>
                                            <p:strVal val="visible"/>
                                          </p:to>
                                        </p:set>
                                        <p:animEffect transition="in" filter="randombar(horizontal)">
                                          <p:cBhvr>
                                            <p:cTn id="148" dur="500"/>
                                            <p:tgtEl>
                                              <p:spTgt spid="117"/>
                                            </p:tgtEl>
                                          </p:cBhvr>
                                        </p:animEffect>
                                      </p:childTnLst>
                                    </p:cTn>
                                  </p:par>
                                  <p:par>
                                    <p:cTn id="149" presetID="14" presetClass="entr" presetSubtype="10" fill="hold" nodeType="withEffect">
                                      <p:stCondLst>
                                        <p:cond delay="0"/>
                                      </p:stCondLst>
                                      <p:childTnLst>
                                        <p:set>
                                          <p:cBhvr>
                                            <p:cTn id="150" dur="1" fill="hold">
                                              <p:stCondLst>
                                                <p:cond delay="0"/>
                                              </p:stCondLst>
                                            </p:cTn>
                                            <p:tgtEl>
                                              <p:spTgt spid="128"/>
                                            </p:tgtEl>
                                            <p:attrNameLst>
                                              <p:attrName>style.visibility</p:attrName>
                                            </p:attrNameLst>
                                          </p:cBhvr>
                                          <p:to>
                                            <p:strVal val="visible"/>
                                          </p:to>
                                        </p:set>
                                        <p:animEffect transition="in" filter="randombar(horizontal)">
                                          <p:cBhvr>
                                            <p:cTn id="151" dur="500"/>
                                            <p:tgtEl>
                                              <p:spTgt spid="128"/>
                                            </p:tgtEl>
                                          </p:cBhvr>
                                        </p:animEffect>
                                      </p:childTnLst>
                                    </p:cTn>
                                  </p:par>
                                  <p:par>
                                    <p:cTn id="152" presetID="14" presetClass="entr" presetSubtype="10" fill="hold" nodeType="withEffect">
                                      <p:stCondLst>
                                        <p:cond delay="0"/>
                                      </p:stCondLst>
                                      <p:childTnLst>
                                        <p:set>
                                          <p:cBhvr>
                                            <p:cTn id="153" dur="1" fill="hold">
                                              <p:stCondLst>
                                                <p:cond delay="0"/>
                                              </p:stCondLst>
                                            </p:cTn>
                                            <p:tgtEl>
                                              <p:spTgt spid="120"/>
                                            </p:tgtEl>
                                            <p:attrNameLst>
                                              <p:attrName>style.visibility</p:attrName>
                                            </p:attrNameLst>
                                          </p:cBhvr>
                                          <p:to>
                                            <p:strVal val="visible"/>
                                          </p:to>
                                        </p:set>
                                        <p:animEffect transition="in" filter="randombar(horizontal)">
                                          <p:cBhvr>
                                            <p:cTn id="154" dur="500"/>
                                            <p:tgtEl>
                                              <p:spTgt spid="120"/>
                                            </p:tgtEl>
                                          </p:cBhvr>
                                        </p:animEffect>
                                      </p:childTnLst>
                                    </p:cTn>
                                  </p:par>
                                  <p:par>
                                    <p:cTn id="155" presetID="14" presetClass="entr" presetSubtype="10" fill="hold" nodeType="withEffect">
                                      <p:stCondLst>
                                        <p:cond delay="0"/>
                                      </p:stCondLst>
                                      <p:childTnLst>
                                        <p:set>
                                          <p:cBhvr>
                                            <p:cTn id="156" dur="1" fill="hold">
                                              <p:stCondLst>
                                                <p:cond delay="0"/>
                                              </p:stCondLst>
                                            </p:cTn>
                                            <p:tgtEl>
                                              <p:spTgt spid="123"/>
                                            </p:tgtEl>
                                            <p:attrNameLst>
                                              <p:attrName>style.visibility</p:attrName>
                                            </p:attrNameLst>
                                          </p:cBhvr>
                                          <p:to>
                                            <p:strVal val="visible"/>
                                          </p:to>
                                        </p:set>
                                        <p:animEffect transition="in" filter="randombar(horizontal)">
                                          <p:cBhvr>
                                            <p:cTn id="157"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5" grpId="0"/>
          <p:bldP spid="76" grpId="0" animBg="1"/>
          <p:bldP spid="77" grpId="0" animBg="1"/>
          <p:bldP spid="78" grpId="0" animBg="1"/>
          <p:bldP spid="79" grpId="0" animBg="1"/>
          <p:bldP spid="79" grpId="1" animBg="1"/>
          <p:bldP spid="79" grpId="2" animBg="1"/>
          <p:bldP spid="79" grpId="3" animBg="1"/>
          <p:bldP spid="79" grpId="4" animBg="1"/>
          <p:bldP spid="80" grpId="0" animBg="1"/>
          <p:bldP spid="81" grpId="0" animBg="1"/>
          <p:bldP spid="82" grpId="0" animBg="1"/>
          <p:bldP spid="83" grpId="0" animBg="1"/>
          <p:bldP spid="84" grpId="0"/>
          <p:bldP spid="85" grpId="0"/>
          <p:bldP spid="107" grpId="0" animBg="1"/>
          <p:bldP spid="108" grpId="0" animBg="1"/>
          <p:bldP spid="109" grpId="0" animBg="1"/>
          <p:bldP spid="110" grpId="0" animBg="1"/>
          <p:bldP spid="110" grpId="1" animBg="1"/>
          <p:bldP spid="110" grpId="2" animBg="1"/>
          <p:bldP spid="110" grpId="3" animBg="1"/>
          <p:bldP spid="110" grpId="4" animBg="1"/>
          <p:bldP spid="111" grpId="0" animBg="1"/>
          <p:bldP spid="112" grpId="0" animBg="1"/>
          <p:bldP spid="113" grpId="0" animBg="1"/>
          <p:bldP spid="114" grpId="0" animBg="1"/>
          <p:bldP spid="115" grpId="0"/>
          <p:bldP spid="11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圆角矩形 68"/>
          <p:cNvSpPr/>
          <p:nvPr/>
        </p:nvSpPr>
        <p:spPr>
          <a:xfrm>
            <a:off x="144119" y="1223621"/>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0" name="组合 69"/>
          <p:cNvGrpSpPr/>
          <p:nvPr/>
        </p:nvGrpSpPr>
        <p:grpSpPr>
          <a:xfrm>
            <a:off x="232948" y="1360534"/>
            <a:ext cx="118508" cy="118509"/>
            <a:chOff x="4486616" y="3001075"/>
            <a:chExt cx="274695" cy="274699"/>
          </a:xfrm>
        </p:grpSpPr>
        <p:sp>
          <p:nvSpPr>
            <p:cNvPr id="71" name="椭圆 7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2" name="椭圆 7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3" name="组合 72"/>
          <p:cNvGrpSpPr/>
          <p:nvPr/>
        </p:nvGrpSpPr>
        <p:grpSpPr>
          <a:xfrm>
            <a:off x="0" y="1394196"/>
            <a:ext cx="288238" cy="46073"/>
            <a:chOff x="4318304" y="3089060"/>
            <a:chExt cx="384317" cy="61430"/>
          </a:xfrm>
        </p:grpSpPr>
        <p:sp>
          <p:nvSpPr>
            <p:cNvPr id="74" name="圆角矩形 7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5" name="圆角矩形 7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6" name="文本框 10"/>
          <p:cNvSpPr txBox="1"/>
          <p:nvPr/>
        </p:nvSpPr>
        <p:spPr>
          <a:xfrm>
            <a:off x="243720" y="1250511"/>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7" name="组合 76"/>
          <p:cNvGrpSpPr/>
          <p:nvPr/>
        </p:nvGrpSpPr>
        <p:grpSpPr>
          <a:xfrm>
            <a:off x="3205163" y="2630637"/>
            <a:ext cx="1047750" cy="1047750"/>
            <a:chOff x="2417513" y="2139021"/>
            <a:chExt cx="2099175" cy="2099175"/>
          </a:xfrm>
        </p:grpSpPr>
        <p:sp>
          <p:nvSpPr>
            <p:cNvPr id="78" name="圆角矩形 77"/>
            <p:cNvSpPr/>
            <p:nvPr/>
          </p:nvSpPr>
          <p:spPr>
            <a:xfrm>
              <a:off x="2417513" y="2139021"/>
              <a:ext cx="2099175" cy="2099175"/>
            </a:xfrm>
            <a:prstGeom prst="roundRect">
              <a:avLst>
                <a:gd name="adj" fmla="val 18662"/>
              </a:avLst>
            </a:prstGeom>
            <a:gradFill flip="none" rotWithShape="1">
              <a:gsLst>
                <a:gs pos="0">
                  <a:srgbClr val="F7F7F7"/>
                </a:gs>
                <a:gs pos="100000">
                  <a:sysClr val="window" lastClr="FFFFFF">
                    <a:lumMod val="85000"/>
                  </a:sysClr>
                </a:gs>
              </a:gsLst>
              <a:lin ang="2700000" scaled="1"/>
              <a:tileRect/>
            </a:gradFill>
            <a:ln w="19050" cap="flat" cmpd="sng" algn="ctr">
              <a:gradFill flip="none" rotWithShape="1">
                <a:gsLst>
                  <a:gs pos="0">
                    <a:sysClr val="window" lastClr="FFFFFF"/>
                  </a:gs>
                  <a:gs pos="100000">
                    <a:srgbClr val="C7C7C7"/>
                  </a:gs>
                </a:gsLst>
                <a:lin ang="2700000" scaled="1"/>
                <a:tileRect/>
              </a:gradFill>
              <a:prstDash val="solid"/>
              <a:miter lim="800000"/>
            </a:ln>
            <a:effectLst>
              <a:outerShdw blurRad="1143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79" name="组合 78"/>
            <p:cNvGrpSpPr/>
            <p:nvPr/>
          </p:nvGrpSpPr>
          <p:grpSpPr>
            <a:xfrm>
              <a:off x="2583294" y="2304802"/>
              <a:ext cx="1767610" cy="1767610"/>
              <a:chOff x="5787323" y="1979591"/>
              <a:chExt cx="1767610" cy="1767610"/>
            </a:xfrm>
          </p:grpSpPr>
          <p:sp>
            <p:nvSpPr>
              <p:cNvPr id="80" name="椭圆 79"/>
              <p:cNvSpPr/>
              <p:nvPr/>
            </p:nvSpPr>
            <p:spPr>
              <a:xfrm>
                <a:off x="5787323" y="1979591"/>
                <a:ext cx="1767610" cy="1767610"/>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p:nvPr/>
            </p:nvSpPr>
            <p:spPr>
              <a:xfrm>
                <a:off x="5956263" y="2148531"/>
                <a:ext cx="1429731" cy="1429731"/>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p:nvPr/>
            </p:nvSpPr>
            <p:spPr>
              <a:xfrm>
                <a:off x="6014084" y="2206352"/>
                <a:ext cx="1314088" cy="1314088"/>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p:nvPr/>
            </p:nvSpPr>
            <p:spPr>
              <a:xfrm>
                <a:off x="6078822" y="2271090"/>
                <a:ext cx="1184612" cy="1184612"/>
              </a:xfrm>
              <a:prstGeom prst="ellipse">
                <a:avLst/>
              </a:prstGeom>
              <a:gradFill>
                <a:gsLst>
                  <a:gs pos="0">
                    <a:sysClr val="window" lastClr="FFFFFF"/>
                  </a:gs>
                  <a:gs pos="100000">
                    <a:srgbClr val="D1D1D1"/>
                  </a:gs>
                </a:gsLst>
                <a:lin ang="2700000" scaled="1"/>
              </a:gra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84" name="组合 83"/>
          <p:cNvGrpSpPr/>
          <p:nvPr/>
        </p:nvGrpSpPr>
        <p:grpSpPr>
          <a:xfrm>
            <a:off x="4891088" y="2630637"/>
            <a:ext cx="1047750" cy="1047750"/>
            <a:chOff x="2417513" y="2139021"/>
            <a:chExt cx="2099175" cy="2099175"/>
          </a:xfrm>
        </p:grpSpPr>
        <p:sp>
          <p:nvSpPr>
            <p:cNvPr id="85" name="圆角矩形 84"/>
            <p:cNvSpPr/>
            <p:nvPr/>
          </p:nvSpPr>
          <p:spPr>
            <a:xfrm>
              <a:off x="2417513" y="2139021"/>
              <a:ext cx="2099175" cy="2099175"/>
            </a:xfrm>
            <a:prstGeom prst="roundRect">
              <a:avLst>
                <a:gd name="adj" fmla="val 18662"/>
              </a:avLst>
            </a:prstGeom>
            <a:gradFill flip="none" rotWithShape="1">
              <a:gsLst>
                <a:gs pos="0">
                  <a:srgbClr val="F7F7F7"/>
                </a:gs>
                <a:gs pos="100000">
                  <a:sysClr val="window" lastClr="FFFFFF">
                    <a:lumMod val="85000"/>
                  </a:sysClr>
                </a:gs>
              </a:gsLst>
              <a:lin ang="2700000" scaled="1"/>
              <a:tileRect/>
            </a:gradFill>
            <a:ln w="19050" cap="flat" cmpd="sng" algn="ctr">
              <a:gradFill flip="none" rotWithShape="1">
                <a:gsLst>
                  <a:gs pos="0">
                    <a:sysClr val="window" lastClr="FFFFFF"/>
                  </a:gs>
                  <a:gs pos="100000">
                    <a:srgbClr val="C7C7C7"/>
                  </a:gs>
                </a:gsLst>
                <a:lin ang="2700000" scaled="1"/>
                <a:tileRect/>
              </a:gradFill>
              <a:prstDash val="solid"/>
              <a:miter lim="800000"/>
            </a:ln>
            <a:effectLst>
              <a:outerShdw blurRad="1143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86" name="组合 85"/>
            <p:cNvGrpSpPr/>
            <p:nvPr/>
          </p:nvGrpSpPr>
          <p:grpSpPr>
            <a:xfrm>
              <a:off x="2583294" y="2304802"/>
              <a:ext cx="1767610" cy="1767610"/>
              <a:chOff x="5787323" y="1979591"/>
              <a:chExt cx="1767610" cy="1767610"/>
            </a:xfrm>
          </p:grpSpPr>
          <p:sp>
            <p:nvSpPr>
              <p:cNvPr id="87" name="椭圆 86"/>
              <p:cNvSpPr/>
              <p:nvPr/>
            </p:nvSpPr>
            <p:spPr>
              <a:xfrm>
                <a:off x="5787323" y="1979591"/>
                <a:ext cx="1767610" cy="1767610"/>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p:nvPr/>
            </p:nvSpPr>
            <p:spPr>
              <a:xfrm>
                <a:off x="5956263" y="2148531"/>
                <a:ext cx="1429731" cy="1429731"/>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p:nvPr/>
            </p:nvSpPr>
            <p:spPr>
              <a:xfrm>
                <a:off x="6014084" y="2206352"/>
                <a:ext cx="1314088" cy="1314088"/>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椭圆 89"/>
              <p:cNvSpPr/>
              <p:nvPr/>
            </p:nvSpPr>
            <p:spPr>
              <a:xfrm>
                <a:off x="6078822" y="2271090"/>
                <a:ext cx="1184612" cy="1184612"/>
              </a:xfrm>
              <a:prstGeom prst="ellipse">
                <a:avLst/>
              </a:prstGeom>
              <a:gradFill>
                <a:gsLst>
                  <a:gs pos="0">
                    <a:sysClr val="window" lastClr="FFFFFF"/>
                  </a:gs>
                  <a:gs pos="100000">
                    <a:srgbClr val="D1D1D1"/>
                  </a:gs>
                </a:gsLst>
                <a:lin ang="2700000" scaled="1"/>
              </a:gra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91" name="组合 90"/>
          <p:cNvGrpSpPr/>
          <p:nvPr/>
        </p:nvGrpSpPr>
        <p:grpSpPr>
          <a:xfrm>
            <a:off x="6577013" y="2630637"/>
            <a:ext cx="1047750" cy="1047750"/>
            <a:chOff x="2417513" y="2139021"/>
            <a:chExt cx="2099175" cy="2099175"/>
          </a:xfrm>
        </p:grpSpPr>
        <p:sp>
          <p:nvSpPr>
            <p:cNvPr id="92" name="圆角矩形 91"/>
            <p:cNvSpPr/>
            <p:nvPr/>
          </p:nvSpPr>
          <p:spPr>
            <a:xfrm>
              <a:off x="2417513" y="2139021"/>
              <a:ext cx="2099175" cy="2099175"/>
            </a:xfrm>
            <a:prstGeom prst="roundRect">
              <a:avLst>
                <a:gd name="adj" fmla="val 18662"/>
              </a:avLst>
            </a:prstGeom>
            <a:gradFill flip="none" rotWithShape="1">
              <a:gsLst>
                <a:gs pos="0">
                  <a:srgbClr val="F7F7F7"/>
                </a:gs>
                <a:gs pos="100000">
                  <a:sysClr val="window" lastClr="FFFFFF">
                    <a:lumMod val="85000"/>
                  </a:sysClr>
                </a:gs>
              </a:gsLst>
              <a:lin ang="2700000" scaled="1"/>
              <a:tileRect/>
            </a:gradFill>
            <a:ln w="19050" cap="flat" cmpd="sng" algn="ctr">
              <a:gradFill flip="none" rotWithShape="1">
                <a:gsLst>
                  <a:gs pos="0">
                    <a:sysClr val="window" lastClr="FFFFFF"/>
                  </a:gs>
                  <a:gs pos="100000">
                    <a:srgbClr val="C7C7C7"/>
                  </a:gs>
                </a:gsLst>
                <a:lin ang="2700000" scaled="1"/>
                <a:tileRect/>
              </a:gradFill>
              <a:prstDash val="solid"/>
              <a:miter lim="800000"/>
            </a:ln>
            <a:effectLst>
              <a:outerShdw blurRad="1143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93" name="组合 92"/>
            <p:cNvGrpSpPr/>
            <p:nvPr/>
          </p:nvGrpSpPr>
          <p:grpSpPr>
            <a:xfrm>
              <a:off x="2583294" y="2304802"/>
              <a:ext cx="1767610" cy="1767610"/>
              <a:chOff x="5787323" y="1979591"/>
              <a:chExt cx="1767610" cy="1767610"/>
            </a:xfrm>
          </p:grpSpPr>
          <p:sp>
            <p:nvSpPr>
              <p:cNvPr id="94" name="椭圆 93"/>
              <p:cNvSpPr/>
              <p:nvPr/>
            </p:nvSpPr>
            <p:spPr>
              <a:xfrm>
                <a:off x="5787323" y="1979591"/>
                <a:ext cx="1767610" cy="1767610"/>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椭圆 94"/>
              <p:cNvSpPr/>
              <p:nvPr/>
            </p:nvSpPr>
            <p:spPr>
              <a:xfrm>
                <a:off x="5956263" y="2148531"/>
                <a:ext cx="1429731" cy="1429731"/>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椭圆 95"/>
              <p:cNvSpPr/>
              <p:nvPr/>
            </p:nvSpPr>
            <p:spPr>
              <a:xfrm>
                <a:off x="6014084" y="2206352"/>
                <a:ext cx="1314088" cy="1314088"/>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椭圆 96"/>
              <p:cNvSpPr/>
              <p:nvPr/>
            </p:nvSpPr>
            <p:spPr>
              <a:xfrm>
                <a:off x="6078822" y="2271090"/>
                <a:ext cx="1184612" cy="1184612"/>
              </a:xfrm>
              <a:prstGeom prst="ellipse">
                <a:avLst/>
              </a:prstGeom>
              <a:gradFill>
                <a:gsLst>
                  <a:gs pos="0">
                    <a:sysClr val="window" lastClr="FFFFFF"/>
                  </a:gs>
                  <a:gs pos="100000">
                    <a:srgbClr val="D1D1D1"/>
                  </a:gs>
                </a:gsLst>
                <a:lin ang="2700000" scaled="1"/>
              </a:gra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98" name="组合 97"/>
          <p:cNvGrpSpPr/>
          <p:nvPr/>
        </p:nvGrpSpPr>
        <p:grpSpPr>
          <a:xfrm>
            <a:off x="1519238" y="2630637"/>
            <a:ext cx="1047750" cy="1047750"/>
            <a:chOff x="2417513" y="2139021"/>
            <a:chExt cx="2099175" cy="2099175"/>
          </a:xfrm>
        </p:grpSpPr>
        <p:sp>
          <p:nvSpPr>
            <p:cNvPr id="99" name="圆角矩形 98"/>
            <p:cNvSpPr/>
            <p:nvPr/>
          </p:nvSpPr>
          <p:spPr>
            <a:xfrm>
              <a:off x="2417513" y="2139021"/>
              <a:ext cx="2099175" cy="2099175"/>
            </a:xfrm>
            <a:prstGeom prst="roundRect">
              <a:avLst>
                <a:gd name="adj" fmla="val 18662"/>
              </a:avLst>
            </a:prstGeom>
            <a:gradFill flip="none" rotWithShape="1">
              <a:gsLst>
                <a:gs pos="0">
                  <a:srgbClr val="F7F7F7"/>
                </a:gs>
                <a:gs pos="100000">
                  <a:sysClr val="window" lastClr="FFFFFF">
                    <a:lumMod val="85000"/>
                  </a:sysClr>
                </a:gs>
              </a:gsLst>
              <a:lin ang="2700000" scaled="1"/>
              <a:tileRect/>
            </a:gradFill>
            <a:ln w="19050" cap="flat" cmpd="sng" algn="ctr">
              <a:gradFill flip="none" rotWithShape="1">
                <a:gsLst>
                  <a:gs pos="0">
                    <a:sysClr val="window" lastClr="FFFFFF"/>
                  </a:gs>
                  <a:gs pos="100000">
                    <a:srgbClr val="C7C7C7"/>
                  </a:gs>
                </a:gsLst>
                <a:lin ang="2700000" scaled="1"/>
                <a:tileRect/>
              </a:gradFill>
              <a:prstDash val="solid"/>
              <a:miter lim="800000"/>
            </a:ln>
            <a:effectLst>
              <a:outerShdw blurRad="1143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100" name="组合 99"/>
            <p:cNvGrpSpPr/>
            <p:nvPr/>
          </p:nvGrpSpPr>
          <p:grpSpPr>
            <a:xfrm>
              <a:off x="2583294" y="2304802"/>
              <a:ext cx="1767610" cy="1767610"/>
              <a:chOff x="5787323" y="1979591"/>
              <a:chExt cx="1767610" cy="1767610"/>
            </a:xfrm>
          </p:grpSpPr>
          <p:sp>
            <p:nvSpPr>
              <p:cNvPr id="101" name="椭圆 100"/>
              <p:cNvSpPr/>
              <p:nvPr/>
            </p:nvSpPr>
            <p:spPr>
              <a:xfrm>
                <a:off x="5787323" y="1979591"/>
                <a:ext cx="1767610" cy="1767610"/>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椭圆 101"/>
              <p:cNvSpPr/>
              <p:nvPr/>
            </p:nvSpPr>
            <p:spPr>
              <a:xfrm>
                <a:off x="5956263" y="2148531"/>
                <a:ext cx="1429731" cy="1429731"/>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椭圆 102"/>
              <p:cNvSpPr/>
              <p:nvPr/>
            </p:nvSpPr>
            <p:spPr>
              <a:xfrm>
                <a:off x="6014084" y="2206352"/>
                <a:ext cx="1314088" cy="1314088"/>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 name="椭圆 103"/>
              <p:cNvSpPr/>
              <p:nvPr/>
            </p:nvSpPr>
            <p:spPr>
              <a:xfrm>
                <a:off x="6078822" y="2271090"/>
                <a:ext cx="1184612" cy="1184612"/>
              </a:xfrm>
              <a:prstGeom prst="ellipse">
                <a:avLst/>
              </a:prstGeom>
              <a:gradFill>
                <a:gsLst>
                  <a:gs pos="0">
                    <a:sysClr val="window" lastClr="FFFFFF"/>
                  </a:gs>
                  <a:gs pos="100000">
                    <a:srgbClr val="D1D1D1"/>
                  </a:gs>
                </a:gsLst>
                <a:lin ang="2700000" scaled="1"/>
              </a:gra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05" name="Group 4"/>
          <p:cNvGrpSpPr>
            <a:grpSpLocks noChangeAspect="1"/>
          </p:cNvGrpSpPr>
          <p:nvPr/>
        </p:nvGrpSpPr>
        <p:grpSpPr bwMode="auto">
          <a:xfrm>
            <a:off x="1935696" y="3013527"/>
            <a:ext cx="224358" cy="262922"/>
            <a:chOff x="1776" y="1776"/>
            <a:chExt cx="64" cy="75"/>
          </a:xfrm>
          <a:solidFill>
            <a:srgbClr val="368044"/>
          </a:solidFill>
          <a:effectLst/>
        </p:grpSpPr>
        <p:sp>
          <p:nvSpPr>
            <p:cNvPr id="106"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7"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8"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9"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0" name="Group 18"/>
          <p:cNvGrpSpPr>
            <a:grpSpLocks noChangeAspect="1"/>
          </p:cNvGrpSpPr>
          <p:nvPr/>
        </p:nvGrpSpPr>
        <p:grpSpPr bwMode="auto">
          <a:xfrm>
            <a:off x="3605305" y="3028212"/>
            <a:ext cx="250640" cy="233550"/>
            <a:chOff x="3802" y="2858"/>
            <a:chExt cx="616" cy="574"/>
          </a:xfrm>
          <a:solidFill>
            <a:srgbClr val="368044"/>
          </a:solidFill>
          <a:effectLst/>
        </p:grpSpPr>
        <p:sp>
          <p:nvSpPr>
            <p:cNvPr id="11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6" name="Group 13"/>
          <p:cNvGrpSpPr>
            <a:grpSpLocks noChangeAspect="1"/>
          </p:cNvGrpSpPr>
          <p:nvPr/>
        </p:nvGrpSpPr>
        <p:grpSpPr bwMode="auto">
          <a:xfrm>
            <a:off x="5276579" y="3006573"/>
            <a:ext cx="273597" cy="276828"/>
            <a:chOff x="2426" y="2781"/>
            <a:chExt cx="593" cy="600"/>
          </a:xfrm>
          <a:solidFill>
            <a:srgbClr val="368044"/>
          </a:solidFill>
          <a:effectLst/>
        </p:grpSpPr>
        <p:sp>
          <p:nvSpPr>
            <p:cNvPr id="11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9" name="组合 118"/>
          <p:cNvGrpSpPr/>
          <p:nvPr/>
        </p:nvGrpSpPr>
        <p:grpSpPr>
          <a:xfrm>
            <a:off x="6966810" y="3004265"/>
            <a:ext cx="258633" cy="281445"/>
            <a:chOff x="4873620" y="1965325"/>
            <a:chExt cx="269882" cy="293688"/>
          </a:xfrm>
          <a:solidFill>
            <a:srgbClr val="368044"/>
          </a:solidFill>
          <a:effectLst/>
        </p:grpSpPr>
        <p:sp>
          <p:nvSpPr>
            <p:cNvPr id="120"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1"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2"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3"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4" name="组合 123"/>
          <p:cNvGrpSpPr/>
          <p:nvPr/>
        </p:nvGrpSpPr>
        <p:grpSpPr>
          <a:xfrm>
            <a:off x="1239633" y="3858964"/>
            <a:ext cx="1627000" cy="866180"/>
            <a:chOff x="3776606" y="2004244"/>
            <a:chExt cx="2169333" cy="1154906"/>
          </a:xfrm>
        </p:grpSpPr>
        <p:sp>
          <p:nvSpPr>
            <p:cNvPr id="125" name="文本框 59"/>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26" name="文本框 60"/>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7" name="组合 126"/>
          <p:cNvGrpSpPr/>
          <p:nvPr/>
        </p:nvGrpSpPr>
        <p:grpSpPr>
          <a:xfrm>
            <a:off x="2938392" y="3858964"/>
            <a:ext cx="1627000" cy="866180"/>
            <a:chOff x="3776606" y="2004244"/>
            <a:chExt cx="2169333" cy="1154906"/>
          </a:xfrm>
        </p:grpSpPr>
        <p:sp>
          <p:nvSpPr>
            <p:cNvPr id="128" name="文本框 62"/>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29" name="文本框 63"/>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0" name="组合 129"/>
          <p:cNvGrpSpPr/>
          <p:nvPr/>
        </p:nvGrpSpPr>
        <p:grpSpPr>
          <a:xfrm>
            <a:off x="4645156" y="3858964"/>
            <a:ext cx="1627000" cy="866180"/>
            <a:chOff x="3776606" y="2004244"/>
            <a:chExt cx="2169333" cy="1154906"/>
          </a:xfrm>
        </p:grpSpPr>
        <p:sp>
          <p:nvSpPr>
            <p:cNvPr id="131" name="文本框 65"/>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32" name="文本框 66"/>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3" name="组合 132"/>
          <p:cNvGrpSpPr/>
          <p:nvPr/>
        </p:nvGrpSpPr>
        <p:grpSpPr>
          <a:xfrm>
            <a:off x="6313292" y="3858964"/>
            <a:ext cx="1627000" cy="866180"/>
            <a:chOff x="3776606" y="2004244"/>
            <a:chExt cx="2169333" cy="1154906"/>
          </a:xfrm>
        </p:grpSpPr>
        <p:sp>
          <p:nvSpPr>
            <p:cNvPr id="134" name="文本框 68"/>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35" name="文本框 69"/>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9"/>
                                            </p:tgtEl>
                                            <p:attrNameLst>
                                              <p:attrName>style.visibility</p:attrName>
                                            </p:attrNameLst>
                                          </p:cBhvr>
                                          <p:to>
                                            <p:strVal val="visible"/>
                                          </p:to>
                                        </p:set>
                                        <p:anim calcmode="lin" valueType="num" p14:bounceEnd="50000">
                                          <p:cBhvr additive="base">
                                            <p:cTn id="14" dur="500" fill="hold"/>
                                            <p:tgtEl>
                                              <p:spTgt spid="6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6"/>
                                            </p:tgtEl>
                                            <p:attrNameLst>
                                              <p:attrName>style.visibility</p:attrName>
                                            </p:attrNameLst>
                                          </p:cBhvr>
                                          <p:to>
                                            <p:strVal val="visible"/>
                                          </p:to>
                                        </p:set>
                                        <p:animEffect transition="in" filter="barn(outVertical)">
                                          <p:cBhvr>
                                            <p:cTn id="19" dur="700"/>
                                            <p:tgtEl>
                                              <p:spTgt spid="76"/>
                                            </p:tgtEl>
                                          </p:cBhvr>
                                        </p:animEffect>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 calcmode="lin" valueType="num">
                                          <p:cBhvr additive="base">
                                            <p:cTn id="23" dur="500" fill="hold"/>
                                            <p:tgtEl>
                                              <p:spTgt spid="98"/>
                                            </p:tgtEl>
                                            <p:attrNameLst>
                                              <p:attrName>ppt_x</p:attrName>
                                            </p:attrNameLst>
                                          </p:cBhvr>
                                          <p:tavLst>
                                            <p:tav tm="0">
                                              <p:val>
                                                <p:strVal val="1+#ppt_w/2"/>
                                              </p:val>
                                            </p:tav>
                                            <p:tav tm="100000">
                                              <p:val>
                                                <p:strVal val="#ppt_x"/>
                                              </p:val>
                                            </p:tav>
                                          </p:tavLst>
                                        </p:anim>
                                        <p:anim calcmode="lin" valueType="num">
                                          <p:cBhvr additive="base">
                                            <p:cTn id="24" dur="500" fill="hold"/>
                                            <p:tgtEl>
                                              <p:spTgt spid="98"/>
                                            </p:tgtEl>
                                            <p:attrNameLst>
                                              <p:attrName>ppt_y</p:attrName>
                                            </p:attrNameLst>
                                          </p:cBhvr>
                                          <p:tavLst>
                                            <p:tav tm="0">
                                              <p:val>
                                                <p:strVal val="#ppt_y"/>
                                              </p:val>
                                            </p:tav>
                                            <p:tav tm="100000">
                                              <p:val>
                                                <p:strVal val="#ppt_y"/>
                                              </p:val>
                                            </p:tav>
                                          </p:tavLst>
                                        </p:anim>
                                      </p:childTnLst>
                                    </p:cTn>
                                  </p:par>
                                  <p:par>
                                    <p:cTn id="25" presetID="6" presetClass="emph" presetSubtype="0" fill="hold" nodeType="withEffect">
                                      <p:stCondLst>
                                        <p:cond delay="0"/>
                                      </p:stCondLst>
                                      <p:childTnLst>
                                        <p:animScale>
                                          <p:cBhvr>
                                            <p:cTn id="26" dur="10" fill="hold"/>
                                            <p:tgtEl>
                                              <p:spTgt spid="98"/>
                                            </p:tgtEl>
                                          </p:cBhvr>
                                          <p:by x="100000" y="2000"/>
                                        </p:animScale>
                                      </p:childTnLst>
                                    </p:cTn>
                                  </p:par>
                                  <p:par>
                                    <p:cTn id="27" presetID="6" presetClass="emph" presetSubtype="0" fill="hold" nodeType="withEffect">
                                      <p:stCondLst>
                                        <p:cond delay="300"/>
                                      </p:stCondLst>
                                      <p:childTnLst>
                                        <p:animScale>
                                          <p:cBhvr>
                                            <p:cTn id="28" dur="500" fill="hold"/>
                                            <p:tgtEl>
                                              <p:spTgt spid="98"/>
                                            </p:tgtEl>
                                          </p:cBhvr>
                                          <p:by x="100000" y="5000000"/>
                                        </p:animScale>
                                      </p:childTnLst>
                                    </p:cTn>
                                  </p:par>
                                </p:childTnLst>
                              </p:cTn>
                            </p:par>
                            <p:par>
                              <p:cTn id="29" fill="hold">
                                <p:stCondLst>
                                  <p:cond delay="2800"/>
                                </p:stCondLst>
                                <p:childTnLst>
                                  <p:par>
                                    <p:cTn id="30" presetID="2" presetClass="entr" presetSubtype="2"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1+#ppt_w/2"/>
                                              </p:val>
                                            </p:tav>
                                            <p:tav tm="100000">
                                              <p:val>
                                                <p:strVal val="#ppt_x"/>
                                              </p:val>
                                            </p:tav>
                                          </p:tavLst>
                                        </p:anim>
                                        <p:anim calcmode="lin" valueType="num">
                                          <p:cBhvr additive="base">
                                            <p:cTn id="33" dur="500" fill="hold"/>
                                            <p:tgtEl>
                                              <p:spTgt spid="77"/>
                                            </p:tgtEl>
                                            <p:attrNameLst>
                                              <p:attrName>ppt_y</p:attrName>
                                            </p:attrNameLst>
                                          </p:cBhvr>
                                          <p:tavLst>
                                            <p:tav tm="0">
                                              <p:val>
                                                <p:strVal val="#ppt_y"/>
                                              </p:val>
                                            </p:tav>
                                            <p:tav tm="100000">
                                              <p:val>
                                                <p:strVal val="#ppt_y"/>
                                              </p:val>
                                            </p:tav>
                                          </p:tavLst>
                                        </p:anim>
                                      </p:childTnLst>
                                    </p:cTn>
                                  </p:par>
                                  <p:par>
                                    <p:cTn id="34" presetID="6" presetClass="emph" presetSubtype="0" fill="hold" nodeType="withEffect">
                                      <p:stCondLst>
                                        <p:cond delay="0"/>
                                      </p:stCondLst>
                                      <p:childTnLst>
                                        <p:animScale>
                                          <p:cBhvr>
                                            <p:cTn id="35" dur="10" fill="hold"/>
                                            <p:tgtEl>
                                              <p:spTgt spid="77"/>
                                            </p:tgtEl>
                                          </p:cBhvr>
                                          <p:by x="100000" y="2000"/>
                                        </p:animScale>
                                      </p:childTnLst>
                                    </p:cTn>
                                  </p:par>
                                  <p:par>
                                    <p:cTn id="36" presetID="6" presetClass="emph" presetSubtype="0" fill="hold" nodeType="withEffect">
                                      <p:stCondLst>
                                        <p:cond delay="300"/>
                                      </p:stCondLst>
                                      <p:childTnLst>
                                        <p:animScale>
                                          <p:cBhvr>
                                            <p:cTn id="37" dur="500" fill="hold"/>
                                            <p:tgtEl>
                                              <p:spTgt spid="77"/>
                                            </p:tgtEl>
                                          </p:cBhvr>
                                          <p:by x="100000" y="5000000"/>
                                        </p:animScale>
                                      </p:childTnLst>
                                    </p:cTn>
                                  </p:par>
                                </p:childTnLst>
                              </p:cTn>
                            </p:par>
                            <p:par>
                              <p:cTn id="38" fill="hold">
                                <p:stCondLst>
                                  <p:cond delay="3600"/>
                                </p:stCondLst>
                                <p:childTnLst>
                                  <p:par>
                                    <p:cTn id="39" presetID="2" presetClass="entr" presetSubtype="2"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500" fill="hold"/>
                                            <p:tgtEl>
                                              <p:spTgt spid="84"/>
                                            </p:tgtEl>
                                            <p:attrNameLst>
                                              <p:attrName>ppt_x</p:attrName>
                                            </p:attrNameLst>
                                          </p:cBhvr>
                                          <p:tavLst>
                                            <p:tav tm="0">
                                              <p:val>
                                                <p:strVal val="1+#ppt_w/2"/>
                                              </p:val>
                                            </p:tav>
                                            <p:tav tm="100000">
                                              <p:val>
                                                <p:strVal val="#ppt_x"/>
                                              </p:val>
                                            </p:tav>
                                          </p:tavLst>
                                        </p:anim>
                                        <p:anim calcmode="lin" valueType="num">
                                          <p:cBhvr additive="base">
                                            <p:cTn id="42" dur="500" fill="hold"/>
                                            <p:tgtEl>
                                              <p:spTgt spid="84"/>
                                            </p:tgtEl>
                                            <p:attrNameLst>
                                              <p:attrName>ppt_y</p:attrName>
                                            </p:attrNameLst>
                                          </p:cBhvr>
                                          <p:tavLst>
                                            <p:tav tm="0">
                                              <p:val>
                                                <p:strVal val="#ppt_y"/>
                                              </p:val>
                                            </p:tav>
                                            <p:tav tm="100000">
                                              <p:val>
                                                <p:strVal val="#ppt_y"/>
                                              </p:val>
                                            </p:tav>
                                          </p:tavLst>
                                        </p:anim>
                                      </p:childTnLst>
                                    </p:cTn>
                                  </p:par>
                                  <p:par>
                                    <p:cTn id="43" presetID="6" presetClass="emph" presetSubtype="0" fill="hold" nodeType="withEffect">
                                      <p:stCondLst>
                                        <p:cond delay="0"/>
                                      </p:stCondLst>
                                      <p:childTnLst>
                                        <p:animScale>
                                          <p:cBhvr>
                                            <p:cTn id="44" dur="10" fill="hold"/>
                                            <p:tgtEl>
                                              <p:spTgt spid="84"/>
                                            </p:tgtEl>
                                          </p:cBhvr>
                                          <p:by x="100000" y="2000"/>
                                        </p:animScale>
                                      </p:childTnLst>
                                    </p:cTn>
                                  </p:par>
                                  <p:par>
                                    <p:cTn id="45" presetID="6" presetClass="emph" presetSubtype="0" fill="hold" nodeType="withEffect">
                                      <p:stCondLst>
                                        <p:cond delay="300"/>
                                      </p:stCondLst>
                                      <p:childTnLst>
                                        <p:animScale>
                                          <p:cBhvr>
                                            <p:cTn id="46" dur="500" fill="hold"/>
                                            <p:tgtEl>
                                              <p:spTgt spid="84"/>
                                            </p:tgtEl>
                                          </p:cBhvr>
                                          <p:by x="100000" y="5000000"/>
                                        </p:animScale>
                                      </p:childTnLst>
                                    </p:cTn>
                                  </p:par>
                                </p:childTnLst>
                              </p:cTn>
                            </p:par>
                            <p:par>
                              <p:cTn id="47" fill="hold">
                                <p:stCondLst>
                                  <p:cond delay="4400"/>
                                </p:stCondLst>
                                <p:childTnLst>
                                  <p:par>
                                    <p:cTn id="48" presetID="2" presetClass="entr" presetSubtype="2"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fill="hold"/>
                                            <p:tgtEl>
                                              <p:spTgt spid="91"/>
                                            </p:tgtEl>
                                            <p:attrNameLst>
                                              <p:attrName>ppt_x</p:attrName>
                                            </p:attrNameLst>
                                          </p:cBhvr>
                                          <p:tavLst>
                                            <p:tav tm="0">
                                              <p:val>
                                                <p:strVal val="1+#ppt_w/2"/>
                                              </p:val>
                                            </p:tav>
                                            <p:tav tm="100000">
                                              <p:val>
                                                <p:strVal val="#ppt_x"/>
                                              </p:val>
                                            </p:tav>
                                          </p:tavLst>
                                        </p:anim>
                                        <p:anim calcmode="lin" valueType="num">
                                          <p:cBhvr additive="base">
                                            <p:cTn id="51" dur="500" fill="hold"/>
                                            <p:tgtEl>
                                              <p:spTgt spid="91"/>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91"/>
                                            </p:tgtEl>
                                          </p:cBhvr>
                                          <p:by x="100000" y="2000"/>
                                        </p:animScale>
                                      </p:childTnLst>
                                    </p:cTn>
                                  </p:par>
                                  <p:par>
                                    <p:cTn id="54" presetID="6" presetClass="emph" presetSubtype="0" fill="hold" nodeType="withEffect">
                                      <p:stCondLst>
                                        <p:cond delay="300"/>
                                      </p:stCondLst>
                                      <p:childTnLst>
                                        <p:animScale>
                                          <p:cBhvr>
                                            <p:cTn id="55" dur="500" fill="hold"/>
                                            <p:tgtEl>
                                              <p:spTgt spid="91"/>
                                            </p:tgtEl>
                                          </p:cBhvr>
                                          <p:by x="100000" y="5000000"/>
                                        </p:animScale>
                                      </p:childTnLst>
                                    </p:cTn>
                                  </p:par>
                                </p:childTnLst>
                              </p:cTn>
                            </p:par>
                            <p:par>
                              <p:cTn id="56" fill="hold">
                                <p:stCondLst>
                                  <p:cond delay="5200"/>
                                </p:stCondLst>
                                <p:childTnLst>
                                  <p:par>
                                    <p:cTn id="57" presetID="21" presetClass="entr" presetSubtype="1" fill="hold" nodeType="afterEffect">
                                      <p:stCondLst>
                                        <p:cond delay="0"/>
                                      </p:stCondLst>
                                      <p:childTnLst>
                                        <p:set>
                                          <p:cBhvr>
                                            <p:cTn id="58" dur="1" fill="hold">
                                              <p:stCondLst>
                                                <p:cond delay="0"/>
                                              </p:stCondLst>
                                            </p:cTn>
                                            <p:tgtEl>
                                              <p:spTgt spid="105"/>
                                            </p:tgtEl>
                                            <p:attrNameLst>
                                              <p:attrName>style.visibility</p:attrName>
                                            </p:attrNameLst>
                                          </p:cBhvr>
                                          <p:to>
                                            <p:strVal val="visible"/>
                                          </p:to>
                                        </p:set>
                                        <p:animEffect transition="in" filter="wheel(1)">
                                          <p:cBhvr>
                                            <p:cTn id="59" dur="500"/>
                                            <p:tgtEl>
                                              <p:spTgt spid="105"/>
                                            </p:tgtEl>
                                          </p:cBhvr>
                                        </p:animEffect>
                                      </p:childTnLst>
                                    </p:cTn>
                                  </p:par>
                                  <p:par>
                                    <p:cTn id="60" presetID="21" presetClass="entr" presetSubtype="1" fill="hold" nodeType="withEffect">
                                      <p:stCondLst>
                                        <p:cond delay="0"/>
                                      </p:stCondLst>
                                      <p:childTnLst>
                                        <p:set>
                                          <p:cBhvr>
                                            <p:cTn id="61" dur="1" fill="hold">
                                              <p:stCondLst>
                                                <p:cond delay="0"/>
                                              </p:stCondLst>
                                            </p:cTn>
                                            <p:tgtEl>
                                              <p:spTgt spid="110"/>
                                            </p:tgtEl>
                                            <p:attrNameLst>
                                              <p:attrName>style.visibility</p:attrName>
                                            </p:attrNameLst>
                                          </p:cBhvr>
                                          <p:to>
                                            <p:strVal val="visible"/>
                                          </p:to>
                                        </p:set>
                                        <p:animEffect transition="in" filter="wheel(1)">
                                          <p:cBhvr>
                                            <p:cTn id="62" dur="500"/>
                                            <p:tgtEl>
                                              <p:spTgt spid="110"/>
                                            </p:tgtEl>
                                          </p:cBhvr>
                                        </p:animEffect>
                                      </p:childTnLst>
                                    </p:cTn>
                                  </p:par>
                                  <p:par>
                                    <p:cTn id="63" presetID="21" presetClass="entr" presetSubtype="1" fill="hold" nodeType="withEffect">
                                      <p:stCondLst>
                                        <p:cond delay="0"/>
                                      </p:stCondLst>
                                      <p:childTnLst>
                                        <p:set>
                                          <p:cBhvr>
                                            <p:cTn id="64" dur="1" fill="hold">
                                              <p:stCondLst>
                                                <p:cond delay="0"/>
                                              </p:stCondLst>
                                            </p:cTn>
                                            <p:tgtEl>
                                              <p:spTgt spid="116"/>
                                            </p:tgtEl>
                                            <p:attrNameLst>
                                              <p:attrName>style.visibility</p:attrName>
                                            </p:attrNameLst>
                                          </p:cBhvr>
                                          <p:to>
                                            <p:strVal val="visible"/>
                                          </p:to>
                                        </p:set>
                                        <p:animEffect transition="in" filter="wheel(1)">
                                          <p:cBhvr>
                                            <p:cTn id="65" dur="500"/>
                                            <p:tgtEl>
                                              <p:spTgt spid="116"/>
                                            </p:tgtEl>
                                          </p:cBhvr>
                                        </p:animEffect>
                                      </p:childTnLst>
                                    </p:cTn>
                                  </p:par>
                                  <p:par>
                                    <p:cTn id="66" presetID="21" presetClass="entr" presetSubtype="1" fill="hold" nodeType="withEffect">
                                      <p:stCondLst>
                                        <p:cond delay="0"/>
                                      </p:stCondLst>
                                      <p:childTnLst>
                                        <p:set>
                                          <p:cBhvr>
                                            <p:cTn id="67" dur="1" fill="hold">
                                              <p:stCondLst>
                                                <p:cond delay="0"/>
                                              </p:stCondLst>
                                            </p:cTn>
                                            <p:tgtEl>
                                              <p:spTgt spid="119"/>
                                            </p:tgtEl>
                                            <p:attrNameLst>
                                              <p:attrName>style.visibility</p:attrName>
                                            </p:attrNameLst>
                                          </p:cBhvr>
                                          <p:to>
                                            <p:strVal val="visible"/>
                                          </p:to>
                                        </p:set>
                                        <p:animEffect transition="in" filter="wheel(1)">
                                          <p:cBhvr>
                                            <p:cTn id="68" dur="500"/>
                                            <p:tgtEl>
                                              <p:spTgt spid="119"/>
                                            </p:tgtEl>
                                          </p:cBhvr>
                                        </p:animEffect>
                                      </p:childTnLst>
                                    </p:cTn>
                                  </p:par>
                                </p:childTnLst>
                              </p:cTn>
                            </p:par>
                            <p:par>
                              <p:cTn id="69" fill="hold">
                                <p:stCondLst>
                                  <p:cond delay="5700"/>
                                </p:stCondLst>
                                <p:childTnLst>
                                  <p:par>
                                    <p:cTn id="70" presetID="47" presetClass="entr" presetSubtype="0" fill="hold" nodeType="afterEffect">
                                      <p:stCondLst>
                                        <p:cond delay="0"/>
                                      </p:stCondLst>
                                      <p:childTnLst>
                                        <p:set>
                                          <p:cBhvr>
                                            <p:cTn id="71" dur="1" fill="hold">
                                              <p:stCondLst>
                                                <p:cond delay="0"/>
                                              </p:stCondLst>
                                            </p:cTn>
                                            <p:tgtEl>
                                              <p:spTgt spid="124"/>
                                            </p:tgtEl>
                                            <p:attrNameLst>
                                              <p:attrName>style.visibility</p:attrName>
                                            </p:attrNameLst>
                                          </p:cBhvr>
                                          <p:to>
                                            <p:strVal val="visible"/>
                                          </p:to>
                                        </p:set>
                                        <p:animEffect transition="in" filter="fade">
                                          <p:cBhvr>
                                            <p:cTn id="72" dur="1000"/>
                                            <p:tgtEl>
                                              <p:spTgt spid="124"/>
                                            </p:tgtEl>
                                          </p:cBhvr>
                                        </p:animEffect>
                                        <p:anim calcmode="lin" valueType="num">
                                          <p:cBhvr>
                                            <p:cTn id="73" dur="1000" fill="hold"/>
                                            <p:tgtEl>
                                              <p:spTgt spid="124"/>
                                            </p:tgtEl>
                                            <p:attrNameLst>
                                              <p:attrName>ppt_x</p:attrName>
                                            </p:attrNameLst>
                                          </p:cBhvr>
                                          <p:tavLst>
                                            <p:tav tm="0">
                                              <p:val>
                                                <p:strVal val="#ppt_x"/>
                                              </p:val>
                                            </p:tav>
                                            <p:tav tm="100000">
                                              <p:val>
                                                <p:strVal val="#ppt_x"/>
                                              </p:val>
                                            </p:tav>
                                          </p:tavLst>
                                        </p:anim>
                                        <p:anim calcmode="lin" valueType="num">
                                          <p:cBhvr>
                                            <p:cTn id="74" dur="1000" fill="hold"/>
                                            <p:tgtEl>
                                              <p:spTgt spid="124"/>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127"/>
                                            </p:tgtEl>
                                            <p:attrNameLst>
                                              <p:attrName>style.visibility</p:attrName>
                                            </p:attrNameLst>
                                          </p:cBhvr>
                                          <p:to>
                                            <p:strVal val="visible"/>
                                          </p:to>
                                        </p:set>
                                        <p:animEffect transition="in" filter="fade">
                                          <p:cBhvr>
                                            <p:cTn id="77" dur="1000"/>
                                            <p:tgtEl>
                                              <p:spTgt spid="127"/>
                                            </p:tgtEl>
                                          </p:cBhvr>
                                        </p:animEffect>
                                        <p:anim calcmode="lin" valueType="num">
                                          <p:cBhvr>
                                            <p:cTn id="78" dur="1000" fill="hold"/>
                                            <p:tgtEl>
                                              <p:spTgt spid="127"/>
                                            </p:tgtEl>
                                            <p:attrNameLst>
                                              <p:attrName>ppt_x</p:attrName>
                                            </p:attrNameLst>
                                          </p:cBhvr>
                                          <p:tavLst>
                                            <p:tav tm="0">
                                              <p:val>
                                                <p:strVal val="#ppt_x"/>
                                              </p:val>
                                            </p:tav>
                                            <p:tav tm="100000">
                                              <p:val>
                                                <p:strVal val="#ppt_x"/>
                                              </p:val>
                                            </p:tav>
                                          </p:tavLst>
                                        </p:anim>
                                        <p:anim calcmode="lin" valueType="num">
                                          <p:cBhvr>
                                            <p:cTn id="79" dur="1000" fill="hold"/>
                                            <p:tgtEl>
                                              <p:spTgt spid="127"/>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130"/>
                                            </p:tgtEl>
                                            <p:attrNameLst>
                                              <p:attrName>style.visibility</p:attrName>
                                            </p:attrNameLst>
                                          </p:cBhvr>
                                          <p:to>
                                            <p:strVal val="visible"/>
                                          </p:to>
                                        </p:set>
                                        <p:animEffect transition="in" filter="fade">
                                          <p:cBhvr>
                                            <p:cTn id="82" dur="1000"/>
                                            <p:tgtEl>
                                              <p:spTgt spid="130"/>
                                            </p:tgtEl>
                                          </p:cBhvr>
                                        </p:animEffect>
                                        <p:anim calcmode="lin" valueType="num">
                                          <p:cBhvr>
                                            <p:cTn id="83" dur="1000" fill="hold"/>
                                            <p:tgtEl>
                                              <p:spTgt spid="130"/>
                                            </p:tgtEl>
                                            <p:attrNameLst>
                                              <p:attrName>ppt_x</p:attrName>
                                            </p:attrNameLst>
                                          </p:cBhvr>
                                          <p:tavLst>
                                            <p:tav tm="0">
                                              <p:val>
                                                <p:strVal val="#ppt_x"/>
                                              </p:val>
                                            </p:tav>
                                            <p:tav tm="100000">
                                              <p:val>
                                                <p:strVal val="#ppt_x"/>
                                              </p:val>
                                            </p:tav>
                                          </p:tavLst>
                                        </p:anim>
                                        <p:anim calcmode="lin" valueType="num">
                                          <p:cBhvr>
                                            <p:cTn id="84" dur="1000" fill="hold"/>
                                            <p:tgtEl>
                                              <p:spTgt spid="130"/>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133"/>
                                            </p:tgtEl>
                                            <p:attrNameLst>
                                              <p:attrName>style.visibility</p:attrName>
                                            </p:attrNameLst>
                                          </p:cBhvr>
                                          <p:to>
                                            <p:strVal val="visible"/>
                                          </p:to>
                                        </p:set>
                                        <p:animEffect transition="in" filter="fade">
                                          <p:cBhvr>
                                            <p:cTn id="87" dur="1000"/>
                                            <p:tgtEl>
                                              <p:spTgt spid="133"/>
                                            </p:tgtEl>
                                          </p:cBhvr>
                                        </p:animEffect>
                                        <p:anim calcmode="lin" valueType="num">
                                          <p:cBhvr>
                                            <p:cTn id="88" dur="1000" fill="hold"/>
                                            <p:tgtEl>
                                              <p:spTgt spid="133"/>
                                            </p:tgtEl>
                                            <p:attrNameLst>
                                              <p:attrName>ppt_x</p:attrName>
                                            </p:attrNameLst>
                                          </p:cBhvr>
                                          <p:tavLst>
                                            <p:tav tm="0">
                                              <p:val>
                                                <p:strVal val="#ppt_x"/>
                                              </p:val>
                                            </p:tav>
                                            <p:tav tm="100000">
                                              <p:val>
                                                <p:strVal val="#ppt_x"/>
                                              </p:val>
                                            </p:tav>
                                          </p:tavLst>
                                        </p:anim>
                                        <p:anim calcmode="lin" valueType="num">
                                          <p:cBhvr>
                                            <p:cTn id="89" dur="1000" fill="hold"/>
                                            <p:tgtEl>
                                              <p:spTgt spid="1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9"/>
                                            </p:tgtEl>
                                            <p:attrNameLst>
                                              <p:attrName>style.visibility</p:attrName>
                                            </p:attrNameLst>
                                          </p:cBhvr>
                                          <p:to>
                                            <p:strVal val="visible"/>
                                          </p:to>
                                        </p:set>
                                        <p:anim calcmode="lin" valueType="num">
                                          <p:cBhvr additive="base">
                                            <p:cTn id="14" dur="500" fill="hold"/>
                                            <p:tgtEl>
                                              <p:spTgt spid="69"/>
                                            </p:tgtEl>
                                            <p:attrNameLst>
                                              <p:attrName>ppt_x</p:attrName>
                                            </p:attrNameLst>
                                          </p:cBhvr>
                                          <p:tavLst>
                                            <p:tav tm="0">
                                              <p:val>
                                                <p:strVal val="1+#ppt_w/2"/>
                                              </p:val>
                                            </p:tav>
                                            <p:tav tm="100000">
                                              <p:val>
                                                <p:strVal val="#ppt_x"/>
                                              </p:val>
                                            </p:tav>
                                          </p:tavLst>
                                        </p:anim>
                                        <p:anim calcmode="lin" valueType="num">
                                          <p:cBhvr additive="base">
                                            <p:cTn id="15" dur="500" fill="hold"/>
                                            <p:tgtEl>
                                              <p:spTgt spid="6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6"/>
                                            </p:tgtEl>
                                            <p:attrNameLst>
                                              <p:attrName>style.visibility</p:attrName>
                                            </p:attrNameLst>
                                          </p:cBhvr>
                                          <p:to>
                                            <p:strVal val="visible"/>
                                          </p:to>
                                        </p:set>
                                        <p:animEffect transition="in" filter="barn(outVertical)">
                                          <p:cBhvr>
                                            <p:cTn id="19" dur="700"/>
                                            <p:tgtEl>
                                              <p:spTgt spid="76"/>
                                            </p:tgtEl>
                                          </p:cBhvr>
                                        </p:animEffect>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 calcmode="lin" valueType="num">
                                          <p:cBhvr additive="base">
                                            <p:cTn id="23" dur="500" fill="hold"/>
                                            <p:tgtEl>
                                              <p:spTgt spid="98"/>
                                            </p:tgtEl>
                                            <p:attrNameLst>
                                              <p:attrName>ppt_x</p:attrName>
                                            </p:attrNameLst>
                                          </p:cBhvr>
                                          <p:tavLst>
                                            <p:tav tm="0">
                                              <p:val>
                                                <p:strVal val="1+#ppt_w/2"/>
                                              </p:val>
                                            </p:tav>
                                            <p:tav tm="100000">
                                              <p:val>
                                                <p:strVal val="#ppt_x"/>
                                              </p:val>
                                            </p:tav>
                                          </p:tavLst>
                                        </p:anim>
                                        <p:anim calcmode="lin" valueType="num">
                                          <p:cBhvr additive="base">
                                            <p:cTn id="24" dur="500" fill="hold"/>
                                            <p:tgtEl>
                                              <p:spTgt spid="98"/>
                                            </p:tgtEl>
                                            <p:attrNameLst>
                                              <p:attrName>ppt_y</p:attrName>
                                            </p:attrNameLst>
                                          </p:cBhvr>
                                          <p:tavLst>
                                            <p:tav tm="0">
                                              <p:val>
                                                <p:strVal val="#ppt_y"/>
                                              </p:val>
                                            </p:tav>
                                            <p:tav tm="100000">
                                              <p:val>
                                                <p:strVal val="#ppt_y"/>
                                              </p:val>
                                            </p:tav>
                                          </p:tavLst>
                                        </p:anim>
                                      </p:childTnLst>
                                    </p:cTn>
                                  </p:par>
                                  <p:par>
                                    <p:cTn id="25" presetID="6" presetClass="emph" presetSubtype="0" fill="hold" nodeType="withEffect">
                                      <p:stCondLst>
                                        <p:cond delay="0"/>
                                      </p:stCondLst>
                                      <p:childTnLst>
                                        <p:animScale>
                                          <p:cBhvr>
                                            <p:cTn id="26" dur="10" fill="hold"/>
                                            <p:tgtEl>
                                              <p:spTgt spid="98"/>
                                            </p:tgtEl>
                                          </p:cBhvr>
                                          <p:by x="100000" y="2000"/>
                                        </p:animScale>
                                      </p:childTnLst>
                                    </p:cTn>
                                  </p:par>
                                  <p:par>
                                    <p:cTn id="27" presetID="6" presetClass="emph" presetSubtype="0" fill="hold" nodeType="withEffect">
                                      <p:stCondLst>
                                        <p:cond delay="300"/>
                                      </p:stCondLst>
                                      <p:childTnLst>
                                        <p:animScale>
                                          <p:cBhvr>
                                            <p:cTn id="28" dur="500" fill="hold"/>
                                            <p:tgtEl>
                                              <p:spTgt spid="98"/>
                                            </p:tgtEl>
                                          </p:cBhvr>
                                          <p:by x="100000" y="5000000"/>
                                        </p:animScale>
                                      </p:childTnLst>
                                    </p:cTn>
                                  </p:par>
                                </p:childTnLst>
                              </p:cTn>
                            </p:par>
                            <p:par>
                              <p:cTn id="29" fill="hold">
                                <p:stCondLst>
                                  <p:cond delay="2800"/>
                                </p:stCondLst>
                                <p:childTnLst>
                                  <p:par>
                                    <p:cTn id="30" presetID="2" presetClass="entr" presetSubtype="2"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1+#ppt_w/2"/>
                                              </p:val>
                                            </p:tav>
                                            <p:tav tm="100000">
                                              <p:val>
                                                <p:strVal val="#ppt_x"/>
                                              </p:val>
                                            </p:tav>
                                          </p:tavLst>
                                        </p:anim>
                                        <p:anim calcmode="lin" valueType="num">
                                          <p:cBhvr additive="base">
                                            <p:cTn id="33" dur="500" fill="hold"/>
                                            <p:tgtEl>
                                              <p:spTgt spid="77"/>
                                            </p:tgtEl>
                                            <p:attrNameLst>
                                              <p:attrName>ppt_y</p:attrName>
                                            </p:attrNameLst>
                                          </p:cBhvr>
                                          <p:tavLst>
                                            <p:tav tm="0">
                                              <p:val>
                                                <p:strVal val="#ppt_y"/>
                                              </p:val>
                                            </p:tav>
                                            <p:tav tm="100000">
                                              <p:val>
                                                <p:strVal val="#ppt_y"/>
                                              </p:val>
                                            </p:tav>
                                          </p:tavLst>
                                        </p:anim>
                                      </p:childTnLst>
                                    </p:cTn>
                                  </p:par>
                                  <p:par>
                                    <p:cTn id="34" presetID="6" presetClass="emph" presetSubtype="0" fill="hold" nodeType="withEffect">
                                      <p:stCondLst>
                                        <p:cond delay="0"/>
                                      </p:stCondLst>
                                      <p:childTnLst>
                                        <p:animScale>
                                          <p:cBhvr>
                                            <p:cTn id="35" dur="10" fill="hold"/>
                                            <p:tgtEl>
                                              <p:spTgt spid="77"/>
                                            </p:tgtEl>
                                          </p:cBhvr>
                                          <p:by x="100000" y="2000"/>
                                        </p:animScale>
                                      </p:childTnLst>
                                    </p:cTn>
                                  </p:par>
                                  <p:par>
                                    <p:cTn id="36" presetID="6" presetClass="emph" presetSubtype="0" fill="hold" nodeType="withEffect">
                                      <p:stCondLst>
                                        <p:cond delay="300"/>
                                      </p:stCondLst>
                                      <p:childTnLst>
                                        <p:animScale>
                                          <p:cBhvr>
                                            <p:cTn id="37" dur="500" fill="hold"/>
                                            <p:tgtEl>
                                              <p:spTgt spid="77"/>
                                            </p:tgtEl>
                                          </p:cBhvr>
                                          <p:by x="100000" y="5000000"/>
                                        </p:animScale>
                                      </p:childTnLst>
                                    </p:cTn>
                                  </p:par>
                                </p:childTnLst>
                              </p:cTn>
                            </p:par>
                            <p:par>
                              <p:cTn id="38" fill="hold">
                                <p:stCondLst>
                                  <p:cond delay="3600"/>
                                </p:stCondLst>
                                <p:childTnLst>
                                  <p:par>
                                    <p:cTn id="39" presetID="2" presetClass="entr" presetSubtype="2"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500" fill="hold"/>
                                            <p:tgtEl>
                                              <p:spTgt spid="84"/>
                                            </p:tgtEl>
                                            <p:attrNameLst>
                                              <p:attrName>ppt_x</p:attrName>
                                            </p:attrNameLst>
                                          </p:cBhvr>
                                          <p:tavLst>
                                            <p:tav tm="0">
                                              <p:val>
                                                <p:strVal val="1+#ppt_w/2"/>
                                              </p:val>
                                            </p:tav>
                                            <p:tav tm="100000">
                                              <p:val>
                                                <p:strVal val="#ppt_x"/>
                                              </p:val>
                                            </p:tav>
                                          </p:tavLst>
                                        </p:anim>
                                        <p:anim calcmode="lin" valueType="num">
                                          <p:cBhvr additive="base">
                                            <p:cTn id="42" dur="500" fill="hold"/>
                                            <p:tgtEl>
                                              <p:spTgt spid="84"/>
                                            </p:tgtEl>
                                            <p:attrNameLst>
                                              <p:attrName>ppt_y</p:attrName>
                                            </p:attrNameLst>
                                          </p:cBhvr>
                                          <p:tavLst>
                                            <p:tav tm="0">
                                              <p:val>
                                                <p:strVal val="#ppt_y"/>
                                              </p:val>
                                            </p:tav>
                                            <p:tav tm="100000">
                                              <p:val>
                                                <p:strVal val="#ppt_y"/>
                                              </p:val>
                                            </p:tav>
                                          </p:tavLst>
                                        </p:anim>
                                      </p:childTnLst>
                                    </p:cTn>
                                  </p:par>
                                  <p:par>
                                    <p:cTn id="43" presetID="6" presetClass="emph" presetSubtype="0" fill="hold" nodeType="withEffect">
                                      <p:stCondLst>
                                        <p:cond delay="0"/>
                                      </p:stCondLst>
                                      <p:childTnLst>
                                        <p:animScale>
                                          <p:cBhvr>
                                            <p:cTn id="44" dur="10" fill="hold"/>
                                            <p:tgtEl>
                                              <p:spTgt spid="84"/>
                                            </p:tgtEl>
                                          </p:cBhvr>
                                          <p:by x="100000" y="2000"/>
                                        </p:animScale>
                                      </p:childTnLst>
                                    </p:cTn>
                                  </p:par>
                                  <p:par>
                                    <p:cTn id="45" presetID="6" presetClass="emph" presetSubtype="0" fill="hold" nodeType="withEffect">
                                      <p:stCondLst>
                                        <p:cond delay="300"/>
                                      </p:stCondLst>
                                      <p:childTnLst>
                                        <p:animScale>
                                          <p:cBhvr>
                                            <p:cTn id="46" dur="500" fill="hold"/>
                                            <p:tgtEl>
                                              <p:spTgt spid="84"/>
                                            </p:tgtEl>
                                          </p:cBhvr>
                                          <p:by x="100000" y="5000000"/>
                                        </p:animScale>
                                      </p:childTnLst>
                                    </p:cTn>
                                  </p:par>
                                </p:childTnLst>
                              </p:cTn>
                            </p:par>
                            <p:par>
                              <p:cTn id="47" fill="hold">
                                <p:stCondLst>
                                  <p:cond delay="4400"/>
                                </p:stCondLst>
                                <p:childTnLst>
                                  <p:par>
                                    <p:cTn id="48" presetID="2" presetClass="entr" presetSubtype="2"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fill="hold"/>
                                            <p:tgtEl>
                                              <p:spTgt spid="91"/>
                                            </p:tgtEl>
                                            <p:attrNameLst>
                                              <p:attrName>ppt_x</p:attrName>
                                            </p:attrNameLst>
                                          </p:cBhvr>
                                          <p:tavLst>
                                            <p:tav tm="0">
                                              <p:val>
                                                <p:strVal val="1+#ppt_w/2"/>
                                              </p:val>
                                            </p:tav>
                                            <p:tav tm="100000">
                                              <p:val>
                                                <p:strVal val="#ppt_x"/>
                                              </p:val>
                                            </p:tav>
                                          </p:tavLst>
                                        </p:anim>
                                        <p:anim calcmode="lin" valueType="num">
                                          <p:cBhvr additive="base">
                                            <p:cTn id="51" dur="500" fill="hold"/>
                                            <p:tgtEl>
                                              <p:spTgt spid="91"/>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91"/>
                                            </p:tgtEl>
                                          </p:cBhvr>
                                          <p:by x="100000" y="2000"/>
                                        </p:animScale>
                                      </p:childTnLst>
                                    </p:cTn>
                                  </p:par>
                                  <p:par>
                                    <p:cTn id="54" presetID="6" presetClass="emph" presetSubtype="0" fill="hold" nodeType="withEffect">
                                      <p:stCondLst>
                                        <p:cond delay="300"/>
                                      </p:stCondLst>
                                      <p:childTnLst>
                                        <p:animScale>
                                          <p:cBhvr>
                                            <p:cTn id="55" dur="500" fill="hold"/>
                                            <p:tgtEl>
                                              <p:spTgt spid="91"/>
                                            </p:tgtEl>
                                          </p:cBhvr>
                                          <p:by x="100000" y="5000000"/>
                                        </p:animScale>
                                      </p:childTnLst>
                                    </p:cTn>
                                  </p:par>
                                </p:childTnLst>
                              </p:cTn>
                            </p:par>
                            <p:par>
                              <p:cTn id="56" fill="hold">
                                <p:stCondLst>
                                  <p:cond delay="5200"/>
                                </p:stCondLst>
                                <p:childTnLst>
                                  <p:par>
                                    <p:cTn id="57" presetID="21" presetClass="entr" presetSubtype="1" fill="hold" nodeType="afterEffect">
                                      <p:stCondLst>
                                        <p:cond delay="0"/>
                                      </p:stCondLst>
                                      <p:childTnLst>
                                        <p:set>
                                          <p:cBhvr>
                                            <p:cTn id="58" dur="1" fill="hold">
                                              <p:stCondLst>
                                                <p:cond delay="0"/>
                                              </p:stCondLst>
                                            </p:cTn>
                                            <p:tgtEl>
                                              <p:spTgt spid="105"/>
                                            </p:tgtEl>
                                            <p:attrNameLst>
                                              <p:attrName>style.visibility</p:attrName>
                                            </p:attrNameLst>
                                          </p:cBhvr>
                                          <p:to>
                                            <p:strVal val="visible"/>
                                          </p:to>
                                        </p:set>
                                        <p:animEffect transition="in" filter="wheel(1)">
                                          <p:cBhvr>
                                            <p:cTn id="59" dur="500"/>
                                            <p:tgtEl>
                                              <p:spTgt spid="105"/>
                                            </p:tgtEl>
                                          </p:cBhvr>
                                        </p:animEffect>
                                      </p:childTnLst>
                                    </p:cTn>
                                  </p:par>
                                  <p:par>
                                    <p:cTn id="60" presetID="21" presetClass="entr" presetSubtype="1" fill="hold" nodeType="withEffect">
                                      <p:stCondLst>
                                        <p:cond delay="0"/>
                                      </p:stCondLst>
                                      <p:childTnLst>
                                        <p:set>
                                          <p:cBhvr>
                                            <p:cTn id="61" dur="1" fill="hold">
                                              <p:stCondLst>
                                                <p:cond delay="0"/>
                                              </p:stCondLst>
                                            </p:cTn>
                                            <p:tgtEl>
                                              <p:spTgt spid="110"/>
                                            </p:tgtEl>
                                            <p:attrNameLst>
                                              <p:attrName>style.visibility</p:attrName>
                                            </p:attrNameLst>
                                          </p:cBhvr>
                                          <p:to>
                                            <p:strVal val="visible"/>
                                          </p:to>
                                        </p:set>
                                        <p:animEffect transition="in" filter="wheel(1)">
                                          <p:cBhvr>
                                            <p:cTn id="62" dur="500"/>
                                            <p:tgtEl>
                                              <p:spTgt spid="110"/>
                                            </p:tgtEl>
                                          </p:cBhvr>
                                        </p:animEffect>
                                      </p:childTnLst>
                                    </p:cTn>
                                  </p:par>
                                  <p:par>
                                    <p:cTn id="63" presetID="21" presetClass="entr" presetSubtype="1" fill="hold" nodeType="withEffect">
                                      <p:stCondLst>
                                        <p:cond delay="0"/>
                                      </p:stCondLst>
                                      <p:childTnLst>
                                        <p:set>
                                          <p:cBhvr>
                                            <p:cTn id="64" dur="1" fill="hold">
                                              <p:stCondLst>
                                                <p:cond delay="0"/>
                                              </p:stCondLst>
                                            </p:cTn>
                                            <p:tgtEl>
                                              <p:spTgt spid="116"/>
                                            </p:tgtEl>
                                            <p:attrNameLst>
                                              <p:attrName>style.visibility</p:attrName>
                                            </p:attrNameLst>
                                          </p:cBhvr>
                                          <p:to>
                                            <p:strVal val="visible"/>
                                          </p:to>
                                        </p:set>
                                        <p:animEffect transition="in" filter="wheel(1)">
                                          <p:cBhvr>
                                            <p:cTn id="65" dur="500"/>
                                            <p:tgtEl>
                                              <p:spTgt spid="116"/>
                                            </p:tgtEl>
                                          </p:cBhvr>
                                        </p:animEffect>
                                      </p:childTnLst>
                                    </p:cTn>
                                  </p:par>
                                  <p:par>
                                    <p:cTn id="66" presetID="21" presetClass="entr" presetSubtype="1" fill="hold" nodeType="withEffect">
                                      <p:stCondLst>
                                        <p:cond delay="0"/>
                                      </p:stCondLst>
                                      <p:childTnLst>
                                        <p:set>
                                          <p:cBhvr>
                                            <p:cTn id="67" dur="1" fill="hold">
                                              <p:stCondLst>
                                                <p:cond delay="0"/>
                                              </p:stCondLst>
                                            </p:cTn>
                                            <p:tgtEl>
                                              <p:spTgt spid="119"/>
                                            </p:tgtEl>
                                            <p:attrNameLst>
                                              <p:attrName>style.visibility</p:attrName>
                                            </p:attrNameLst>
                                          </p:cBhvr>
                                          <p:to>
                                            <p:strVal val="visible"/>
                                          </p:to>
                                        </p:set>
                                        <p:animEffect transition="in" filter="wheel(1)">
                                          <p:cBhvr>
                                            <p:cTn id="68" dur="500"/>
                                            <p:tgtEl>
                                              <p:spTgt spid="119"/>
                                            </p:tgtEl>
                                          </p:cBhvr>
                                        </p:animEffect>
                                      </p:childTnLst>
                                    </p:cTn>
                                  </p:par>
                                </p:childTnLst>
                              </p:cTn>
                            </p:par>
                            <p:par>
                              <p:cTn id="69" fill="hold">
                                <p:stCondLst>
                                  <p:cond delay="5700"/>
                                </p:stCondLst>
                                <p:childTnLst>
                                  <p:par>
                                    <p:cTn id="70" presetID="47" presetClass="entr" presetSubtype="0" fill="hold" nodeType="afterEffect">
                                      <p:stCondLst>
                                        <p:cond delay="0"/>
                                      </p:stCondLst>
                                      <p:childTnLst>
                                        <p:set>
                                          <p:cBhvr>
                                            <p:cTn id="71" dur="1" fill="hold">
                                              <p:stCondLst>
                                                <p:cond delay="0"/>
                                              </p:stCondLst>
                                            </p:cTn>
                                            <p:tgtEl>
                                              <p:spTgt spid="124"/>
                                            </p:tgtEl>
                                            <p:attrNameLst>
                                              <p:attrName>style.visibility</p:attrName>
                                            </p:attrNameLst>
                                          </p:cBhvr>
                                          <p:to>
                                            <p:strVal val="visible"/>
                                          </p:to>
                                        </p:set>
                                        <p:animEffect transition="in" filter="fade">
                                          <p:cBhvr>
                                            <p:cTn id="72" dur="1000"/>
                                            <p:tgtEl>
                                              <p:spTgt spid="124"/>
                                            </p:tgtEl>
                                          </p:cBhvr>
                                        </p:animEffect>
                                        <p:anim calcmode="lin" valueType="num">
                                          <p:cBhvr>
                                            <p:cTn id="73" dur="1000" fill="hold"/>
                                            <p:tgtEl>
                                              <p:spTgt spid="124"/>
                                            </p:tgtEl>
                                            <p:attrNameLst>
                                              <p:attrName>ppt_x</p:attrName>
                                            </p:attrNameLst>
                                          </p:cBhvr>
                                          <p:tavLst>
                                            <p:tav tm="0">
                                              <p:val>
                                                <p:strVal val="#ppt_x"/>
                                              </p:val>
                                            </p:tav>
                                            <p:tav tm="100000">
                                              <p:val>
                                                <p:strVal val="#ppt_x"/>
                                              </p:val>
                                            </p:tav>
                                          </p:tavLst>
                                        </p:anim>
                                        <p:anim calcmode="lin" valueType="num">
                                          <p:cBhvr>
                                            <p:cTn id="74" dur="1000" fill="hold"/>
                                            <p:tgtEl>
                                              <p:spTgt spid="124"/>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127"/>
                                            </p:tgtEl>
                                            <p:attrNameLst>
                                              <p:attrName>style.visibility</p:attrName>
                                            </p:attrNameLst>
                                          </p:cBhvr>
                                          <p:to>
                                            <p:strVal val="visible"/>
                                          </p:to>
                                        </p:set>
                                        <p:animEffect transition="in" filter="fade">
                                          <p:cBhvr>
                                            <p:cTn id="77" dur="1000"/>
                                            <p:tgtEl>
                                              <p:spTgt spid="127"/>
                                            </p:tgtEl>
                                          </p:cBhvr>
                                        </p:animEffect>
                                        <p:anim calcmode="lin" valueType="num">
                                          <p:cBhvr>
                                            <p:cTn id="78" dur="1000" fill="hold"/>
                                            <p:tgtEl>
                                              <p:spTgt spid="127"/>
                                            </p:tgtEl>
                                            <p:attrNameLst>
                                              <p:attrName>ppt_x</p:attrName>
                                            </p:attrNameLst>
                                          </p:cBhvr>
                                          <p:tavLst>
                                            <p:tav tm="0">
                                              <p:val>
                                                <p:strVal val="#ppt_x"/>
                                              </p:val>
                                            </p:tav>
                                            <p:tav tm="100000">
                                              <p:val>
                                                <p:strVal val="#ppt_x"/>
                                              </p:val>
                                            </p:tav>
                                          </p:tavLst>
                                        </p:anim>
                                        <p:anim calcmode="lin" valueType="num">
                                          <p:cBhvr>
                                            <p:cTn id="79" dur="1000" fill="hold"/>
                                            <p:tgtEl>
                                              <p:spTgt spid="127"/>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130"/>
                                            </p:tgtEl>
                                            <p:attrNameLst>
                                              <p:attrName>style.visibility</p:attrName>
                                            </p:attrNameLst>
                                          </p:cBhvr>
                                          <p:to>
                                            <p:strVal val="visible"/>
                                          </p:to>
                                        </p:set>
                                        <p:animEffect transition="in" filter="fade">
                                          <p:cBhvr>
                                            <p:cTn id="82" dur="1000"/>
                                            <p:tgtEl>
                                              <p:spTgt spid="130"/>
                                            </p:tgtEl>
                                          </p:cBhvr>
                                        </p:animEffect>
                                        <p:anim calcmode="lin" valueType="num">
                                          <p:cBhvr>
                                            <p:cTn id="83" dur="1000" fill="hold"/>
                                            <p:tgtEl>
                                              <p:spTgt spid="130"/>
                                            </p:tgtEl>
                                            <p:attrNameLst>
                                              <p:attrName>ppt_x</p:attrName>
                                            </p:attrNameLst>
                                          </p:cBhvr>
                                          <p:tavLst>
                                            <p:tav tm="0">
                                              <p:val>
                                                <p:strVal val="#ppt_x"/>
                                              </p:val>
                                            </p:tav>
                                            <p:tav tm="100000">
                                              <p:val>
                                                <p:strVal val="#ppt_x"/>
                                              </p:val>
                                            </p:tav>
                                          </p:tavLst>
                                        </p:anim>
                                        <p:anim calcmode="lin" valueType="num">
                                          <p:cBhvr>
                                            <p:cTn id="84" dur="1000" fill="hold"/>
                                            <p:tgtEl>
                                              <p:spTgt spid="130"/>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133"/>
                                            </p:tgtEl>
                                            <p:attrNameLst>
                                              <p:attrName>style.visibility</p:attrName>
                                            </p:attrNameLst>
                                          </p:cBhvr>
                                          <p:to>
                                            <p:strVal val="visible"/>
                                          </p:to>
                                        </p:set>
                                        <p:animEffect transition="in" filter="fade">
                                          <p:cBhvr>
                                            <p:cTn id="87" dur="1000"/>
                                            <p:tgtEl>
                                              <p:spTgt spid="133"/>
                                            </p:tgtEl>
                                          </p:cBhvr>
                                        </p:animEffect>
                                        <p:anim calcmode="lin" valueType="num">
                                          <p:cBhvr>
                                            <p:cTn id="88" dur="1000" fill="hold"/>
                                            <p:tgtEl>
                                              <p:spTgt spid="133"/>
                                            </p:tgtEl>
                                            <p:attrNameLst>
                                              <p:attrName>ppt_x</p:attrName>
                                            </p:attrNameLst>
                                          </p:cBhvr>
                                          <p:tavLst>
                                            <p:tav tm="0">
                                              <p:val>
                                                <p:strVal val="#ppt_x"/>
                                              </p:val>
                                            </p:tav>
                                            <p:tav tm="100000">
                                              <p:val>
                                                <p:strVal val="#ppt_x"/>
                                              </p:val>
                                            </p:tav>
                                          </p:tavLst>
                                        </p:anim>
                                        <p:anim calcmode="lin" valueType="num">
                                          <p:cBhvr>
                                            <p:cTn id="89" dur="1000" fill="hold"/>
                                            <p:tgtEl>
                                              <p:spTgt spid="1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圆角矩形 78"/>
          <p:cNvSpPr/>
          <p:nvPr/>
        </p:nvSpPr>
        <p:spPr>
          <a:xfrm>
            <a:off x="144119" y="980728"/>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0" name="组合 79"/>
          <p:cNvGrpSpPr/>
          <p:nvPr/>
        </p:nvGrpSpPr>
        <p:grpSpPr>
          <a:xfrm>
            <a:off x="232948" y="1117641"/>
            <a:ext cx="118508" cy="118509"/>
            <a:chOff x="4486616" y="3001075"/>
            <a:chExt cx="274695" cy="274699"/>
          </a:xfrm>
        </p:grpSpPr>
        <p:sp>
          <p:nvSpPr>
            <p:cNvPr id="81" name="椭圆 8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2" name="椭圆 8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3" name="组合 82"/>
          <p:cNvGrpSpPr/>
          <p:nvPr/>
        </p:nvGrpSpPr>
        <p:grpSpPr>
          <a:xfrm>
            <a:off x="0" y="1151303"/>
            <a:ext cx="288238" cy="46073"/>
            <a:chOff x="4318304" y="3089060"/>
            <a:chExt cx="384317" cy="61430"/>
          </a:xfrm>
        </p:grpSpPr>
        <p:sp>
          <p:nvSpPr>
            <p:cNvPr id="84" name="圆角矩形 8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5" name="圆角矩形 8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6" name="文本框 10"/>
          <p:cNvSpPr txBox="1"/>
          <p:nvPr/>
        </p:nvSpPr>
        <p:spPr>
          <a:xfrm>
            <a:off x="243720" y="1007618"/>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7" name="任意多边形 86"/>
          <p:cNvSpPr/>
          <p:nvPr/>
        </p:nvSpPr>
        <p:spPr>
          <a:xfrm>
            <a:off x="3708871" y="2814876"/>
            <a:ext cx="1726568" cy="1717787"/>
          </a:xfrm>
          <a:custGeom>
            <a:avLst/>
            <a:gdLst>
              <a:gd name="connsiteX0" fmla="*/ 1407346 w 2557124"/>
              <a:gd name="connsiteY0" fmla="*/ 0 h 2544118"/>
              <a:gd name="connsiteX1" fmla="*/ 1409288 w 2557124"/>
              <a:gd name="connsiteY1" fmla="*/ 98 h 2544118"/>
              <a:gd name="connsiteX2" fmla="*/ 2298499 w 2557124"/>
              <a:gd name="connsiteY2" fmla="*/ 500936 h 2544118"/>
              <a:gd name="connsiteX3" fmla="*/ 2316939 w 2557124"/>
              <a:gd name="connsiteY3" fmla="*/ 527711 h 2544118"/>
              <a:gd name="connsiteX4" fmla="*/ 2312022 w 2557124"/>
              <a:gd name="connsiteY4" fmla="*/ 530550 h 2544118"/>
              <a:gd name="connsiteX5" fmla="*/ 2279984 w 2557124"/>
              <a:gd name="connsiteY5" fmla="*/ 549047 h 2544118"/>
              <a:gd name="connsiteX6" fmla="*/ 2192721 w 2557124"/>
              <a:gd name="connsiteY6" fmla="*/ 524335 h 2544118"/>
              <a:gd name="connsiteX7" fmla="*/ 2149014 w 2557124"/>
              <a:gd name="connsiteY7" fmla="*/ 529089 h 2544118"/>
              <a:gd name="connsiteX8" fmla="*/ 2092427 w 2557124"/>
              <a:gd name="connsiteY8" fmla="*/ 752906 h 2544118"/>
              <a:gd name="connsiteX9" fmla="*/ 2136768 w 2557124"/>
              <a:gd name="connsiteY9" fmla="*/ 829706 h 2544118"/>
              <a:gd name="connsiteX10" fmla="*/ 2355936 w 2557124"/>
              <a:gd name="connsiteY10" fmla="*/ 887490 h 2544118"/>
              <a:gd name="connsiteX11" fmla="*/ 2384074 w 2557124"/>
              <a:gd name="connsiteY11" fmla="*/ 890564 h 2544118"/>
              <a:gd name="connsiteX12" fmla="*/ 2381907 w 2557124"/>
              <a:gd name="connsiteY12" fmla="*/ 852015 h 2544118"/>
              <a:gd name="connsiteX13" fmla="*/ 2407093 w 2557124"/>
              <a:gd name="connsiteY13" fmla="*/ 769207 h 2544118"/>
              <a:gd name="connsiteX14" fmla="*/ 2443703 w 2557124"/>
              <a:gd name="connsiteY14" fmla="*/ 748071 h 2544118"/>
              <a:gd name="connsiteX15" fmla="*/ 2468439 w 2557124"/>
              <a:gd name="connsiteY15" fmla="*/ 803243 h 2544118"/>
              <a:gd name="connsiteX16" fmla="*/ 2557124 w 2557124"/>
              <a:gd name="connsiteY16" fmla="*/ 1272059 h 2544118"/>
              <a:gd name="connsiteX17" fmla="*/ 2456648 w 2557124"/>
              <a:gd name="connsiteY17" fmla="*/ 1769733 h 2544118"/>
              <a:gd name="connsiteX18" fmla="*/ 2442457 w 2557124"/>
              <a:gd name="connsiteY18" fmla="*/ 1799193 h 2544118"/>
              <a:gd name="connsiteX19" fmla="*/ 2437458 w 2557124"/>
              <a:gd name="connsiteY19" fmla="*/ 1796307 h 2544118"/>
              <a:gd name="connsiteX20" fmla="*/ 2405420 w 2557124"/>
              <a:gd name="connsiteY20" fmla="*/ 1777810 h 2544118"/>
              <a:gd name="connsiteX21" fmla="*/ 2383190 w 2557124"/>
              <a:gd name="connsiteY21" fmla="*/ 1689882 h 2544118"/>
              <a:gd name="connsiteX22" fmla="*/ 2357219 w 2557124"/>
              <a:gd name="connsiteY22" fmla="*/ 1654407 h 2544118"/>
              <a:gd name="connsiteX23" fmla="*/ 2135094 w 2557124"/>
              <a:gd name="connsiteY23" fmla="*/ 1717311 h 2544118"/>
              <a:gd name="connsiteX24" fmla="*/ 2090754 w 2557124"/>
              <a:gd name="connsiteY24" fmla="*/ 1794111 h 2544118"/>
              <a:gd name="connsiteX25" fmla="*/ 2150296 w 2557124"/>
              <a:gd name="connsiteY25" fmla="*/ 2012808 h 2544118"/>
              <a:gd name="connsiteX26" fmla="*/ 2161702 w 2557124"/>
              <a:gd name="connsiteY26" fmla="*/ 2038713 h 2544118"/>
              <a:gd name="connsiteX27" fmla="*/ 2194003 w 2557124"/>
              <a:gd name="connsiteY27" fmla="*/ 2017562 h 2544118"/>
              <a:gd name="connsiteX28" fmla="*/ 2278310 w 2557124"/>
              <a:gd name="connsiteY28" fmla="*/ 1997970 h 2544118"/>
              <a:gd name="connsiteX29" fmla="*/ 2314762 w 2557124"/>
              <a:gd name="connsiteY29" fmla="*/ 2019015 h 2544118"/>
              <a:gd name="connsiteX30" fmla="*/ 2265163 w 2557124"/>
              <a:gd name="connsiteY30" fmla="*/ 2085343 h 2544118"/>
              <a:gd name="connsiteX31" fmla="*/ 1425376 w 2557124"/>
              <a:gd name="connsiteY31" fmla="*/ 2542284 h 2544118"/>
              <a:gd name="connsiteX32" fmla="*/ 1403998 w 2557124"/>
              <a:gd name="connsiteY32" fmla="*/ 2543498 h 2544118"/>
              <a:gd name="connsiteX33" fmla="*/ 1403998 w 2557124"/>
              <a:gd name="connsiteY33" fmla="*/ 2537817 h 2544118"/>
              <a:gd name="connsiteX34" fmla="*/ 1403998 w 2557124"/>
              <a:gd name="connsiteY34" fmla="*/ 2500822 h 2544118"/>
              <a:gd name="connsiteX35" fmla="*/ 1469031 w 2557124"/>
              <a:gd name="connsiteY35" fmla="*/ 2437606 h 2544118"/>
              <a:gd name="connsiteX36" fmla="*/ 1486767 w 2557124"/>
              <a:gd name="connsiteY36" fmla="*/ 2397378 h 2544118"/>
              <a:gd name="connsiteX37" fmla="*/ 1321229 w 2557124"/>
              <a:gd name="connsiteY37" fmla="*/ 2236464 h 2544118"/>
              <a:gd name="connsiteX38" fmla="*/ 1232548 w 2557124"/>
              <a:gd name="connsiteY38" fmla="*/ 2236464 h 2544118"/>
              <a:gd name="connsiteX39" fmla="*/ 1072922 w 2557124"/>
              <a:gd name="connsiteY39" fmla="*/ 2397378 h 2544118"/>
              <a:gd name="connsiteX40" fmla="*/ 1056190 w 2557124"/>
              <a:gd name="connsiteY40" fmla="*/ 2420208 h 2544118"/>
              <a:gd name="connsiteX41" fmla="*/ 1090658 w 2557124"/>
              <a:gd name="connsiteY41" fmla="*/ 2437606 h 2544118"/>
              <a:gd name="connsiteX42" fmla="*/ 1149779 w 2557124"/>
              <a:gd name="connsiteY42" fmla="*/ 2500822 h 2544118"/>
              <a:gd name="connsiteX43" fmla="*/ 1149779 w 2557124"/>
              <a:gd name="connsiteY43" fmla="*/ 2544118 h 2544118"/>
              <a:gd name="connsiteX44" fmla="*/ 1147837 w 2557124"/>
              <a:gd name="connsiteY44" fmla="*/ 2544020 h 2544118"/>
              <a:gd name="connsiteX45" fmla="*/ 258625 w 2557124"/>
              <a:gd name="connsiteY45" fmla="*/ 2043182 h 2544118"/>
              <a:gd name="connsiteX46" fmla="*/ 240185 w 2557124"/>
              <a:gd name="connsiteY46" fmla="*/ 2016408 h 2544118"/>
              <a:gd name="connsiteX47" fmla="*/ 245102 w 2557124"/>
              <a:gd name="connsiteY47" fmla="*/ 2013569 h 2544118"/>
              <a:gd name="connsiteX48" fmla="*/ 277141 w 2557124"/>
              <a:gd name="connsiteY48" fmla="*/ 1995071 h 2544118"/>
              <a:gd name="connsiteX49" fmla="*/ 364404 w 2557124"/>
              <a:gd name="connsiteY49" fmla="*/ 2019783 h 2544118"/>
              <a:gd name="connsiteX50" fmla="*/ 408111 w 2557124"/>
              <a:gd name="connsiteY50" fmla="*/ 2015029 h 2544118"/>
              <a:gd name="connsiteX51" fmla="*/ 464697 w 2557124"/>
              <a:gd name="connsiteY51" fmla="*/ 1791212 h 2544118"/>
              <a:gd name="connsiteX52" fmla="*/ 420357 w 2557124"/>
              <a:gd name="connsiteY52" fmla="*/ 1714412 h 2544118"/>
              <a:gd name="connsiteX53" fmla="*/ 201188 w 2557124"/>
              <a:gd name="connsiteY53" fmla="*/ 1656629 h 2544118"/>
              <a:gd name="connsiteX54" fmla="*/ 173051 w 2557124"/>
              <a:gd name="connsiteY54" fmla="*/ 1653554 h 2544118"/>
              <a:gd name="connsiteX55" fmla="*/ 175217 w 2557124"/>
              <a:gd name="connsiteY55" fmla="*/ 1692103 h 2544118"/>
              <a:gd name="connsiteX56" fmla="*/ 150031 w 2557124"/>
              <a:gd name="connsiteY56" fmla="*/ 1774911 h 2544118"/>
              <a:gd name="connsiteX57" fmla="*/ 113421 w 2557124"/>
              <a:gd name="connsiteY57" fmla="*/ 1796048 h 2544118"/>
              <a:gd name="connsiteX58" fmla="*/ 88686 w 2557124"/>
              <a:gd name="connsiteY58" fmla="*/ 1740876 h 2544118"/>
              <a:gd name="connsiteX59" fmla="*/ 0 w 2557124"/>
              <a:gd name="connsiteY59" fmla="*/ 1272059 h 2544118"/>
              <a:gd name="connsiteX60" fmla="*/ 100476 w 2557124"/>
              <a:gd name="connsiteY60" fmla="*/ 774385 h 2544118"/>
              <a:gd name="connsiteX61" fmla="*/ 114668 w 2557124"/>
              <a:gd name="connsiteY61" fmla="*/ 744925 h 2544118"/>
              <a:gd name="connsiteX62" fmla="*/ 119666 w 2557124"/>
              <a:gd name="connsiteY62" fmla="*/ 747811 h 2544118"/>
              <a:gd name="connsiteX63" fmla="*/ 151705 w 2557124"/>
              <a:gd name="connsiteY63" fmla="*/ 766309 h 2544118"/>
              <a:gd name="connsiteX64" fmla="*/ 173935 w 2557124"/>
              <a:gd name="connsiteY64" fmla="*/ 854237 h 2544118"/>
              <a:gd name="connsiteX65" fmla="*/ 199906 w 2557124"/>
              <a:gd name="connsiteY65" fmla="*/ 889711 h 2544118"/>
              <a:gd name="connsiteX66" fmla="*/ 422030 w 2557124"/>
              <a:gd name="connsiteY66" fmla="*/ 826808 h 2544118"/>
              <a:gd name="connsiteX67" fmla="*/ 466371 w 2557124"/>
              <a:gd name="connsiteY67" fmla="*/ 750007 h 2544118"/>
              <a:gd name="connsiteX68" fmla="*/ 406828 w 2557124"/>
              <a:gd name="connsiteY68" fmla="*/ 531310 h 2544118"/>
              <a:gd name="connsiteX69" fmla="*/ 395422 w 2557124"/>
              <a:gd name="connsiteY69" fmla="*/ 505405 h 2544118"/>
              <a:gd name="connsiteX70" fmla="*/ 363121 w 2557124"/>
              <a:gd name="connsiteY70" fmla="*/ 526556 h 2544118"/>
              <a:gd name="connsiteX71" fmla="*/ 278814 w 2557124"/>
              <a:gd name="connsiteY71" fmla="*/ 546148 h 2544118"/>
              <a:gd name="connsiteX72" fmla="*/ 242363 w 2557124"/>
              <a:gd name="connsiteY72" fmla="*/ 525103 h 2544118"/>
              <a:gd name="connsiteX73" fmla="*/ 291962 w 2557124"/>
              <a:gd name="connsiteY73" fmla="*/ 458775 h 2544118"/>
              <a:gd name="connsiteX74" fmla="*/ 1131748 w 2557124"/>
              <a:gd name="connsiteY74" fmla="*/ 1835 h 2544118"/>
              <a:gd name="connsiteX75" fmla="*/ 1153126 w 2557124"/>
              <a:gd name="connsiteY75" fmla="*/ 621 h 2544118"/>
              <a:gd name="connsiteX76" fmla="*/ 1153126 w 2557124"/>
              <a:gd name="connsiteY76" fmla="*/ 6301 h 2544118"/>
              <a:gd name="connsiteX77" fmla="*/ 1153126 w 2557124"/>
              <a:gd name="connsiteY77" fmla="*/ 43296 h 2544118"/>
              <a:gd name="connsiteX78" fmla="*/ 1088093 w 2557124"/>
              <a:gd name="connsiteY78" fmla="*/ 106512 h 2544118"/>
              <a:gd name="connsiteX79" fmla="*/ 1070357 w 2557124"/>
              <a:gd name="connsiteY79" fmla="*/ 146741 h 2544118"/>
              <a:gd name="connsiteX80" fmla="*/ 1235895 w 2557124"/>
              <a:gd name="connsiteY80" fmla="*/ 307654 h 2544118"/>
              <a:gd name="connsiteX81" fmla="*/ 1324576 w 2557124"/>
              <a:gd name="connsiteY81" fmla="*/ 307654 h 2544118"/>
              <a:gd name="connsiteX82" fmla="*/ 1484202 w 2557124"/>
              <a:gd name="connsiteY82" fmla="*/ 146741 h 2544118"/>
              <a:gd name="connsiteX83" fmla="*/ 1500934 w 2557124"/>
              <a:gd name="connsiteY83" fmla="*/ 123910 h 2544118"/>
              <a:gd name="connsiteX84" fmla="*/ 1466466 w 2557124"/>
              <a:gd name="connsiteY84" fmla="*/ 106512 h 2544118"/>
              <a:gd name="connsiteX85" fmla="*/ 1407346 w 2557124"/>
              <a:gd name="connsiteY85" fmla="*/ 43296 h 254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557124" h="2544118">
                <a:moveTo>
                  <a:pt x="1407346" y="0"/>
                </a:moveTo>
                <a:lnTo>
                  <a:pt x="1409288" y="98"/>
                </a:lnTo>
                <a:cubicBezTo>
                  <a:pt x="1771944" y="36928"/>
                  <a:pt x="2089795" y="225321"/>
                  <a:pt x="2298499" y="500936"/>
                </a:cubicBezTo>
                <a:lnTo>
                  <a:pt x="2316939" y="527711"/>
                </a:lnTo>
                <a:lnTo>
                  <a:pt x="2312022" y="530550"/>
                </a:lnTo>
                <a:cubicBezTo>
                  <a:pt x="2279984" y="549047"/>
                  <a:pt x="2279984" y="549047"/>
                  <a:pt x="2279984" y="549047"/>
                </a:cubicBezTo>
                <a:cubicBezTo>
                  <a:pt x="2250122" y="566288"/>
                  <a:pt x="2210457" y="555055"/>
                  <a:pt x="2192721" y="524335"/>
                </a:cubicBezTo>
                <a:cubicBezTo>
                  <a:pt x="2174984" y="493615"/>
                  <a:pt x="2157097" y="497115"/>
                  <a:pt x="2149014" y="529089"/>
                </a:cubicBezTo>
                <a:lnTo>
                  <a:pt x="2092427" y="752906"/>
                </a:lnTo>
                <a:cubicBezTo>
                  <a:pt x="2084344" y="784880"/>
                  <a:pt x="2105036" y="820720"/>
                  <a:pt x="2136768" y="829706"/>
                </a:cubicBezTo>
                <a:cubicBezTo>
                  <a:pt x="2355936" y="887490"/>
                  <a:pt x="2355936" y="887490"/>
                  <a:pt x="2355936" y="887490"/>
                </a:cubicBezTo>
                <a:cubicBezTo>
                  <a:pt x="2368944" y="892780"/>
                  <a:pt x="2378343" y="893433"/>
                  <a:pt x="2384074" y="890564"/>
                </a:cubicBezTo>
                <a:cubicBezTo>
                  <a:pt x="2393626" y="885783"/>
                  <a:pt x="2392992" y="871215"/>
                  <a:pt x="2381907" y="852015"/>
                </a:cubicBezTo>
                <a:cubicBezTo>
                  <a:pt x="2364171" y="821295"/>
                  <a:pt x="2377232" y="786448"/>
                  <a:pt x="2407093" y="769207"/>
                </a:cubicBezTo>
                <a:lnTo>
                  <a:pt x="2443703" y="748071"/>
                </a:lnTo>
                <a:lnTo>
                  <a:pt x="2468439" y="803243"/>
                </a:lnTo>
                <a:cubicBezTo>
                  <a:pt x="2525680" y="948405"/>
                  <a:pt x="2557124" y="1106560"/>
                  <a:pt x="2557124" y="1272059"/>
                </a:cubicBezTo>
                <a:cubicBezTo>
                  <a:pt x="2557124" y="1448592"/>
                  <a:pt x="2521347" y="1616768"/>
                  <a:pt x="2456648" y="1769733"/>
                </a:cubicBezTo>
                <a:lnTo>
                  <a:pt x="2442457" y="1799193"/>
                </a:lnTo>
                <a:lnTo>
                  <a:pt x="2437458" y="1796307"/>
                </a:lnTo>
                <a:cubicBezTo>
                  <a:pt x="2405420" y="1777810"/>
                  <a:pt x="2405420" y="1777810"/>
                  <a:pt x="2405420" y="1777810"/>
                </a:cubicBezTo>
                <a:cubicBezTo>
                  <a:pt x="2375558" y="1760569"/>
                  <a:pt x="2365453" y="1720602"/>
                  <a:pt x="2383190" y="1689882"/>
                </a:cubicBezTo>
                <a:cubicBezTo>
                  <a:pt x="2400926" y="1659162"/>
                  <a:pt x="2388951" y="1645421"/>
                  <a:pt x="2357219" y="1654407"/>
                </a:cubicBezTo>
                <a:lnTo>
                  <a:pt x="2135094" y="1717311"/>
                </a:lnTo>
                <a:cubicBezTo>
                  <a:pt x="2103362" y="1726297"/>
                  <a:pt x="2082670" y="1762137"/>
                  <a:pt x="2090754" y="1794111"/>
                </a:cubicBezTo>
                <a:cubicBezTo>
                  <a:pt x="2150296" y="2012808"/>
                  <a:pt x="2150296" y="2012808"/>
                  <a:pt x="2150296" y="2012808"/>
                </a:cubicBezTo>
                <a:cubicBezTo>
                  <a:pt x="2152219" y="2026718"/>
                  <a:pt x="2156352" y="2035184"/>
                  <a:pt x="2161702" y="2038713"/>
                </a:cubicBezTo>
                <a:cubicBezTo>
                  <a:pt x="2170619" y="2044595"/>
                  <a:pt x="2182918" y="2036762"/>
                  <a:pt x="2194003" y="2017562"/>
                </a:cubicBezTo>
                <a:cubicBezTo>
                  <a:pt x="2211739" y="1986842"/>
                  <a:pt x="2248448" y="1980729"/>
                  <a:pt x="2278310" y="1997970"/>
                </a:cubicBezTo>
                <a:lnTo>
                  <a:pt x="2314762" y="2019015"/>
                </a:lnTo>
                <a:lnTo>
                  <a:pt x="2265163" y="2085343"/>
                </a:lnTo>
                <a:cubicBezTo>
                  <a:pt x="2059969" y="2333981"/>
                  <a:pt x="1762603" y="2503731"/>
                  <a:pt x="1425376" y="2542284"/>
                </a:cubicBezTo>
                <a:lnTo>
                  <a:pt x="1403998" y="2543498"/>
                </a:lnTo>
                <a:lnTo>
                  <a:pt x="1403998" y="2537817"/>
                </a:lnTo>
                <a:cubicBezTo>
                  <a:pt x="1403998" y="2500822"/>
                  <a:pt x="1403998" y="2500822"/>
                  <a:pt x="1403998" y="2500822"/>
                </a:cubicBezTo>
                <a:cubicBezTo>
                  <a:pt x="1403998" y="2466341"/>
                  <a:pt x="1433559" y="2437606"/>
                  <a:pt x="1469031" y="2437606"/>
                </a:cubicBezTo>
                <a:cubicBezTo>
                  <a:pt x="1504504" y="2437606"/>
                  <a:pt x="1510416" y="2420365"/>
                  <a:pt x="1486767" y="2397378"/>
                </a:cubicBezTo>
                <a:lnTo>
                  <a:pt x="1321229" y="2236464"/>
                </a:lnTo>
                <a:cubicBezTo>
                  <a:pt x="1297581" y="2213476"/>
                  <a:pt x="1256196" y="2213476"/>
                  <a:pt x="1232548" y="2236464"/>
                </a:cubicBezTo>
                <a:cubicBezTo>
                  <a:pt x="1072922" y="2397378"/>
                  <a:pt x="1072922" y="2397378"/>
                  <a:pt x="1072922" y="2397378"/>
                </a:cubicBezTo>
                <a:cubicBezTo>
                  <a:pt x="1061837" y="2405998"/>
                  <a:pt x="1056571" y="2413810"/>
                  <a:pt x="1056190" y="2420208"/>
                </a:cubicBezTo>
                <a:cubicBezTo>
                  <a:pt x="1055555" y="2430871"/>
                  <a:pt x="1068488" y="2437606"/>
                  <a:pt x="1090658" y="2437606"/>
                </a:cubicBezTo>
                <a:cubicBezTo>
                  <a:pt x="1126131" y="2437606"/>
                  <a:pt x="1149779" y="2466341"/>
                  <a:pt x="1149779" y="2500822"/>
                </a:cubicBezTo>
                <a:lnTo>
                  <a:pt x="1149779" y="2544118"/>
                </a:lnTo>
                <a:lnTo>
                  <a:pt x="1147837" y="2544020"/>
                </a:lnTo>
                <a:cubicBezTo>
                  <a:pt x="785180" y="2507190"/>
                  <a:pt x="467330" y="2318798"/>
                  <a:pt x="258625" y="2043182"/>
                </a:cubicBezTo>
                <a:lnTo>
                  <a:pt x="240185" y="2016408"/>
                </a:lnTo>
                <a:lnTo>
                  <a:pt x="245102" y="2013569"/>
                </a:lnTo>
                <a:cubicBezTo>
                  <a:pt x="277141" y="1995071"/>
                  <a:pt x="277141" y="1995071"/>
                  <a:pt x="277141" y="1995071"/>
                </a:cubicBezTo>
                <a:cubicBezTo>
                  <a:pt x="307003" y="1977831"/>
                  <a:pt x="346668" y="1989063"/>
                  <a:pt x="364404" y="2019783"/>
                </a:cubicBezTo>
                <a:cubicBezTo>
                  <a:pt x="382140" y="2050504"/>
                  <a:pt x="400027" y="2047003"/>
                  <a:pt x="408111" y="2015029"/>
                </a:cubicBezTo>
                <a:lnTo>
                  <a:pt x="464697" y="1791212"/>
                </a:lnTo>
                <a:cubicBezTo>
                  <a:pt x="472781" y="1759238"/>
                  <a:pt x="452089" y="1723398"/>
                  <a:pt x="420357" y="1714412"/>
                </a:cubicBezTo>
                <a:cubicBezTo>
                  <a:pt x="201188" y="1656629"/>
                  <a:pt x="201188" y="1656629"/>
                  <a:pt x="201188" y="1656629"/>
                </a:cubicBezTo>
                <a:cubicBezTo>
                  <a:pt x="188180" y="1651339"/>
                  <a:pt x="178782" y="1650685"/>
                  <a:pt x="173051" y="1653554"/>
                </a:cubicBezTo>
                <a:cubicBezTo>
                  <a:pt x="163498" y="1658336"/>
                  <a:pt x="164132" y="1672903"/>
                  <a:pt x="175217" y="1692103"/>
                </a:cubicBezTo>
                <a:cubicBezTo>
                  <a:pt x="192954" y="1722823"/>
                  <a:pt x="179893" y="1757670"/>
                  <a:pt x="150031" y="1774911"/>
                </a:cubicBezTo>
                <a:lnTo>
                  <a:pt x="113421" y="1796048"/>
                </a:lnTo>
                <a:lnTo>
                  <a:pt x="88686" y="1740876"/>
                </a:lnTo>
                <a:cubicBezTo>
                  <a:pt x="31445" y="1595713"/>
                  <a:pt x="0" y="1437558"/>
                  <a:pt x="0" y="1272059"/>
                </a:cubicBezTo>
                <a:cubicBezTo>
                  <a:pt x="0" y="1095527"/>
                  <a:pt x="35777" y="927350"/>
                  <a:pt x="100476" y="774385"/>
                </a:cubicBezTo>
                <a:lnTo>
                  <a:pt x="114668" y="744925"/>
                </a:lnTo>
                <a:lnTo>
                  <a:pt x="119666" y="747811"/>
                </a:lnTo>
                <a:cubicBezTo>
                  <a:pt x="151705" y="766309"/>
                  <a:pt x="151705" y="766309"/>
                  <a:pt x="151705" y="766309"/>
                </a:cubicBezTo>
                <a:cubicBezTo>
                  <a:pt x="181566" y="783549"/>
                  <a:pt x="191671" y="823517"/>
                  <a:pt x="173935" y="854237"/>
                </a:cubicBezTo>
                <a:cubicBezTo>
                  <a:pt x="156199" y="884957"/>
                  <a:pt x="168174" y="898697"/>
                  <a:pt x="199906" y="889711"/>
                </a:cubicBezTo>
                <a:lnTo>
                  <a:pt x="422030" y="826808"/>
                </a:lnTo>
                <a:cubicBezTo>
                  <a:pt x="453762" y="817821"/>
                  <a:pt x="474455" y="781981"/>
                  <a:pt x="466371" y="750007"/>
                </a:cubicBezTo>
                <a:cubicBezTo>
                  <a:pt x="406828" y="531310"/>
                  <a:pt x="406828" y="531310"/>
                  <a:pt x="406828" y="531310"/>
                </a:cubicBezTo>
                <a:cubicBezTo>
                  <a:pt x="404906" y="517400"/>
                  <a:pt x="400773" y="508934"/>
                  <a:pt x="395422" y="505405"/>
                </a:cubicBezTo>
                <a:cubicBezTo>
                  <a:pt x="386505" y="499523"/>
                  <a:pt x="374207" y="507356"/>
                  <a:pt x="363121" y="526556"/>
                </a:cubicBezTo>
                <a:cubicBezTo>
                  <a:pt x="345385" y="557276"/>
                  <a:pt x="308676" y="563389"/>
                  <a:pt x="278814" y="546148"/>
                </a:cubicBezTo>
                <a:lnTo>
                  <a:pt x="242363" y="525103"/>
                </a:lnTo>
                <a:lnTo>
                  <a:pt x="291962" y="458775"/>
                </a:lnTo>
                <a:cubicBezTo>
                  <a:pt x="497155" y="210138"/>
                  <a:pt x="794521" y="40387"/>
                  <a:pt x="1131748" y="1835"/>
                </a:cubicBezTo>
                <a:lnTo>
                  <a:pt x="1153126" y="621"/>
                </a:lnTo>
                <a:lnTo>
                  <a:pt x="1153126" y="6301"/>
                </a:lnTo>
                <a:cubicBezTo>
                  <a:pt x="1153126" y="43296"/>
                  <a:pt x="1153126" y="43296"/>
                  <a:pt x="1153126" y="43296"/>
                </a:cubicBezTo>
                <a:cubicBezTo>
                  <a:pt x="1153126" y="77778"/>
                  <a:pt x="1123566" y="106512"/>
                  <a:pt x="1088093" y="106512"/>
                </a:cubicBezTo>
                <a:cubicBezTo>
                  <a:pt x="1052621" y="106512"/>
                  <a:pt x="1046709" y="123753"/>
                  <a:pt x="1070357" y="146741"/>
                </a:cubicBezTo>
                <a:lnTo>
                  <a:pt x="1235895" y="307654"/>
                </a:lnTo>
                <a:cubicBezTo>
                  <a:pt x="1259543" y="330642"/>
                  <a:pt x="1300928" y="330642"/>
                  <a:pt x="1324576" y="307654"/>
                </a:cubicBezTo>
                <a:cubicBezTo>
                  <a:pt x="1484202" y="146741"/>
                  <a:pt x="1484202" y="146741"/>
                  <a:pt x="1484202" y="146741"/>
                </a:cubicBezTo>
                <a:cubicBezTo>
                  <a:pt x="1495288" y="138120"/>
                  <a:pt x="1500553" y="130308"/>
                  <a:pt x="1500934" y="123910"/>
                </a:cubicBezTo>
                <a:cubicBezTo>
                  <a:pt x="1501569" y="113247"/>
                  <a:pt x="1488637" y="106512"/>
                  <a:pt x="1466466" y="106512"/>
                </a:cubicBezTo>
                <a:cubicBezTo>
                  <a:pt x="1430994" y="106512"/>
                  <a:pt x="1407346" y="77778"/>
                  <a:pt x="1407346" y="43296"/>
                </a:cubicBezTo>
                <a:close/>
              </a:path>
            </a:pathLst>
          </a:custGeom>
          <a:solidFill>
            <a:srgbClr val="F9F9F9"/>
          </a:solidFill>
          <a:ln w="12700" cap="flat" cmpd="sng" algn="ctr">
            <a:noFill/>
            <a:prstDash val="solid"/>
            <a:miter lim="800000"/>
          </a:ln>
          <a:effectLst>
            <a:outerShdw blurRad="228600" dist="101600" dir="2700000" algn="tl" rotWithShape="0">
              <a:prstClr val="black">
                <a:alpha val="3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8" name="组合 87"/>
          <p:cNvGrpSpPr/>
          <p:nvPr/>
        </p:nvGrpSpPr>
        <p:grpSpPr>
          <a:xfrm>
            <a:off x="2725249" y="2000395"/>
            <a:ext cx="1173928" cy="652617"/>
            <a:chOff x="1891878" y="3593218"/>
            <a:chExt cx="1565237" cy="870155"/>
          </a:xfrm>
        </p:grpSpPr>
        <p:sp>
          <p:nvSpPr>
            <p:cNvPr id="89" name="文本框 13"/>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0" name="文本框 14"/>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91" name="组合 90"/>
          <p:cNvGrpSpPr/>
          <p:nvPr/>
        </p:nvGrpSpPr>
        <p:grpSpPr>
          <a:xfrm>
            <a:off x="2042900" y="3514900"/>
            <a:ext cx="1173928" cy="652617"/>
            <a:chOff x="1891878" y="3593218"/>
            <a:chExt cx="1565237" cy="870155"/>
          </a:xfrm>
        </p:grpSpPr>
        <p:sp>
          <p:nvSpPr>
            <p:cNvPr id="92" name="文本框 16"/>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3" name="文本框 17"/>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94" name="组合 93"/>
          <p:cNvGrpSpPr/>
          <p:nvPr/>
        </p:nvGrpSpPr>
        <p:grpSpPr>
          <a:xfrm>
            <a:off x="5957235" y="3270913"/>
            <a:ext cx="1173928" cy="652617"/>
            <a:chOff x="1891878" y="3593218"/>
            <a:chExt cx="1565237" cy="870155"/>
          </a:xfrm>
        </p:grpSpPr>
        <p:sp>
          <p:nvSpPr>
            <p:cNvPr id="95" name="文本框 19"/>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6" name="文本框 20"/>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97" name="组合 96"/>
          <p:cNvGrpSpPr/>
          <p:nvPr/>
        </p:nvGrpSpPr>
        <p:grpSpPr>
          <a:xfrm>
            <a:off x="5557439" y="4765883"/>
            <a:ext cx="1173928" cy="652617"/>
            <a:chOff x="1891878" y="3593218"/>
            <a:chExt cx="1565237" cy="870155"/>
          </a:xfrm>
        </p:grpSpPr>
        <p:sp>
          <p:nvSpPr>
            <p:cNvPr id="98" name="文本框 22"/>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9" name="文本框 23"/>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0" name="组合 99"/>
          <p:cNvGrpSpPr/>
          <p:nvPr/>
        </p:nvGrpSpPr>
        <p:grpSpPr>
          <a:xfrm>
            <a:off x="3033582" y="5081582"/>
            <a:ext cx="1173928" cy="652617"/>
            <a:chOff x="1891878" y="3593218"/>
            <a:chExt cx="1565237" cy="870155"/>
          </a:xfrm>
        </p:grpSpPr>
        <p:sp>
          <p:nvSpPr>
            <p:cNvPr id="101" name="文本框 25"/>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02" name="文本框 26"/>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3" name="组合 102"/>
          <p:cNvGrpSpPr/>
          <p:nvPr/>
        </p:nvGrpSpPr>
        <p:grpSpPr>
          <a:xfrm>
            <a:off x="4985086" y="1985306"/>
            <a:ext cx="1173928" cy="652617"/>
            <a:chOff x="1891878" y="3593218"/>
            <a:chExt cx="1565237" cy="870155"/>
          </a:xfrm>
        </p:grpSpPr>
        <p:sp>
          <p:nvSpPr>
            <p:cNvPr id="104" name="文本框 28"/>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05" name="文本框 29"/>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6" name="组合 105"/>
          <p:cNvGrpSpPr/>
          <p:nvPr/>
        </p:nvGrpSpPr>
        <p:grpSpPr>
          <a:xfrm>
            <a:off x="3017858" y="2719870"/>
            <a:ext cx="1068386" cy="711329"/>
            <a:chOff x="4023811" y="2157333"/>
            <a:chExt cx="1424514" cy="948438"/>
          </a:xfrm>
        </p:grpSpPr>
        <p:grpSp>
          <p:nvGrpSpPr>
            <p:cNvPr id="107" name="组合 106"/>
            <p:cNvGrpSpPr/>
            <p:nvPr/>
          </p:nvGrpSpPr>
          <p:grpSpPr>
            <a:xfrm>
              <a:off x="4023811" y="2157333"/>
              <a:ext cx="1424514" cy="948438"/>
              <a:chOff x="3467100" y="2027833"/>
              <a:chExt cx="1646575" cy="1096285"/>
            </a:xfrm>
          </p:grpSpPr>
          <p:sp>
            <p:nvSpPr>
              <p:cNvPr id="111" name="任意多边形 110"/>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rot lat="0" lon="0" rev="18000000"/>
                </a:lightRig>
              </a:scene3d>
              <a:sp3d prstMaterial="softEdge">
                <a:bevelT w="1905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12" name="椭圆 111"/>
              <p:cNvSpPr/>
              <p:nvPr/>
            </p:nvSpPr>
            <p:spPr>
              <a:xfrm>
                <a:off x="3618507" y="2027833"/>
                <a:ext cx="830663" cy="830663"/>
              </a:xfrm>
              <a:prstGeom prst="ellipse">
                <a:avLst/>
              </a:prstGeom>
              <a:solidFill>
                <a:srgbClr val="368044"/>
              </a:solidFill>
              <a:ln w="19050" cap="flat" cmpd="sng" algn="ctr">
                <a:gradFill flip="none" rotWithShape="1">
                  <a:gsLst>
                    <a:gs pos="0">
                      <a:srgbClr val="CFCFCF"/>
                    </a:gs>
                    <a:gs pos="71000">
                      <a:sysClr val="window" lastClr="FFFFFF">
                        <a:lumMod val="86000"/>
                        <a:lumOff val="14000"/>
                      </a:sysClr>
                    </a:gs>
                  </a:gsLst>
                  <a:lin ang="2700000" scaled="1"/>
                  <a:tileRect/>
                </a:gradFill>
                <a:prstDash val="solid"/>
                <a:miter lim="800000"/>
              </a:ln>
              <a:effectLst>
                <a:innerShdw blurRad="50800" dist="25400" dir="13500000">
                  <a:prstClr val="black">
                    <a:alpha val="44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13" name="椭圆 112"/>
              <p:cNvSpPr/>
              <p:nvPr/>
            </p:nvSpPr>
            <p:spPr>
              <a:xfrm>
                <a:off x="3693843" y="2103169"/>
                <a:ext cx="679991" cy="679991"/>
              </a:xfrm>
              <a:prstGeom prst="ellipse">
                <a:avLst/>
              </a:prstGeom>
              <a:solidFill>
                <a:srgbClr val="F5F5F5"/>
              </a:solidFill>
              <a:ln w="19050" cap="flat" cmpd="sng" algn="ctr">
                <a:gradFill flip="none" rotWithShape="1">
                  <a:gsLst>
                    <a:gs pos="0">
                      <a:sysClr val="window" lastClr="FFFFFF"/>
                    </a:gs>
                    <a:gs pos="100000">
                      <a:srgbClr val="D9D9D9"/>
                    </a:gs>
                  </a:gsLst>
                  <a:lin ang="2700000" scaled="1"/>
                  <a:tileRect/>
                </a:gradFill>
                <a:prstDash val="solid"/>
                <a:miter lim="800000"/>
              </a:ln>
              <a:effectLst>
                <a:outerShdw blurRad="508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08" name="组合 107"/>
            <p:cNvGrpSpPr/>
            <p:nvPr/>
          </p:nvGrpSpPr>
          <p:grpSpPr>
            <a:xfrm>
              <a:off x="4246852" y="2299522"/>
              <a:ext cx="528816" cy="586437"/>
              <a:chOff x="2866142" y="1775288"/>
              <a:chExt cx="528816" cy="586437"/>
            </a:xfrm>
          </p:grpSpPr>
          <p:sp>
            <p:nvSpPr>
              <p:cNvPr id="109" name="文本框 33"/>
              <p:cNvSpPr txBox="1"/>
              <p:nvPr/>
            </p:nvSpPr>
            <p:spPr>
              <a:xfrm>
                <a:off x="2866142" y="1775288"/>
                <a:ext cx="528816" cy="430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368044"/>
                    </a:solidFill>
                    <a:effectLst/>
                    <a:uLnTx/>
                    <a:uFillTx/>
                    <a:latin typeface="Impact" panose="020B0806030902050204" pitchFamily="34" charset="0"/>
                  </a:rPr>
                  <a:t>06</a:t>
                </a:r>
                <a:endParaRPr kumimoji="0" lang="zh-CN" altLang="en-US" sz="15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10" name="文本框 34"/>
              <p:cNvSpPr txBox="1"/>
              <p:nvPr/>
            </p:nvSpPr>
            <p:spPr>
              <a:xfrm>
                <a:off x="2915759" y="2023171"/>
                <a:ext cx="45121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14" name="组合 113"/>
          <p:cNvGrpSpPr/>
          <p:nvPr/>
        </p:nvGrpSpPr>
        <p:grpSpPr>
          <a:xfrm>
            <a:off x="4226295" y="1958019"/>
            <a:ext cx="711328" cy="1068386"/>
            <a:chOff x="5635059" y="1141533"/>
            <a:chExt cx="948437" cy="1424515"/>
          </a:xfrm>
        </p:grpSpPr>
        <p:grpSp>
          <p:nvGrpSpPr>
            <p:cNvPr id="115" name="组合 114"/>
            <p:cNvGrpSpPr/>
            <p:nvPr/>
          </p:nvGrpSpPr>
          <p:grpSpPr>
            <a:xfrm rot="3600000">
              <a:off x="5397020" y="1379572"/>
              <a:ext cx="1424515" cy="948437"/>
              <a:chOff x="3467100" y="2027834"/>
              <a:chExt cx="1646575" cy="1096284"/>
            </a:xfrm>
          </p:grpSpPr>
          <p:sp>
            <p:nvSpPr>
              <p:cNvPr id="119" name="任意多边形 118"/>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rot lat="0" lon="0" rev="15000000"/>
                </a:lightRig>
              </a:scene3d>
              <a:sp3d prstMaterial="softEdge">
                <a:bevelT w="1905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20" name="椭圆 119"/>
              <p:cNvSpPr/>
              <p:nvPr/>
            </p:nvSpPr>
            <p:spPr>
              <a:xfrm rot="18000000">
                <a:off x="3618507" y="2027834"/>
                <a:ext cx="830663" cy="830663"/>
              </a:xfrm>
              <a:prstGeom prst="ellipse">
                <a:avLst/>
              </a:prstGeom>
              <a:solidFill>
                <a:srgbClr val="368044"/>
              </a:solidFill>
              <a:ln w="19050" cap="flat" cmpd="sng" algn="ctr">
                <a:gradFill flip="none" rotWithShape="1">
                  <a:gsLst>
                    <a:gs pos="0">
                      <a:srgbClr val="CFCFCF"/>
                    </a:gs>
                    <a:gs pos="71000">
                      <a:sysClr val="window" lastClr="FFFFFF">
                        <a:lumMod val="86000"/>
                        <a:lumOff val="14000"/>
                      </a:sysClr>
                    </a:gs>
                  </a:gsLst>
                  <a:lin ang="2700000" scaled="1"/>
                  <a:tileRect/>
                </a:gradFill>
                <a:prstDash val="solid"/>
                <a:miter lim="800000"/>
              </a:ln>
              <a:effectLst>
                <a:innerShdw blurRad="50800" dist="25400" dir="13500000">
                  <a:prstClr val="black">
                    <a:alpha val="44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21" name="椭圆 120"/>
              <p:cNvSpPr/>
              <p:nvPr/>
            </p:nvSpPr>
            <p:spPr>
              <a:xfrm rot="18000000">
                <a:off x="3693843" y="2103171"/>
                <a:ext cx="679991" cy="679991"/>
              </a:xfrm>
              <a:prstGeom prst="ellipse">
                <a:avLst/>
              </a:prstGeom>
              <a:solidFill>
                <a:srgbClr val="F5F5F5"/>
              </a:solidFill>
              <a:ln w="19050" cap="flat" cmpd="sng" algn="ctr">
                <a:gradFill flip="none" rotWithShape="1">
                  <a:gsLst>
                    <a:gs pos="0">
                      <a:sysClr val="window" lastClr="FFFFFF"/>
                    </a:gs>
                    <a:gs pos="100000">
                      <a:srgbClr val="D9D9D9"/>
                    </a:gs>
                  </a:gsLst>
                  <a:lin ang="2700000" scaled="1"/>
                  <a:tileRect/>
                </a:gradFill>
                <a:prstDash val="solid"/>
                <a:miter lim="800000"/>
              </a:ln>
              <a:effectLst>
                <a:outerShdw blurRad="508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16" name="组合 115"/>
            <p:cNvGrpSpPr/>
            <p:nvPr/>
          </p:nvGrpSpPr>
          <p:grpSpPr>
            <a:xfrm>
              <a:off x="5828556" y="1380565"/>
              <a:ext cx="528816" cy="586437"/>
              <a:chOff x="2866142" y="1775288"/>
              <a:chExt cx="528816" cy="586437"/>
            </a:xfrm>
          </p:grpSpPr>
          <p:sp>
            <p:nvSpPr>
              <p:cNvPr id="117" name="文本框 41"/>
              <p:cNvSpPr txBox="1"/>
              <p:nvPr/>
            </p:nvSpPr>
            <p:spPr>
              <a:xfrm>
                <a:off x="2866142" y="1775288"/>
                <a:ext cx="528816"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368044"/>
                    </a:solidFill>
                    <a:effectLst/>
                    <a:uLnTx/>
                    <a:uFillTx/>
                    <a:latin typeface="Impact" panose="020B0806030902050204" pitchFamily="34" charset="0"/>
                  </a:rPr>
                  <a:t>01</a:t>
                </a:r>
                <a:endParaRPr kumimoji="0" lang="zh-CN" altLang="en-US" sz="15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18" name="文本框 42"/>
              <p:cNvSpPr txBox="1"/>
              <p:nvPr/>
            </p:nvSpPr>
            <p:spPr>
              <a:xfrm>
                <a:off x="2915759" y="2023170"/>
                <a:ext cx="451212"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22" name="组合 121"/>
          <p:cNvGrpSpPr/>
          <p:nvPr/>
        </p:nvGrpSpPr>
        <p:grpSpPr>
          <a:xfrm>
            <a:off x="5060859" y="2719870"/>
            <a:ext cx="1068386" cy="711329"/>
            <a:chOff x="6747812" y="2157333"/>
            <a:chExt cx="1424514" cy="948438"/>
          </a:xfrm>
        </p:grpSpPr>
        <p:grpSp>
          <p:nvGrpSpPr>
            <p:cNvPr id="123" name="组合 122"/>
            <p:cNvGrpSpPr/>
            <p:nvPr/>
          </p:nvGrpSpPr>
          <p:grpSpPr>
            <a:xfrm>
              <a:off x="6747812" y="2157333"/>
              <a:ext cx="1424514" cy="948438"/>
              <a:chOff x="7003942" y="2016233"/>
              <a:chExt cx="1582327" cy="1053509"/>
            </a:xfrm>
          </p:grpSpPr>
          <p:sp>
            <p:nvSpPr>
              <p:cNvPr id="127" name="任意多边形 126"/>
              <p:cNvSpPr/>
              <p:nvPr/>
            </p:nvSpPr>
            <p:spPr>
              <a:xfrm rot="19800000" flipH="1">
                <a:off x="7003942" y="2045338"/>
                <a:ext cx="1582327" cy="1024404"/>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rot lat="0" lon="0" rev="1800000"/>
                </a:lightRig>
              </a:scene3d>
              <a:sp3d prstMaterial="softEdge">
                <a:bevelT w="1905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28" name="椭圆 127"/>
              <p:cNvSpPr/>
              <p:nvPr/>
            </p:nvSpPr>
            <p:spPr>
              <a:xfrm>
                <a:off x="7642519" y="2016233"/>
                <a:ext cx="798251" cy="798251"/>
              </a:xfrm>
              <a:prstGeom prst="ellipse">
                <a:avLst/>
              </a:prstGeom>
              <a:solidFill>
                <a:srgbClr val="368044"/>
              </a:solidFill>
              <a:ln w="19050" cap="flat" cmpd="sng" algn="ctr">
                <a:gradFill flip="none" rotWithShape="1">
                  <a:gsLst>
                    <a:gs pos="0">
                      <a:srgbClr val="CFCFCF"/>
                    </a:gs>
                    <a:gs pos="71000">
                      <a:sysClr val="window" lastClr="FFFFFF">
                        <a:lumMod val="86000"/>
                        <a:lumOff val="14000"/>
                      </a:sysClr>
                    </a:gs>
                  </a:gsLst>
                  <a:lin ang="2700000" scaled="1"/>
                  <a:tileRect/>
                </a:gradFill>
                <a:prstDash val="solid"/>
                <a:miter lim="800000"/>
              </a:ln>
              <a:effectLst>
                <a:innerShdw blurRad="50800" dist="25400" dir="13500000">
                  <a:prstClr val="black">
                    <a:alpha val="44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29" name="椭圆 128"/>
              <p:cNvSpPr/>
              <p:nvPr/>
            </p:nvSpPr>
            <p:spPr>
              <a:xfrm>
                <a:off x="7714915" y="2088629"/>
                <a:ext cx="653458" cy="653458"/>
              </a:xfrm>
              <a:prstGeom prst="ellipse">
                <a:avLst/>
              </a:prstGeom>
              <a:solidFill>
                <a:srgbClr val="F5F5F5"/>
              </a:solidFill>
              <a:ln w="19050" cap="flat" cmpd="sng" algn="ctr">
                <a:gradFill flip="none" rotWithShape="1">
                  <a:gsLst>
                    <a:gs pos="0">
                      <a:sysClr val="window" lastClr="FFFFFF"/>
                    </a:gs>
                    <a:gs pos="100000">
                      <a:srgbClr val="D9D9D9"/>
                    </a:gs>
                  </a:gsLst>
                  <a:lin ang="2700000" scaled="1"/>
                  <a:tileRect/>
                </a:gradFill>
                <a:prstDash val="solid"/>
                <a:miter lim="800000"/>
              </a:ln>
              <a:effectLst>
                <a:outerShdw blurRad="508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24" name="组合 123"/>
            <p:cNvGrpSpPr/>
            <p:nvPr/>
          </p:nvGrpSpPr>
          <p:grpSpPr>
            <a:xfrm>
              <a:off x="7421805" y="2299522"/>
              <a:ext cx="528816" cy="586437"/>
              <a:chOff x="2866142" y="1775288"/>
              <a:chExt cx="528816" cy="586437"/>
            </a:xfrm>
          </p:grpSpPr>
          <p:sp>
            <p:nvSpPr>
              <p:cNvPr id="125" name="文本框 49"/>
              <p:cNvSpPr txBox="1"/>
              <p:nvPr/>
            </p:nvSpPr>
            <p:spPr>
              <a:xfrm>
                <a:off x="2866142" y="1775288"/>
                <a:ext cx="528816" cy="430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368044"/>
                    </a:solidFill>
                    <a:effectLst/>
                    <a:uLnTx/>
                    <a:uFillTx/>
                    <a:latin typeface="Impact" panose="020B0806030902050204" pitchFamily="34" charset="0"/>
                  </a:rPr>
                  <a:t>02</a:t>
                </a:r>
                <a:endParaRPr kumimoji="0" lang="zh-CN" altLang="en-US" sz="15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26" name="文本框 50"/>
              <p:cNvSpPr txBox="1"/>
              <p:nvPr/>
            </p:nvSpPr>
            <p:spPr>
              <a:xfrm>
                <a:off x="2915759" y="2023171"/>
                <a:ext cx="45121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30" name="组合 129"/>
          <p:cNvGrpSpPr/>
          <p:nvPr/>
        </p:nvGrpSpPr>
        <p:grpSpPr>
          <a:xfrm>
            <a:off x="3017858" y="3919945"/>
            <a:ext cx="1068386" cy="718337"/>
            <a:chOff x="4023811" y="3757434"/>
            <a:chExt cx="1424514" cy="957782"/>
          </a:xfrm>
        </p:grpSpPr>
        <p:grpSp>
          <p:nvGrpSpPr>
            <p:cNvPr id="131" name="组合 130"/>
            <p:cNvGrpSpPr/>
            <p:nvPr/>
          </p:nvGrpSpPr>
          <p:grpSpPr>
            <a:xfrm flipV="1">
              <a:off x="4023811" y="3757434"/>
              <a:ext cx="1424514" cy="948438"/>
              <a:chOff x="3467100" y="2027833"/>
              <a:chExt cx="1646575" cy="1096285"/>
            </a:xfrm>
          </p:grpSpPr>
          <p:sp>
            <p:nvSpPr>
              <p:cNvPr id="135" name="任意多边形 134"/>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rot lat="0" lon="0" rev="1800000"/>
                </a:lightRig>
              </a:scene3d>
              <a:sp3d prstMaterial="softEdge">
                <a:bevelT w="1905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36" name="椭圆 135"/>
              <p:cNvSpPr/>
              <p:nvPr/>
            </p:nvSpPr>
            <p:spPr>
              <a:xfrm flipV="1">
                <a:off x="3618507" y="2027833"/>
                <a:ext cx="830663" cy="830663"/>
              </a:xfrm>
              <a:prstGeom prst="ellipse">
                <a:avLst/>
              </a:prstGeom>
              <a:solidFill>
                <a:srgbClr val="368044"/>
              </a:solidFill>
              <a:ln w="19050" cap="flat" cmpd="sng" algn="ctr">
                <a:gradFill flip="none" rotWithShape="1">
                  <a:gsLst>
                    <a:gs pos="0">
                      <a:srgbClr val="CFCFCF"/>
                    </a:gs>
                    <a:gs pos="71000">
                      <a:sysClr val="window" lastClr="FFFFFF">
                        <a:lumMod val="86000"/>
                        <a:lumOff val="14000"/>
                      </a:sysClr>
                    </a:gs>
                  </a:gsLst>
                  <a:lin ang="2700000" scaled="1"/>
                  <a:tileRect/>
                </a:gradFill>
                <a:prstDash val="solid"/>
                <a:miter lim="800000"/>
              </a:ln>
              <a:effectLst>
                <a:innerShdw blurRad="50800" dist="25400" dir="13500000">
                  <a:prstClr val="black">
                    <a:alpha val="44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37" name="椭圆 136"/>
              <p:cNvSpPr/>
              <p:nvPr/>
            </p:nvSpPr>
            <p:spPr>
              <a:xfrm flipV="1">
                <a:off x="3693843" y="2103170"/>
                <a:ext cx="679991" cy="679991"/>
              </a:xfrm>
              <a:prstGeom prst="ellipse">
                <a:avLst/>
              </a:prstGeom>
              <a:solidFill>
                <a:srgbClr val="F5F5F5"/>
              </a:solidFill>
              <a:ln w="19050" cap="flat" cmpd="sng" algn="ctr">
                <a:gradFill flip="none" rotWithShape="1">
                  <a:gsLst>
                    <a:gs pos="0">
                      <a:sysClr val="window" lastClr="FFFFFF"/>
                    </a:gs>
                    <a:gs pos="100000">
                      <a:srgbClr val="D9D9D9"/>
                    </a:gs>
                  </a:gsLst>
                  <a:lin ang="2700000" scaled="1"/>
                  <a:tileRect/>
                </a:gradFill>
                <a:prstDash val="solid"/>
                <a:miter lim="800000"/>
              </a:ln>
              <a:effectLst>
                <a:outerShdw blurRad="508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32" name="组合 131"/>
            <p:cNvGrpSpPr/>
            <p:nvPr/>
          </p:nvGrpSpPr>
          <p:grpSpPr>
            <a:xfrm>
              <a:off x="4246852" y="4128779"/>
              <a:ext cx="528816" cy="586437"/>
              <a:chOff x="2866142" y="1775288"/>
              <a:chExt cx="528816" cy="586437"/>
            </a:xfrm>
          </p:grpSpPr>
          <p:sp>
            <p:nvSpPr>
              <p:cNvPr id="133" name="文本框 57"/>
              <p:cNvSpPr txBox="1"/>
              <p:nvPr/>
            </p:nvSpPr>
            <p:spPr>
              <a:xfrm>
                <a:off x="2866142" y="1775288"/>
                <a:ext cx="528816" cy="430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368044"/>
                    </a:solidFill>
                    <a:effectLst/>
                    <a:uLnTx/>
                    <a:uFillTx/>
                    <a:latin typeface="Impact" panose="020B0806030902050204" pitchFamily="34" charset="0"/>
                  </a:rPr>
                  <a:t>05</a:t>
                </a:r>
                <a:endParaRPr kumimoji="0" lang="zh-CN" altLang="en-US" sz="15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34" name="文本框 58"/>
              <p:cNvSpPr txBox="1"/>
              <p:nvPr/>
            </p:nvSpPr>
            <p:spPr>
              <a:xfrm>
                <a:off x="2915759" y="2023171"/>
                <a:ext cx="45121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38" name="组合 137"/>
          <p:cNvGrpSpPr/>
          <p:nvPr/>
        </p:nvGrpSpPr>
        <p:grpSpPr>
          <a:xfrm>
            <a:off x="5060859" y="3919945"/>
            <a:ext cx="1068386" cy="718337"/>
            <a:chOff x="6747812" y="3757434"/>
            <a:chExt cx="1424514" cy="957782"/>
          </a:xfrm>
        </p:grpSpPr>
        <p:grpSp>
          <p:nvGrpSpPr>
            <p:cNvPr id="139" name="组合 138"/>
            <p:cNvGrpSpPr/>
            <p:nvPr/>
          </p:nvGrpSpPr>
          <p:grpSpPr>
            <a:xfrm flipV="1">
              <a:off x="6747812" y="3757434"/>
              <a:ext cx="1424514" cy="948438"/>
              <a:chOff x="7003942" y="2016233"/>
              <a:chExt cx="1582327" cy="1053509"/>
            </a:xfrm>
          </p:grpSpPr>
          <p:sp>
            <p:nvSpPr>
              <p:cNvPr id="143" name="任意多边形 142"/>
              <p:cNvSpPr/>
              <p:nvPr/>
            </p:nvSpPr>
            <p:spPr>
              <a:xfrm rot="19800000" flipH="1">
                <a:off x="7003942" y="2045338"/>
                <a:ext cx="1582327" cy="1024404"/>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rot lat="0" lon="0" rev="18000000"/>
                </a:lightRig>
              </a:scene3d>
              <a:sp3d prstMaterial="softEdge">
                <a:bevelT w="1905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44" name="椭圆 143"/>
              <p:cNvSpPr/>
              <p:nvPr/>
            </p:nvSpPr>
            <p:spPr>
              <a:xfrm flipV="1">
                <a:off x="7642519" y="2016233"/>
                <a:ext cx="798251" cy="798251"/>
              </a:xfrm>
              <a:prstGeom prst="ellipse">
                <a:avLst/>
              </a:prstGeom>
              <a:solidFill>
                <a:srgbClr val="368044"/>
              </a:solidFill>
              <a:ln w="19050" cap="flat" cmpd="sng" algn="ctr">
                <a:gradFill flip="none" rotWithShape="1">
                  <a:gsLst>
                    <a:gs pos="0">
                      <a:srgbClr val="CFCFCF"/>
                    </a:gs>
                    <a:gs pos="71000">
                      <a:sysClr val="window" lastClr="FFFFFF">
                        <a:lumMod val="86000"/>
                        <a:lumOff val="14000"/>
                      </a:sysClr>
                    </a:gs>
                  </a:gsLst>
                  <a:lin ang="2700000" scaled="1"/>
                  <a:tileRect/>
                </a:gradFill>
                <a:prstDash val="solid"/>
                <a:miter lim="800000"/>
              </a:ln>
              <a:effectLst>
                <a:innerShdw blurRad="50800" dist="25400" dir="13500000">
                  <a:prstClr val="black">
                    <a:alpha val="44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45" name="椭圆 144"/>
              <p:cNvSpPr/>
              <p:nvPr/>
            </p:nvSpPr>
            <p:spPr>
              <a:xfrm flipV="1">
                <a:off x="7714915" y="2088629"/>
                <a:ext cx="653458" cy="653458"/>
              </a:xfrm>
              <a:prstGeom prst="ellipse">
                <a:avLst/>
              </a:prstGeom>
              <a:solidFill>
                <a:srgbClr val="F5F5F5"/>
              </a:solidFill>
              <a:ln w="19050" cap="flat" cmpd="sng" algn="ctr">
                <a:gradFill flip="none" rotWithShape="1">
                  <a:gsLst>
                    <a:gs pos="0">
                      <a:sysClr val="window" lastClr="FFFFFF"/>
                    </a:gs>
                    <a:gs pos="100000">
                      <a:srgbClr val="D9D9D9"/>
                    </a:gs>
                  </a:gsLst>
                  <a:lin ang="2700000" scaled="1"/>
                  <a:tileRect/>
                </a:gradFill>
                <a:prstDash val="solid"/>
                <a:miter lim="800000"/>
              </a:ln>
              <a:effectLst>
                <a:outerShdw blurRad="508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40" name="组合 139"/>
            <p:cNvGrpSpPr/>
            <p:nvPr/>
          </p:nvGrpSpPr>
          <p:grpSpPr>
            <a:xfrm>
              <a:off x="7421805" y="4128779"/>
              <a:ext cx="528816" cy="586437"/>
              <a:chOff x="2866142" y="1775288"/>
              <a:chExt cx="528816" cy="586437"/>
            </a:xfrm>
          </p:grpSpPr>
          <p:sp>
            <p:nvSpPr>
              <p:cNvPr id="141" name="文本框 65"/>
              <p:cNvSpPr txBox="1"/>
              <p:nvPr/>
            </p:nvSpPr>
            <p:spPr>
              <a:xfrm>
                <a:off x="2866142" y="1775288"/>
                <a:ext cx="528816" cy="430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368044"/>
                    </a:solidFill>
                    <a:effectLst/>
                    <a:uLnTx/>
                    <a:uFillTx/>
                    <a:latin typeface="Impact" panose="020B0806030902050204" pitchFamily="34" charset="0"/>
                  </a:rPr>
                  <a:t>03</a:t>
                </a:r>
                <a:endParaRPr kumimoji="0" lang="zh-CN" altLang="en-US" sz="15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42" name="文本框 66"/>
              <p:cNvSpPr txBox="1"/>
              <p:nvPr/>
            </p:nvSpPr>
            <p:spPr>
              <a:xfrm>
                <a:off x="2915759" y="2023171"/>
                <a:ext cx="45121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46" name="组合 145"/>
          <p:cNvGrpSpPr/>
          <p:nvPr/>
        </p:nvGrpSpPr>
        <p:grpSpPr>
          <a:xfrm>
            <a:off x="4226295" y="4323818"/>
            <a:ext cx="711328" cy="1068386"/>
            <a:chOff x="5635059" y="4295930"/>
            <a:chExt cx="948437" cy="1424515"/>
          </a:xfrm>
        </p:grpSpPr>
        <p:grpSp>
          <p:nvGrpSpPr>
            <p:cNvPr id="147" name="组合 146"/>
            <p:cNvGrpSpPr/>
            <p:nvPr/>
          </p:nvGrpSpPr>
          <p:grpSpPr>
            <a:xfrm rot="18000000" flipV="1">
              <a:off x="5397020" y="4533969"/>
              <a:ext cx="1424515" cy="948437"/>
              <a:chOff x="3467100" y="2027834"/>
              <a:chExt cx="1646575" cy="1096284"/>
            </a:xfrm>
          </p:grpSpPr>
          <p:sp>
            <p:nvSpPr>
              <p:cNvPr id="151" name="任意多边形 150"/>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rot lat="0" lon="0" rev="5400000"/>
                </a:lightRig>
              </a:scene3d>
              <a:sp3d prstMaterial="softEdge">
                <a:bevelT w="1905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52" name="椭圆 151"/>
              <p:cNvSpPr/>
              <p:nvPr/>
            </p:nvSpPr>
            <p:spPr>
              <a:xfrm rot="18000000" flipV="1">
                <a:off x="3618507" y="2027834"/>
                <a:ext cx="830663" cy="830663"/>
              </a:xfrm>
              <a:prstGeom prst="ellipse">
                <a:avLst/>
              </a:prstGeom>
              <a:solidFill>
                <a:srgbClr val="368044"/>
              </a:solidFill>
              <a:ln w="19050" cap="flat" cmpd="sng" algn="ctr">
                <a:gradFill flip="none" rotWithShape="1">
                  <a:gsLst>
                    <a:gs pos="0">
                      <a:srgbClr val="CFCFCF"/>
                    </a:gs>
                    <a:gs pos="71000">
                      <a:sysClr val="window" lastClr="FFFFFF">
                        <a:lumMod val="86000"/>
                        <a:lumOff val="14000"/>
                      </a:sysClr>
                    </a:gs>
                  </a:gsLst>
                  <a:lin ang="2700000" scaled="1"/>
                  <a:tileRect/>
                </a:gradFill>
                <a:prstDash val="solid"/>
                <a:miter lim="800000"/>
              </a:ln>
              <a:effectLst>
                <a:innerShdw blurRad="50800" dist="25400" dir="13500000">
                  <a:prstClr val="black">
                    <a:alpha val="44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53" name="椭圆 152"/>
              <p:cNvSpPr/>
              <p:nvPr/>
            </p:nvSpPr>
            <p:spPr>
              <a:xfrm rot="18000000" flipV="1">
                <a:off x="3693843" y="2103170"/>
                <a:ext cx="679991" cy="679991"/>
              </a:xfrm>
              <a:prstGeom prst="ellipse">
                <a:avLst/>
              </a:prstGeom>
              <a:solidFill>
                <a:srgbClr val="F5F5F5"/>
              </a:solidFill>
              <a:ln w="19050" cap="flat" cmpd="sng" algn="ctr">
                <a:gradFill flip="none" rotWithShape="1">
                  <a:gsLst>
                    <a:gs pos="0">
                      <a:sysClr val="window" lastClr="FFFFFF"/>
                    </a:gs>
                    <a:gs pos="100000">
                      <a:srgbClr val="D9D9D9"/>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48" name="组合 147"/>
            <p:cNvGrpSpPr/>
            <p:nvPr/>
          </p:nvGrpSpPr>
          <p:grpSpPr>
            <a:xfrm>
              <a:off x="5828556" y="5027780"/>
              <a:ext cx="528816" cy="586437"/>
              <a:chOff x="2866142" y="1775288"/>
              <a:chExt cx="528816" cy="586437"/>
            </a:xfrm>
          </p:grpSpPr>
          <p:sp>
            <p:nvSpPr>
              <p:cNvPr id="149" name="文本框 73"/>
              <p:cNvSpPr txBox="1"/>
              <p:nvPr/>
            </p:nvSpPr>
            <p:spPr>
              <a:xfrm>
                <a:off x="2866142" y="1775288"/>
                <a:ext cx="528816"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368044"/>
                    </a:solidFill>
                    <a:effectLst/>
                    <a:uLnTx/>
                    <a:uFillTx/>
                    <a:latin typeface="Impact" panose="020B0806030902050204" pitchFamily="34" charset="0"/>
                  </a:rPr>
                  <a:t>04</a:t>
                </a:r>
                <a:endParaRPr kumimoji="0" lang="zh-CN" altLang="en-US" sz="15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50" name="文本框 74"/>
              <p:cNvSpPr txBox="1"/>
              <p:nvPr/>
            </p:nvSpPr>
            <p:spPr>
              <a:xfrm>
                <a:off x="2915759" y="2023170"/>
                <a:ext cx="451212"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525"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sp>
        <p:nvSpPr>
          <p:cNvPr id="154" name="Freeform 48"/>
          <p:cNvSpPr>
            <a:spLocks noEditPoints="1"/>
          </p:cNvSpPr>
          <p:nvPr/>
        </p:nvSpPr>
        <p:spPr bwMode="auto">
          <a:xfrm>
            <a:off x="4420314" y="3314865"/>
            <a:ext cx="303377" cy="32995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 lastClr="FFFFFF">
              <a:lumMod val="65000"/>
            </a:sys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5" name="文本框 79"/>
          <p:cNvSpPr txBox="1"/>
          <p:nvPr/>
        </p:nvSpPr>
        <p:spPr>
          <a:xfrm>
            <a:off x="3933150" y="3646164"/>
            <a:ext cx="1301705" cy="248209"/>
          </a:xfrm>
          <a:prstGeom prst="rect">
            <a:avLst/>
          </a:prstGeom>
          <a:noFill/>
        </p:spPr>
        <p:txBody>
          <a:bodyPr wrap="square" rtlCol="0">
            <a:spAutoFit/>
          </a:bodyPr>
          <a:lstStyle/>
          <a:p>
            <a:pPr algn="ctr"/>
            <a:r>
              <a:rPr lang="zh-CN" altLang="en-US" sz="1013" dirty="0">
                <a:solidFill>
                  <a:prstClr val="black">
                    <a:lumMod val="50000"/>
                    <a:lumOff val="50000"/>
                  </a:prstClr>
                </a:solidFill>
                <a:effectLst>
                  <a:innerShdw blurRad="63500" dist="50800" dir="13500000">
                    <a:prstClr val="black">
                      <a:alpha val="50000"/>
                    </a:prstClr>
                  </a:innerShdw>
                </a:effectLst>
                <a:latin typeface="LiHei Pro" panose="020B0500000000000000" pitchFamily="34" charset="-122"/>
                <a:ea typeface="LiHei Pro" panose="020B0500000000000000" pitchFamily="34" charset="-122"/>
              </a:rPr>
              <a:t>添加标题</a:t>
            </a:r>
          </a:p>
        </p:txBody>
      </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14:bounceEnd="50000">
                                          <p:cBhvr additive="base">
                                            <p:cTn id="14" dur="500" fill="hold"/>
                                            <p:tgtEl>
                                              <p:spTgt spid="7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6"/>
                                            </p:tgtEl>
                                            <p:attrNameLst>
                                              <p:attrName>style.visibility</p:attrName>
                                            </p:attrNameLst>
                                          </p:cBhvr>
                                          <p:to>
                                            <p:strVal val="visible"/>
                                          </p:to>
                                        </p:set>
                                        <p:animEffect transition="in" filter="barn(outVertical)">
                                          <p:cBhvr>
                                            <p:cTn id="19" dur="700"/>
                                            <p:tgtEl>
                                              <p:spTgt spid="86"/>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1000" fill="hold"/>
                                            <p:tgtEl>
                                              <p:spTgt spid="87"/>
                                            </p:tgtEl>
                                            <p:attrNameLst>
                                              <p:attrName>ppt_w</p:attrName>
                                            </p:attrNameLst>
                                          </p:cBhvr>
                                          <p:tavLst>
                                            <p:tav tm="0">
                                              <p:val>
                                                <p:fltVal val="0"/>
                                              </p:val>
                                            </p:tav>
                                            <p:tav tm="100000">
                                              <p:val>
                                                <p:strVal val="#ppt_w"/>
                                              </p:val>
                                            </p:tav>
                                          </p:tavLst>
                                        </p:anim>
                                        <p:anim calcmode="lin" valueType="num">
                                          <p:cBhvr>
                                            <p:cTn id="24" dur="1000" fill="hold"/>
                                            <p:tgtEl>
                                              <p:spTgt spid="87"/>
                                            </p:tgtEl>
                                            <p:attrNameLst>
                                              <p:attrName>ppt_h</p:attrName>
                                            </p:attrNameLst>
                                          </p:cBhvr>
                                          <p:tavLst>
                                            <p:tav tm="0">
                                              <p:val>
                                                <p:fltVal val="0"/>
                                              </p:val>
                                            </p:tav>
                                            <p:tav tm="100000">
                                              <p:val>
                                                <p:strVal val="#ppt_h"/>
                                              </p:val>
                                            </p:tav>
                                          </p:tavLst>
                                        </p:anim>
                                        <p:anim calcmode="lin" valueType="num">
                                          <p:cBhvr>
                                            <p:cTn id="25" dur="1000" fill="hold"/>
                                            <p:tgtEl>
                                              <p:spTgt spid="87"/>
                                            </p:tgtEl>
                                            <p:attrNameLst>
                                              <p:attrName>style.rotation</p:attrName>
                                            </p:attrNameLst>
                                          </p:cBhvr>
                                          <p:tavLst>
                                            <p:tav tm="0">
                                              <p:val>
                                                <p:fltVal val="90"/>
                                              </p:val>
                                            </p:tav>
                                            <p:tav tm="100000">
                                              <p:val>
                                                <p:fltVal val="0"/>
                                              </p:val>
                                            </p:tav>
                                          </p:tavLst>
                                        </p:anim>
                                        <p:animEffect transition="in" filter="fade">
                                          <p:cBhvr>
                                            <p:cTn id="26" dur="1000"/>
                                            <p:tgtEl>
                                              <p:spTgt spid="87"/>
                                            </p:tgtEl>
                                          </p:cBhvr>
                                        </p:animEffect>
                                      </p:childTnLst>
                                    </p:cTn>
                                  </p:par>
                                  <p:par>
                                    <p:cTn id="27" presetID="8" presetClass="emph" presetSubtype="0" fill="hold" grpId="1" nodeType="withEffect">
                                      <p:stCondLst>
                                        <p:cond delay="0"/>
                                      </p:stCondLst>
                                      <p:childTnLst>
                                        <p:animRot by="-21600000">
                                          <p:cBhvr>
                                            <p:cTn id="28" dur="2000" fill="hold"/>
                                            <p:tgtEl>
                                              <p:spTgt spid="87"/>
                                            </p:tgtEl>
                                            <p:attrNameLst>
                                              <p:attrName>r</p:attrName>
                                            </p:attrNameLst>
                                          </p:cBhvr>
                                        </p:animRo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154"/>
                                            </p:tgtEl>
                                            <p:attrNameLst>
                                              <p:attrName>style.visibility</p:attrName>
                                            </p:attrNameLst>
                                          </p:cBhvr>
                                          <p:to>
                                            <p:strVal val="visible"/>
                                          </p:to>
                                        </p:set>
                                        <p:anim calcmode="lin" valueType="num">
                                          <p:cBhvr>
                                            <p:cTn id="32" dur="500" fill="hold"/>
                                            <p:tgtEl>
                                              <p:spTgt spid="154"/>
                                            </p:tgtEl>
                                            <p:attrNameLst>
                                              <p:attrName>ppt_w</p:attrName>
                                            </p:attrNameLst>
                                          </p:cBhvr>
                                          <p:tavLst>
                                            <p:tav tm="0">
                                              <p:val>
                                                <p:fltVal val="0"/>
                                              </p:val>
                                            </p:tav>
                                            <p:tav tm="100000">
                                              <p:val>
                                                <p:strVal val="#ppt_w"/>
                                              </p:val>
                                            </p:tav>
                                          </p:tavLst>
                                        </p:anim>
                                        <p:anim calcmode="lin" valueType="num">
                                          <p:cBhvr>
                                            <p:cTn id="33" dur="500" fill="hold"/>
                                            <p:tgtEl>
                                              <p:spTgt spid="154"/>
                                            </p:tgtEl>
                                            <p:attrNameLst>
                                              <p:attrName>ppt_h</p:attrName>
                                            </p:attrNameLst>
                                          </p:cBhvr>
                                          <p:tavLst>
                                            <p:tav tm="0">
                                              <p:val>
                                                <p:fltVal val="0"/>
                                              </p:val>
                                            </p:tav>
                                            <p:tav tm="100000">
                                              <p:val>
                                                <p:strVal val="#ppt_h"/>
                                              </p:val>
                                            </p:tav>
                                          </p:tavLst>
                                        </p:anim>
                                        <p:animEffect transition="in" filter="fade">
                                          <p:cBhvr>
                                            <p:cTn id="34" dur="500"/>
                                            <p:tgtEl>
                                              <p:spTgt spid="15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5"/>
                                            </p:tgtEl>
                                            <p:attrNameLst>
                                              <p:attrName>style.visibility</p:attrName>
                                            </p:attrNameLst>
                                          </p:cBhvr>
                                          <p:to>
                                            <p:strVal val="visible"/>
                                          </p:to>
                                        </p:set>
                                        <p:anim calcmode="lin" valueType="num">
                                          <p:cBhvr>
                                            <p:cTn id="37" dur="500" fill="hold"/>
                                            <p:tgtEl>
                                              <p:spTgt spid="155"/>
                                            </p:tgtEl>
                                            <p:attrNameLst>
                                              <p:attrName>ppt_w</p:attrName>
                                            </p:attrNameLst>
                                          </p:cBhvr>
                                          <p:tavLst>
                                            <p:tav tm="0">
                                              <p:val>
                                                <p:fltVal val="0"/>
                                              </p:val>
                                            </p:tav>
                                            <p:tav tm="100000">
                                              <p:val>
                                                <p:strVal val="#ppt_w"/>
                                              </p:val>
                                            </p:tav>
                                          </p:tavLst>
                                        </p:anim>
                                        <p:anim calcmode="lin" valueType="num">
                                          <p:cBhvr>
                                            <p:cTn id="38" dur="500" fill="hold"/>
                                            <p:tgtEl>
                                              <p:spTgt spid="155"/>
                                            </p:tgtEl>
                                            <p:attrNameLst>
                                              <p:attrName>ppt_h</p:attrName>
                                            </p:attrNameLst>
                                          </p:cBhvr>
                                          <p:tavLst>
                                            <p:tav tm="0">
                                              <p:val>
                                                <p:fltVal val="0"/>
                                              </p:val>
                                            </p:tav>
                                            <p:tav tm="100000">
                                              <p:val>
                                                <p:strVal val="#ppt_h"/>
                                              </p:val>
                                            </p:tav>
                                          </p:tavLst>
                                        </p:anim>
                                        <p:animEffect transition="in" filter="fade">
                                          <p:cBhvr>
                                            <p:cTn id="39" dur="500"/>
                                            <p:tgtEl>
                                              <p:spTgt spid="155"/>
                                            </p:tgtEl>
                                          </p:cBhvr>
                                        </p:animEffect>
                                      </p:childTnLst>
                                    </p:cTn>
                                  </p:par>
                                </p:childTnLst>
                              </p:cTn>
                            </p:par>
                            <p:par>
                              <p:cTn id="40" fill="hold">
                                <p:stCondLst>
                                  <p:cond delay="4500"/>
                                </p:stCondLst>
                                <p:childTnLst>
                                  <p:par>
                                    <p:cTn id="41" presetID="2" presetClass="entr" presetSubtype="1" accel="40000" fill="hold" nodeType="afterEffect" p14:presetBounceEnd="40000">
                                      <p:stCondLst>
                                        <p:cond delay="0"/>
                                      </p:stCondLst>
                                      <p:childTnLst>
                                        <p:set>
                                          <p:cBhvr>
                                            <p:cTn id="42" dur="1" fill="hold">
                                              <p:stCondLst>
                                                <p:cond delay="0"/>
                                              </p:stCondLst>
                                            </p:cTn>
                                            <p:tgtEl>
                                              <p:spTgt spid="114"/>
                                            </p:tgtEl>
                                            <p:attrNameLst>
                                              <p:attrName>style.visibility</p:attrName>
                                            </p:attrNameLst>
                                          </p:cBhvr>
                                          <p:to>
                                            <p:strVal val="visible"/>
                                          </p:to>
                                        </p:set>
                                        <p:anim calcmode="lin" valueType="num" p14:bounceEnd="40000">
                                          <p:cBhvr additive="base">
                                            <p:cTn id="43" dur="1000" fill="hold"/>
                                            <p:tgtEl>
                                              <p:spTgt spid="114"/>
                                            </p:tgtEl>
                                            <p:attrNameLst>
                                              <p:attrName>ppt_x</p:attrName>
                                            </p:attrNameLst>
                                          </p:cBhvr>
                                          <p:tavLst>
                                            <p:tav tm="0">
                                              <p:val>
                                                <p:strVal val="#ppt_x"/>
                                              </p:val>
                                            </p:tav>
                                            <p:tav tm="100000">
                                              <p:val>
                                                <p:strVal val="#ppt_x"/>
                                              </p:val>
                                            </p:tav>
                                          </p:tavLst>
                                        </p:anim>
                                        <p:anim calcmode="lin" valueType="num" p14:bounceEnd="40000">
                                          <p:cBhvr additive="base">
                                            <p:cTn id="44" dur="1000" fill="hold"/>
                                            <p:tgtEl>
                                              <p:spTgt spid="114"/>
                                            </p:tgtEl>
                                            <p:attrNameLst>
                                              <p:attrName>ppt_y</p:attrName>
                                            </p:attrNameLst>
                                          </p:cBhvr>
                                          <p:tavLst>
                                            <p:tav tm="0">
                                              <p:val>
                                                <p:strVal val="0-#ppt_h/2"/>
                                              </p:val>
                                            </p:tav>
                                            <p:tav tm="100000">
                                              <p:val>
                                                <p:strVal val="#ppt_y"/>
                                              </p:val>
                                            </p:tav>
                                          </p:tavLst>
                                        </p:anim>
                                      </p:childTnLst>
                                    </p:cTn>
                                  </p:par>
                                  <p:par>
                                    <p:cTn id="45" presetID="2" presetClass="entr" presetSubtype="3" accel="40000" fill="hold" nodeType="withEffect" p14:presetBounceEnd="40000">
                                      <p:stCondLst>
                                        <p:cond delay="250"/>
                                      </p:stCondLst>
                                      <p:childTnLst>
                                        <p:set>
                                          <p:cBhvr>
                                            <p:cTn id="46" dur="1" fill="hold">
                                              <p:stCondLst>
                                                <p:cond delay="0"/>
                                              </p:stCondLst>
                                            </p:cTn>
                                            <p:tgtEl>
                                              <p:spTgt spid="122"/>
                                            </p:tgtEl>
                                            <p:attrNameLst>
                                              <p:attrName>style.visibility</p:attrName>
                                            </p:attrNameLst>
                                          </p:cBhvr>
                                          <p:to>
                                            <p:strVal val="visible"/>
                                          </p:to>
                                        </p:set>
                                        <p:anim calcmode="lin" valueType="num" p14:bounceEnd="40000">
                                          <p:cBhvr additive="base">
                                            <p:cTn id="47" dur="1000" fill="hold"/>
                                            <p:tgtEl>
                                              <p:spTgt spid="122"/>
                                            </p:tgtEl>
                                            <p:attrNameLst>
                                              <p:attrName>ppt_x</p:attrName>
                                            </p:attrNameLst>
                                          </p:cBhvr>
                                          <p:tavLst>
                                            <p:tav tm="0">
                                              <p:val>
                                                <p:strVal val="1+#ppt_w/2"/>
                                              </p:val>
                                            </p:tav>
                                            <p:tav tm="100000">
                                              <p:val>
                                                <p:strVal val="#ppt_x"/>
                                              </p:val>
                                            </p:tav>
                                          </p:tavLst>
                                        </p:anim>
                                        <p:anim calcmode="lin" valueType="num" p14:bounceEnd="40000">
                                          <p:cBhvr additive="base">
                                            <p:cTn id="48" dur="1000" fill="hold"/>
                                            <p:tgtEl>
                                              <p:spTgt spid="122"/>
                                            </p:tgtEl>
                                            <p:attrNameLst>
                                              <p:attrName>ppt_y</p:attrName>
                                            </p:attrNameLst>
                                          </p:cBhvr>
                                          <p:tavLst>
                                            <p:tav tm="0">
                                              <p:val>
                                                <p:strVal val="0-#ppt_h/2"/>
                                              </p:val>
                                            </p:tav>
                                            <p:tav tm="100000">
                                              <p:val>
                                                <p:strVal val="#ppt_y"/>
                                              </p:val>
                                            </p:tav>
                                          </p:tavLst>
                                        </p:anim>
                                      </p:childTnLst>
                                    </p:cTn>
                                  </p:par>
                                  <p:par>
                                    <p:cTn id="49" presetID="2" presetClass="entr" presetSubtype="6" accel="40000" fill="hold" nodeType="withEffect" p14:presetBounceEnd="40000">
                                      <p:stCondLst>
                                        <p:cond delay="500"/>
                                      </p:stCondLst>
                                      <p:childTnLst>
                                        <p:set>
                                          <p:cBhvr>
                                            <p:cTn id="50" dur="1" fill="hold">
                                              <p:stCondLst>
                                                <p:cond delay="0"/>
                                              </p:stCondLst>
                                            </p:cTn>
                                            <p:tgtEl>
                                              <p:spTgt spid="138"/>
                                            </p:tgtEl>
                                            <p:attrNameLst>
                                              <p:attrName>style.visibility</p:attrName>
                                            </p:attrNameLst>
                                          </p:cBhvr>
                                          <p:to>
                                            <p:strVal val="visible"/>
                                          </p:to>
                                        </p:set>
                                        <p:anim calcmode="lin" valueType="num" p14:bounceEnd="40000">
                                          <p:cBhvr additive="base">
                                            <p:cTn id="51" dur="1000" fill="hold"/>
                                            <p:tgtEl>
                                              <p:spTgt spid="138"/>
                                            </p:tgtEl>
                                            <p:attrNameLst>
                                              <p:attrName>ppt_x</p:attrName>
                                            </p:attrNameLst>
                                          </p:cBhvr>
                                          <p:tavLst>
                                            <p:tav tm="0">
                                              <p:val>
                                                <p:strVal val="1+#ppt_w/2"/>
                                              </p:val>
                                            </p:tav>
                                            <p:tav tm="100000">
                                              <p:val>
                                                <p:strVal val="#ppt_x"/>
                                              </p:val>
                                            </p:tav>
                                          </p:tavLst>
                                        </p:anim>
                                        <p:anim calcmode="lin" valueType="num" p14:bounceEnd="40000">
                                          <p:cBhvr additive="base">
                                            <p:cTn id="52" dur="1000" fill="hold"/>
                                            <p:tgtEl>
                                              <p:spTgt spid="138"/>
                                            </p:tgtEl>
                                            <p:attrNameLst>
                                              <p:attrName>ppt_y</p:attrName>
                                            </p:attrNameLst>
                                          </p:cBhvr>
                                          <p:tavLst>
                                            <p:tav tm="0">
                                              <p:val>
                                                <p:strVal val="1+#ppt_h/2"/>
                                              </p:val>
                                            </p:tav>
                                            <p:tav tm="100000">
                                              <p:val>
                                                <p:strVal val="#ppt_y"/>
                                              </p:val>
                                            </p:tav>
                                          </p:tavLst>
                                        </p:anim>
                                      </p:childTnLst>
                                    </p:cTn>
                                  </p:par>
                                  <p:par>
                                    <p:cTn id="53" presetID="2" presetClass="entr" presetSubtype="4" accel="40000" fill="hold" nodeType="withEffect" p14:presetBounceEnd="40000">
                                      <p:stCondLst>
                                        <p:cond delay="750"/>
                                      </p:stCondLst>
                                      <p:childTnLst>
                                        <p:set>
                                          <p:cBhvr>
                                            <p:cTn id="54" dur="1" fill="hold">
                                              <p:stCondLst>
                                                <p:cond delay="0"/>
                                              </p:stCondLst>
                                            </p:cTn>
                                            <p:tgtEl>
                                              <p:spTgt spid="146"/>
                                            </p:tgtEl>
                                            <p:attrNameLst>
                                              <p:attrName>style.visibility</p:attrName>
                                            </p:attrNameLst>
                                          </p:cBhvr>
                                          <p:to>
                                            <p:strVal val="visible"/>
                                          </p:to>
                                        </p:set>
                                        <p:anim calcmode="lin" valueType="num" p14:bounceEnd="40000">
                                          <p:cBhvr additive="base">
                                            <p:cTn id="55" dur="1000" fill="hold"/>
                                            <p:tgtEl>
                                              <p:spTgt spid="146"/>
                                            </p:tgtEl>
                                            <p:attrNameLst>
                                              <p:attrName>ppt_x</p:attrName>
                                            </p:attrNameLst>
                                          </p:cBhvr>
                                          <p:tavLst>
                                            <p:tav tm="0">
                                              <p:val>
                                                <p:strVal val="#ppt_x"/>
                                              </p:val>
                                            </p:tav>
                                            <p:tav tm="100000">
                                              <p:val>
                                                <p:strVal val="#ppt_x"/>
                                              </p:val>
                                            </p:tav>
                                          </p:tavLst>
                                        </p:anim>
                                        <p:anim calcmode="lin" valueType="num" p14:bounceEnd="40000">
                                          <p:cBhvr additive="base">
                                            <p:cTn id="56" dur="1000" fill="hold"/>
                                            <p:tgtEl>
                                              <p:spTgt spid="146"/>
                                            </p:tgtEl>
                                            <p:attrNameLst>
                                              <p:attrName>ppt_y</p:attrName>
                                            </p:attrNameLst>
                                          </p:cBhvr>
                                          <p:tavLst>
                                            <p:tav tm="0">
                                              <p:val>
                                                <p:strVal val="1+#ppt_h/2"/>
                                              </p:val>
                                            </p:tav>
                                            <p:tav tm="100000">
                                              <p:val>
                                                <p:strVal val="#ppt_y"/>
                                              </p:val>
                                            </p:tav>
                                          </p:tavLst>
                                        </p:anim>
                                      </p:childTnLst>
                                    </p:cTn>
                                  </p:par>
                                  <p:par>
                                    <p:cTn id="57" presetID="2" presetClass="entr" presetSubtype="12" accel="40000" fill="hold" nodeType="withEffect" p14:presetBounceEnd="40000">
                                      <p:stCondLst>
                                        <p:cond delay="1000"/>
                                      </p:stCondLst>
                                      <p:childTnLst>
                                        <p:set>
                                          <p:cBhvr>
                                            <p:cTn id="58" dur="1" fill="hold">
                                              <p:stCondLst>
                                                <p:cond delay="0"/>
                                              </p:stCondLst>
                                            </p:cTn>
                                            <p:tgtEl>
                                              <p:spTgt spid="130"/>
                                            </p:tgtEl>
                                            <p:attrNameLst>
                                              <p:attrName>style.visibility</p:attrName>
                                            </p:attrNameLst>
                                          </p:cBhvr>
                                          <p:to>
                                            <p:strVal val="visible"/>
                                          </p:to>
                                        </p:set>
                                        <p:anim calcmode="lin" valueType="num" p14:bounceEnd="40000">
                                          <p:cBhvr additive="base">
                                            <p:cTn id="59" dur="1000" fill="hold"/>
                                            <p:tgtEl>
                                              <p:spTgt spid="130"/>
                                            </p:tgtEl>
                                            <p:attrNameLst>
                                              <p:attrName>ppt_x</p:attrName>
                                            </p:attrNameLst>
                                          </p:cBhvr>
                                          <p:tavLst>
                                            <p:tav tm="0">
                                              <p:val>
                                                <p:strVal val="0-#ppt_w/2"/>
                                              </p:val>
                                            </p:tav>
                                            <p:tav tm="100000">
                                              <p:val>
                                                <p:strVal val="#ppt_x"/>
                                              </p:val>
                                            </p:tav>
                                          </p:tavLst>
                                        </p:anim>
                                        <p:anim calcmode="lin" valueType="num" p14:bounceEnd="40000">
                                          <p:cBhvr additive="base">
                                            <p:cTn id="60" dur="1000" fill="hold"/>
                                            <p:tgtEl>
                                              <p:spTgt spid="130"/>
                                            </p:tgtEl>
                                            <p:attrNameLst>
                                              <p:attrName>ppt_y</p:attrName>
                                            </p:attrNameLst>
                                          </p:cBhvr>
                                          <p:tavLst>
                                            <p:tav tm="0">
                                              <p:val>
                                                <p:strVal val="1+#ppt_h/2"/>
                                              </p:val>
                                            </p:tav>
                                            <p:tav tm="100000">
                                              <p:val>
                                                <p:strVal val="#ppt_y"/>
                                              </p:val>
                                            </p:tav>
                                          </p:tavLst>
                                        </p:anim>
                                      </p:childTnLst>
                                    </p:cTn>
                                  </p:par>
                                  <p:par>
                                    <p:cTn id="61" presetID="2" presetClass="entr" presetSubtype="9" accel="40000" fill="hold" nodeType="withEffect" p14:presetBounceEnd="40000">
                                      <p:stCondLst>
                                        <p:cond delay="1250"/>
                                      </p:stCondLst>
                                      <p:childTnLst>
                                        <p:set>
                                          <p:cBhvr>
                                            <p:cTn id="62" dur="1" fill="hold">
                                              <p:stCondLst>
                                                <p:cond delay="0"/>
                                              </p:stCondLst>
                                            </p:cTn>
                                            <p:tgtEl>
                                              <p:spTgt spid="106"/>
                                            </p:tgtEl>
                                            <p:attrNameLst>
                                              <p:attrName>style.visibility</p:attrName>
                                            </p:attrNameLst>
                                          </p:cBhvr>
                                          <p:to>
                                            <p:strVal val="visible"/>
                                          </p:to>
                                        </p:set>
                                        <p:anim calcmode="lin" valueType="num" p14:bounceEnd="40000">
                                          <p:cBhvr additive="base">
                                            <p:cTn id="63" dur="1000" fill="hold"/>
                                            <p:tgtEl>
                                              <p:spTgt spid="106"/>
                                            </p:tgtEl>
                                            <p:attrNameLst>
                                              <p:attrName>ppt_x</p:attrName>
                                            </p:attrNameLst>
                                          </p:cBhvr>
                                          <p:tavLst>
                                            <p:tav tm="0">
                                              <p:val>
                                                <p:strVal val="0-#ppt_w/2"/>
                                              </p:val>
                                            </p:tav>
                                            <p:tav tm="100000">
                                              <p:val>
                                                <p:strVal val="#ppt_x"/>
                                              </p:val>
                                            </p:tav>
                                          </p:tavLst>
                                        </p:anim>
                                        <p:anim calcmode="lin" valueType="num" p14:bounceEnd="40000">
                                          <p:cBhvr additive="base">
                                            <p:cTn id="64" dur="1000" fill="hold"/>
                                            <p:tgtEl>
                                              <p:spTgt spid="106"/>
                                            </p:tgtEl>
                                            <p:attrNameLst>
                                              <p:attrName>ppt_y</p:attrName>
                                            </p:attrNameLst>
                                          </p:cBhvr>
                                          <p:tavLst>
                                            <p:tav tm="0">
                                              <p:val>
                                                <p:strVal val="0-#ppt_h/2"/>
                                              </p:val>
                                            </p:tav>
                                            <p:tav tm="100000">
                                              <p:val>
                                                <p:strVal val="#ppt_y"/>
                                              </p:val>
                                            </p:tav>
                                          </p:tavLst>
                                        </p:anim>
                                      </p:childTnLst>
                                    </p:cTn>
                                  </p:par>
                                </p:childTnLst>
                              </p:cTn>
                            </p:par>
                            <p:par>
                              <p:cTn id="65" fill="hold">
                                <p:stCondLst>
                                  <p:cond delay="6750"/>
                                </p:stCondLst>
                                <p:childTnLst>
                                  <p:par>
                                    <p:cTn id="66" presetID="14" presetClass="entr" presetSubtype="10" fill="hold" nodeType="after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randombar(horizontal)">
                                          <p:cBhvr>
                                            <p:cTn id="68" dur="500"/>
                                            <p:tgtEl>
                                              <p:spTgt spid="103"/>
                                            </p:tgtEl>
                                          </p:cBhvr>
                                        </p:animEffect>
                                      </p:childTnLst>
                                    </p:cTn>
                                  </p:par>
                                  <p:par>
                                    <p:cTn id="69" presetID="14" presetClass="entr" presetSubtype="10" fill="hold" nodeType="with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randombar(horizontal)">
                                          <p:cBhvr>
                                            <p:cTn id="71" dur="500"/>
                                            <p:tgtEl>
                                              <p:spTgt spid="88"/>
                                            </p:tgtEl>
                                          </p:cBhvr>
                                        </p:animEffect>
                                      </p:childTnLst>
                                    </p:cTn>
                                  </p:par>
                                  <p:par>
                                    <p:cTn id="72" presetID="14" presetClass="entr" presetSubtype="10" fill="hold" nodeType="withEffect">
                                      <p:stCondLst>
                                        <p:cond delay="0"/>
                                      </p:stCondLst>
                                      <p:childTnLst>
                                        <p:set>
                                          <p:cBhvr>
                                            <p:cTn id="73" dur="1" fill="hold">
                                              <p:stCondLst>
                                                <p:cond delay="0"/>
                                              </p:stCondLst>
                                            </p:cTn>
                                            <p:tgtEl>
                                              <p:spTgt spid="91"/>
                                            </p:tgtEl>
                                            <p:attrNameLst>
                                              <p:attrName>style.visibility</p:attrName>
                                            </p:attrNameLst>
                                          </p:cBhvr>
                                          <p:to>
                                            <p:strVal val="visible"/>
                                          </p:to>
                                        </p:set>
                                        <p:animEffect transition="in" filter="randombar(horizontal)">
                                          <p:cBhvr>
                                            <p:cTn id="74" dur="500"/>
                                            <p:tgtEl>
                                              <p:spTgt spid="91"/>
                                            </p:tgtEl>
                                          </p:cBhvr>
                                        </p:animEffect>
                                      </p:childTnLst>
                                    </p:cTn>
                                  </p:par>
                                  <p:par>
                                    <p:cTn id="75" presetID="14" presetClass="entr" presetSubtype="10" fill="hold" nodeType="withEffect">
                                      <p:stCondLst>
                                        <p:cond delay="0"/>
                                      </p:stCondLst>
                                      <p:childTnLst>
                                        <p:set>
                                          <p:cBhvr>
                                            <p:cTn id="76" dur="1" fill="hold">
                                              <p:stCondLst>
                                                <p:cond delay="0"/>
                                              </p:stCondLst>
                                            </p:cTn>
                                            <p:tgtEl>
                                              <p:spTgt spid="100"/>
                                            </p:tgtEl>
                                            <p:attrNameLst>
                                              <p:attrName>style.visibility</p:attrName>
                                            </p:attrNameLst>
                                          </p:cBhvr>
                                          <p:to>
                                            <p:strVal val="visible"/>
                                          </p:to>
                                        </p:set>
                                        <p:animEffect transition="in" filter="randombar(horizontal)">
                                          <p:cBhvr>
                                            <p:cTn id="77" dur="500"/>
                                            <p:tgtEl>
                                              <p:spTgt spid="100"/>
                                            </p:tgtEl>
                                          </p:cBhvr>
                                        </p:animEffect>
                                      </p:childTnLst>
                                    </p:cTn>
                                  </p:par>
                                  <p:par>
                                    <p:cTn id="78" presetID="14" presetClass="entr" presetSubtype="10" fill="hold" nodeType="with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randombar(horizontal)">
                                          <p:cBhvr>
                                            <p:cTn id="80" dur="500"/>
                                            <p:tgtEl>
                                              <p:spTgt spid="97"/>
                                            </p:tgtEl>
                                          </p:cBhvr>
                                        </p:animEffect>
                                      </p:childTnLst>
                                    </p:cTn>
                                  </p:par>
                                  <p:par>
                                    <p:cTn id="81" presetID="14" presetClass="entr" presetSubtype="10" fill="hold" nodeType="with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randombar(horizontal)">
                                          <p:cBhvr>
                                            <p:cTn id="8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6" grpId="0"/>
          <p:bldP spid="87" grpId="0" animBg="1"/>
          <p:bldP spid="87" grpId="1" animBg="1"/>
          <p:bldP spid="154" grpId="0" animBg="1"/>
          <p:bldP spid="15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cBhvr additive="base">
                                            <p:cTn id="14" dur="500" fill="hold"/>
                                            <p:tgtEl>
                                              <p:spTgt spid="79"/>
                                            </p:tgtEl>
                                            <p:attrNameLst>
                                              <p:attrName>ppt_x</p:attrName>
                                            </p:attrNameLst>
                                          </p:cBhvr>
                                          <p:tavLst>
                                            <p:tav tm="0">
                                              <p:val>
                                                <p:strVal val="1+#ppt_w/2"/>
                                              </p:val>
                                            </p:tav>
                                            <p:tav tm="100000">
                                              <p:val>
                                                <p:strVal val="#ppt_x"/>
                                              </p:val>
                                            </p:tav>
                                          </p:tavLst>
                                        </p:anim>
                                        <p:anim calcmode="lin" valueType="num">
                                          <p:cBhvr additive="base">
                                            <p:cTn id="15" dur="500" fill="hold"/>
                                            <p:tgtEl>
                                              <p:spTgt spid="7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6"/>
                                            </p:tgtEl>
                                            <p:attrNameLst>
                                              <p:attrName>style.visibility</p:attrName>
                                            </p:attrNameLst>
                                          </p:cBhvr>
                                          <p:to>
                                            <p:strVal val="visible"/>
                                          </p:to>
                                        </p:set>
                                        <p:animEffect transition="in" filter="barn(outVertical)">
                                          <p:cBhvr>
                                            <p:cTn id="19" dur="700"/>
                                            <p:tgtEl>
                                              <p:spTgt spid="86"/>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1000" fill="hold"/>
                                            <p:tgtEl>
                                              <p:spTgt spid="87"/>
                                            </p:tgtEl>
                                            <p:attrNameLst>
                                              <p:attrName>ppt_w</p:attrName>
                                            </p:attrNameLst>
                                          </p:cBhvr>
                                          <p:tavLst>
                                            <p:tav tm="0">
                                              <p:val>
                                                <p:fltVal val="0"/>
                                              </p:val>
                                            </p:tav>
                                            <p:tav tm="100000">
                                              <p:val>
                                                <p:strVal val="#ppt_w"/>
                                              </p:val>
                                            </p:tav>
                                          </p:tavLst>
                                        </p:anim>
                                        <p:anim calcmode="lin" valueType="num">
                                          <p:cBhvr>
                                            <p:cTn id="24" dur="1000" fill="hold"/>
                                            <p:tgtEl>
                                              <p:spTgt spid="87"/>
                                            </p:tgtEl>
                                            <p:attrNameLst>
                                              <p:attrName>ppt_h</p:attrName>
                                            </p:attrNameLst>
                                          </p:cBhvr>
                                          <p:tavLst>
                                            <p:tav tm="0">
                                              <p:val>
                                                <p:fltVal val="0"/>
                                              </p:val>
                                            </p:tav>
                                            <p:tav tm="100000">
                                              <p:val>
                                                <p:strVal val="#ppt_h"/>
                                              </p:val>
                                            </p:tav>
                                          </p:tavLst>
                                        </p:anim>
                                        <p:anim calcmode="lin" valueType="num">
                                          <p:cBhvr>
                                            <p:cTn id="25" dur="1000" fill="hold"/>
                                            <p:tgtEl>
                                              <p:spTgt spid="87"/>
                                            </p:tgtEl>
                                            <p:attrNameLst>
                                              <p:attrName>style.rotation</p:attrName>
                                            </p:attrNameLst>
                                          </p:cBhvr>
                                          <p:tavLst>
                                            <p:tav tm="0">
                                              <p:val>
                                                <p:fltVal val="90"/>
                                              </p:val>
                                            </p:tav>
                                            <p:tav tm="100000">
                                              <p:val>
                                                <p:fltVal val="0"/>
                                              </p:val>
                                            </p:tav>
                                          </p:tavLst>
                                        </p:anim>
                                        <p:animEffect transition="in" filter="fade">
                                          <p:cBhvr>
                                            <p:cTn id="26" dur="1000"/>
                                            <p:tgtEl>
                                              <p:spTgt spid="87"/>
                                            </p:tgtEl>
                                          </p:cBhvr>
                                        </p:animEffect>
                                      </p:childTnLst>
                                    </p:cTn>
                                  </p:par>
                                  <p:par>
                                    <p:cTn id="27" presetID="8" presetClass="emph" presetSubtype="0" fill="hold" grpId="1" nodeType="withEffect">
                                      <p:stCondLst>
                                        <p:cond delay="0"/>
                                      </p:stCondLst>
                                      <p:childTnLst>
                                        <p:animRot by="-21600000">
                                          <p:cBhvr>
                                            <p:cTn id="28" dur="2000" fill="hold"/>
                                            <p:tgtEl>
                                              <p:spTgt spid="87"/>
                                            </p:tgtEl>
                                            <p:attrNameLst>
                                              <p:attrName>r</p:attrName>
                                            </p:attrNameLst>
                                          </p:cBhvr>
                                        </p:animRo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154"/>
                                            </p:tgtEl>
                                            <p:attrNameLst>
                                              <p:attrName>style.visibility</p:attrName>
                                            </p:attrNameLst>
                                          </p:cBhvr>
                                          <p:to>
                                            <p:strVal val="visible"/>
                                          </p:to>
                                        </p:set>
                                        <p:anim calcmode="lin" valueType="num">
                                          <p:cBhvr>
                                            <p:cTn id="32" dur="500" fill="hold"/>
                                            <p:tgtEl>
                                              <p:spTgt spid="154"/>
                                            </p:tgtEl>
                                            <p:attrNameLst>
                                              <p:attrName>ppt_w</p:attrName>
                                            </p:attrNameLst>
                                          </p:cBhvr>
                                          <p:tavLst>
                                            <p:tav tm="0">
                                              <p:val>
                                                <p:fltVal val="0"/>
                                              </p:val>
                                            </p:tav>
                                            <p:tav tm="100000">
                                              <p:val>
                                                <p:strVal val="#ppt_w"/>
                                              </p:val>
                                            </p:tav>
                                          </p:tavLst>
                                        </p:anim>
                                        <p:anim calcmode="lin" valueType="num">
                                          <p:cBhvr>
                                            <p:cTn id="33" dur="500" fill="hold"/>
                                            <p:tgtEl>
                                              <p:spTgt spid="154"/>
                                            </p:tgtEl>
                                            <p:attrNameLst>
                                              <p:attrName>ppt_h</p:attrName>
                                            </p:attrNameLst>
                                          </p:cBhvr>
                                          <p:tavLst>
                                            <p:tav tm="0">
                                              <p:val>
                                                <p:fltVal val="0"/>
                                              </p:val>
                                            </p:tav>
                                            <p:tav tm="100000">
                                              <p:val>
                                                <p:strVal val="#ppt_h"/>
                                              </p:val>
                                            </p:tav>
                                          </p:tavLst>
                                        </p:anim>
                                        <p:animEffect transition="in" filter="fade">
                                          <p:cBhvr>
                                            <p:cTn id="34" dur="500"/>
                                            <p:tgtEl>
                                              <p:spTgt spid="15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5"/>
                                            </p:tgtEl>
                                            <p:attrNameLst>
                                              <p:attrName>style.visibility</p:attrName>
                                            </p:attrNameLst>
                                          </p:cBhvr>
                                          <p:to>
                                            <p:strVal val="visible"/>
                                          </p:to>
                                        </p:set>
                                        <p:anim calcmode="lin" valueType="num">
                                          <p:cBhvr>
                                            <p:cTn id="37" dur="500" fill="hold"/>
                                            <p:tgtEl>
                                              <p:spTgt spid="155"/>
                                            </p:tgtEl>
                                            <p:attrNameLst>
                                              <p:attrName>ppt_w</p:attrName>
                                            </p:attrNameLst>
                                          </p:cBhvr>
                                          <p:tavLst>
                                            <p:tav tm="0">
                                              <p:val>
                                                <p:fltVal val="0"/>
                                              </p:val>
                                            </p:tav>
                                            <p:tav tm="100000">
                                              <p:val>
                                                <p:strVal val="#ppt_w"/>
                                              </p:val>
                                            </p:tav>
                                          </p:tavLst>
                                        </p:anim>
                                        <p:anim calcmode="lin" valueType="num">
                                          <p:cBhvr>
                                            <p:cTn id="38" dur="500" fill="hold"/>
                                            <p:tgtEl>
                                              <p:spTgt spid="155"/>
                                            </p:tgtEl>
                                            <p:attrNameLst>
                                              <p:attrName>ppt_h</p:attrName>
                                            </p:attrNameLst>
                                          </p:cBhvr>
                                          <p:tavLst>
                                            <p:tav tm="0">
                                              <p:val>
                                                <p:fltVal val="0"/>
                                              </p:val>
                                            </p:tav>
                                            <p:tav tm="100000">
                                              <p:val>
                                                <p:strVal val="#ppt_h"/>
                                              </p:val>
                                            </p:tav>
                                          </p:tavLst>
                                        </p:anim>
                                        <p:animEffect transition="in" filter="fade">
                                          <p:cBhvr>
                                            <p:cTn id="39" dur="500"/>
                                            <p:tgtEl>
                                              <p:spTgt spid="155"/>
                                            </p:tgtEl>
                                          </p:cBhvr>
                                        </p:animEffect>
                                      </p:childTnLst>
                                    </p:cTn>
                                  </p:par>
                                </p:childTnLst>
                              </p:cTn>
                            </p:par>
                            <p:par>
                              <p:cTn id="40" fill="hold">
                                <p:stCondLst>
                                  <p:cond delay="4500"/>
                                </p:stCondLst>
                                <p:childTnLst>
                                  <p:par>
                                    <p:cTn id="41" presetID="2" presetClass="entr" presetSubtype="1" accel="40000" fill="hold" nodeType="afterEffect">
                                      <p:stCondLst>
                                        <p:cond delay="0"/>
                                      </p:stCondLst>
                                      <p:childTnLst>
                                        <p:set>
                                          <p:cBhvr>
                                            <p:cTn id="42" dur="1" fill="hold">
                                              <p:stCondLst>
                                                <p:cond delay="0"/>
                                              </p:stCondLst>
                                            </p:cTn>
                                            <p:tgtEl>
                                              <p:spTgt spid="114"/>
                                            </p:tgtEl>
                                            <p:attrNameLst>
                                              <p:attrName>style.visibility</p:attrName>
                                            </p:attrNameLst>
                                          </p:cBhvr>
                                          <p:to>
                                            <p:strVal val="visible"/>
                                          </p:to>
                                        </p:set>
                                        <p:anim calcmode="lin" valueType="num">
                                          <p:cBhvr additive="base">
                                            <p:cTn id="43" dur="1000" fill="hold"/>
                                            <p:tgtEl>
                                              <p:spTgt spid="114"/>
                                            </p:tgtEl>
                                            <p:attrNameLst>
                                              <p:attrName>ppt_x</p:attrName>
                                            </p:attrNameLst>
                                          </p:cBhvr>
                                          <p:tavLst>
                                            <p:tav tm="0">
                                              <p:val>
                                                <p:strVal val="#ppt_x"/>
                                              </p:val>
                                            </p:tav>
                                            <p:tav tm="100000">
                                              <p:val>
                                                <p:strVal val="#ppt_x"/>
                                              </p:val>
                                            </p:tav>
                                          </p:tavLst>
                                        </p:anim>
                                        <p:anim calcmode="lin" valueType="num">
                                          <p:cBhvr additive="base">
                                            <p:cTn id="44" dur="1000" fill="hold"/>
                                            <p:tgtEl>
                                              <p:spTgt spid="114"/>
                                            </p:tgtEl>
                                            <p:attrNameLst>
                                              <p:attrName>ppt_y</p:attrName>
                                            </p:attrNameLst>
                                          </p:cBhvr>
                                          <p:tavLst>
                                            <p:tav tm="0">
                                              <p:val>
                                                <p:strVal val="0-#ppt_h/2"/>
                                              </p:val>
                                            </p:tav>
                                            <p:tav tm="100000">
                                              <p:val>
                                                <p:strVal val="#ppt_y"/>
                                              </p:val>
                                            </p:tav>
                                          </p:tavLst>
                                        </p:anim>
                                      </p:childTnLst>
                                    </p:cTn>
                                  </p:par>
                                  <p:par>
                                    <p:cTn id="45" presetID="2" presetClass="entr" presetSubtype="3" accel="40000" fill="hold" nodeType="withEffect">
                                      <p:stCondLst>
                                        <p:cond delay="250"/>
                                      </p:stCondLst>
                                      <p:childTnLst>
                                        <p:set>
                                          <p:cBhvr>
                                            <p:cTn id="46" dur="1" fill="hold">
                                              <p:stCondLst>
                                                <p:cond delay="0"/>
                                              </p:stCondLst>
                                            </p:cTn>
                                            <p:tgtEl>
                                              <p:spTgt spid="122"/>
                                            </p:tgtEl>
                                            <p:attrNameLst>
                                              <p:attrName>style.visibility</p:attrName>
                                            </p:attrNameLst>
                                          </p:cBhvr>
                                          <p:to>
                                            <p:strVal val="visible"/>
                                          </p:to>
                                        </p:set>
                                        <p:anim calcmode="lin" valueType="num">
                                          <p:cBhvr additive="base">
                                            <p:cTn id="47" dur="1000" fill="hold"/>
                                            <p:tgtEl>
                                              <p:spTgt spid="122"/>
                                            </p:tgtEl>
                                            <p:attrNameLst>
                                              <p:attrName>ppt_x</p:attrName>
                                            </p:attrNameLst>
                                          </p:cBhvr>
                                          <p:tavLst>
                                            <p:tav tm="0">
                                              <p:val>
                                                <p:strVal val="1+#ppt_w/2"/>
                                              </p:val>
                                            </p:tav>
                                            <p:tav tm="100000">
                                              <p:val>
                                                <p:strVal val="#ppt_x"/>
                                              </p:val>
                                            </p:tav>
                                          </p:tavLst>
                                        </p:anim>
                                        <p:anim calcmode="lin" valueType="num">
                                          <p:cBhvr additive="base">
                                            <p:cTn id="48" dur="1000" fill="hold"/>
                                            <p:tgtEl>
                                              <p:spTgt spid="122"/>
                                            </p:tgtEl>
                                            <p:attrNameLst>
                                              <p:attrName>ppt_y</p:attrName>
                                            </p:attrNameLst>
                                          </p:cBhvr>
                                          <p:tavLst>
                                            <p:tav tm="0">
                                              <p:val>
                                                <p:strVal val="0-#ppt_h/2"/>
                                              </p:val>
                                            </p:tav>
                                            <p:tav tm="100000">
                                              <p:val>
                                                <p:strVal val="#ppt_y"/>
                                              </p:val>
                                            </p:tav>
                                          </p:tavLst>
                                        </p:anim>
                                      </p:childTnLst>
                                    </p:cTn>
                                  </p:par>
                                  <p:par>
                                    <p:cTn id="49" presetID="2" presetClass="entr" presetSubtype="6" accel="40000" fill="hold" nodeType="withEffect">
                                      <p:stCondLst>
                                        <p:cond delay="500"/>
                                      </p:stCondLst>
                                      <p:childTnLst>
                                        <p:set>
                                          <p:cBhvr>
                                            <p:cTn id="50" dur="1" fill="hold">
                                              <p:stCondLst>
                                                <p:cond delay="0"/>
                                              </p:stCondLst>
                                            </p:cTn>
                                            <p:tgtEl>
                                              <p:spTgt spid="138"/>
                                            </p:tgtEl>
                                            <p:attrNameLst>
                                              <p:attrName>style.visibility</p:attrName>
                                            </p:attrNameLst>
                                          </p:cBhvr>
                                          <p:to>
                                            <p:strVal val="visible"/>
                                          </p:to>
                                        </p:set>
                                        <p:anim calcmode="lin" valueType="num">
                                          <p:cBhvr additive="base">
                                            <p:cTn id="51" dur="1000" fill="hold"/>
                                            <p:tgtEl>
                                              <p:spTgt spid="138"/>
                                            </p:tgtEl>
                                            <p:attrNameLst>
                                              <p:attrName>ppt_x</p:attrName>
                                            </p:attrNameLst>
                                          </p:cBhvr>
                                          <p:tavLst>
                                            <p:tav tm="0">
                                              <p:val>
                                                <p:strVal val="1+#ppt_w/2"/>
                                              </p:val>
                                            </p:tav>
                                            <p:tav tm="100000">
                                              <p:val>
                                                <p:strVal val="#ppt_x"/>
                                              </p:val>
                                            </p:tav>
                                          </p:tavLst>
                                        </p:anim>
                                        <p:anim calcmode="lin" valueType="num">
                                          <p:cBhvr additive="base">
                                            <p:cTn id="52" dur="1000" fill="hold"/>
                                            <p:tgtEl>
                                              <p:spTgt spid="138"/>
                                            </p:tgtEl>
                                            <p:attrNameLst>
                                              <p:attrName>ppt_y</p:attrName>
                                            </p:attrNameLst>
                                          </p:cBhvr>
                                          <p:tavLst>
                                            <p:tav tm="0">
                                              <p:val>
                                                <p:strVal val="1+#ppt_h/2"/>
                                              </p:val>
                                            </p:tav>
                                            <p:tav tm="100000">
                                              <p:val>
                                                <p:strVal val="#ppt_y"/>
                                              </p:val>
                                            </p:tav>
                                          </p:tavLst>
                                        </p:anim>
                                      </p:childTnLst>
                                    </p:cTn>
                                  </p:par>
                                  <p:par>
                                    <p:cTn id="53" presetID="2" presetClass="entr" presetSubtype="4" accel="40000" fill="hold" nodeType="withEffect">
                                      <p:stCondLst>
                                        <p:cond delay="750"/>
                                      </p:stCondLst>
                                      <p:childTnLst>
                                        <p:set>
                                          <p:cBhvr>
                                            <p:cTn id="54" dur="1" fill="hold">
                                              <p:stCondLst>
                                                <p:cond delay="0"/>
                                              </p:stCondLst>
                                            </p:cTn>
                                            <p:tgtEl>
                                              <p:spTgt spid="146"/>
                                            </p:tgtEl>
                                            <p:attrNameLst>
                                              <p:attrName>style.visibility</p:attrName>
                                            </p:attrNameLst>
                                          </p:cBhvr>
                                          <p:to>
                                            <p:strVal val="visible"/>
                                          </p:to>
                                        </p:set>
                                        <p:anim calcmode="lin" valueType="num">
                                          <p:cBhvr additive="base">
                                            <p:cTn id="55" dur="1000" fill="hold"/>
                                            <p:tgtEl>
                                              <p:spTgt spid="146"/>
                                            </p:tgtEl>
                                            <p:attrNameLst>
                                              <p:attrName>ppt_x</p:attrName>
                                            </p:attrNameLst>
                                          </p:cBhvr>
                                          <p:tavLst>
                                            <p:tav tm="0">
                                              <p:val>
                                                <p:strVal val="#ppt_x"/>
                                              </p:val>
                                            </p:tav>
                                            <p:tav tm="100000">
                                              <p:val>
                                                <p:strVal val="#ppt_x"/>
                                              </p:val>
                                            </p:tav>
                                          </p:tavLst>
                                        </p:anim>
                                        <p:anim calcmode="lin" valueType="num">
                                          <p:cBhvr additive="base">
                                            <p:cTn id="56" dur="1000" fill="hold"/>
                                            <p:tgtEl>
                                              <p:spTgt spid="146"/>
                                            </p:tgtEl>
                                            <p:attrNameLst>
                                              <p:attrName>ppt_y</p:attrName>
                                            </p:attrNameLst>
                                          </p:cBhvr>
                                          <p:tavLst>
                                            <p:tav tm="0">
                                              <p:val>
                                                <p:strVal val="1+#ppt_h/2"/>
                                              </p:val>
                                            </p:tav>
                                            <p:tav tm="100000">
                                              <p:val>
                                                <p:strVal val="#ppt_y"/>
                                              </p:val>
                                            </p:tav>
                                          </p:tavLst>
                                        </p:anim>
                                      </p:childTnLst>
                                    </p:cTn>
                                  </p:par>
                                  <p:par>
                                    <p:cTn id="57" presetID="2" presetClass="entr" presetSubtype="12" accel="40000" fill="hold" nodeType="withEffect">
                                      <p:stCondLst>
                                        <p:cond delay="1000"/>
                                      </p:stCondLst>
                                      <p:childTnLst>
                                        <p:set>
                                          <p:cBhvr>
                                            <p:cTn id="58" dur="1" fill="hold">
                                              <p:stCondLst>
                                                <p:cond delay="0"/>
                                              </p:stCondLst>
                                            </p:cTn>
                                            <p:tgtEl>
                                              <p:spTgt spid="130"/>
                                            </p:tgtEl>
                                            <p:attrNameLst>
                                              <p:attrName>style.visibility</p:attrName>
                                            </p:attrNameLst>
                                          </p:cBhvr>
                                          <p:to>
                                            <p:strVal val="visible"/>
                                          </p:to>
                                        </p:set>
                                        <p:anim calcmode="lin" valueType="num">
                                          <p:cBhvr additive="base">
                                            <p:cTn id="59" dur="1000" fill="hold"/>
                                            <p:tgtEl>
                                              <p:spTgt spid="130"/>
                                            </p:tgtEl>
                                            <p:attrNameLst>
                                              <p:attrName>ppt_x</p:attrName>
                                            </p:attrNameLst>
                                          </p:cBhvr>
                                          <p:tavLst>
                                            <p:tav tm="0">
                                              <p:val>
                                                <p:strVal val="0-#ppt_w/2"/>
                                              </p:val>
                                            </p:tav>
                                            <p:tav tm="100000">
                                              <p:val>
                                                <p:strVal val="#ppt_x"/>
                                              </p:val>
                                            </p:tav>
                                          </p:tavLst>
                                        </p:anim>
                                        <p:anim calcmode="lin" valueType="num">
                                          <p:cBhvr additive="base">
                                            <p:cTn id="60" dur="1000" fill="hold"/>
                                            <p:tgtEl>
                                              <p:spTgt spid="130"/>
                                            </p:tgtEl>
                                            <p:attrNameLst>
                                              <p:attrName>ppt_y</p:attrName>
                                            </p:attrNameLst>
                                          </p:cBhvr>
                                          <p:tavLst>
                                            <p:tav tm="0">
                                              <p:val>
                                                <p:strVal val="1+#ppt_h/2"/>
                                              </p:val>
                                            </p:tav>
                                            <p:tav tm="100000">
                                              <p:val>
                                                <p:strVal val="#ppt_y"/>
                                              </p:val>
                                            </p:tav>
                                          </p:tavLst>
                                        </p:anim>
                                      </p:childTnLst>
                                    </p:cTn>
                                  </p:par>
                                  <p:par>
                                    <p:cTn id="61" presetID="2" presetClass="entr" presetSubtype="9" accel="40000" fill="hold" nodeType="withEffect">
                                      <p:stCondLst>
                                        <p:cond delay="1250"/>
                                      </p:stCondLst>
                                      <p:childTnLst>
                                        <p:set>
                                          <p:cBhvr>
                                            <p:cTn id="62" dur="1" fill="hold">
                                              <p:stCondLst>
                                                <p:cond delay="0"/>
                                              </p:stCondLst>
                                            </p:cTn>
                                            <p:tgtEl>
                                              <p:spTgt spid="106"/>
                                            </p:tgtEl>
                                            <p:attrNameLst>
                                              <p:attrName>style.visibility</p:attrName>
                                            </p:attrNameLst>
                                          </p:cBhvr>
                                          <p:to>
                                            <p:strVal val="visible"/>
                                          </p:to>
                                        </p:set>
                                        <p:anim calcmode="lin" valueType="num">
                                          <p:cBhvr additive="base">
                                            <p:cTn id="63" dur="1000" fill="hold"/>
                                            <p:tgtEl>
                                              <p:spTgt spid="106"/>
                                            </p:tgtEl>
                                            <p:attrNameLst>
                                              <p:attrName>ppt_x</p:attrName>
                                            </p:attrNameLst>
                                          </p:cBhvr>
                                          <p:tavLst>
                                            <p:tav tm="0">
                                              <p:val>
                                                <p:strVal val="0-#ppt_w/2"/>
                                              </p:val>
                                            </p:tav>
                                            <p:tav tm="100000">
                                              <p:val>
                                                <p:strVal val="#ppt_x"/>
                                              </p:val>
                                            </p:tav>
                                          </p:tavLst>
                                        </p:anim>
                                        <p:anim calcmode="lin" valueType="num">
                                          <p:cBhvr additive="base">
                                            <p:cTn id="64" dur="1000" fill="hold"/>
                                            <p:tgtEl>
                                              <p:spTgt spid="106"/>
                                            </p:tgtEl>
                                            <p:attrNameLst>
                                              <p:attrName>ppt_y</p:attrName>
                                            </p:attrNameLst>
                                          </p:cBhvr>
                                          <p:tavLst>
                                            <p:tav tm="0">
                                              <p:val>
                                                <p:strVal val="0-#ppt_h/2"/>
                                              </p:val>
                                            </p:tav>
                                            <p:tav tm="100000">
                                              <p:val>
                                                <p:strVal val="#ppt_y"/>
                                              </p:val>
                                            </p:tav>
                                          </p:tavLst>
                                        </p:anim>
                                      </p:childTnLst>
                                    </p:cTn>
                                  </p:par>
                                </p:childTnLst>
                              </p:cTn>
                            </p:par>
                            <p:par>
                              <p:cTn id="65" fill="hold">
                                <p:stCondLst>
                                  <p:cond delay="6750"/>
                                </p:stCondLst>
                                <p:childTnLst>
                                  <p:par>
                                    <p:cTn id="66" presetID="14" presetClass="entr" presetSubtype="10" fill="hold" nodeType="after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randombar(horizontal)">
                                          <p:cBhvr>
                                            <p:cTn id="68" dur="500"/>
                                            <p:tgtEl>
                                              <p:spTgt spid="103"/>
                                            </p:tgtEl>
                                          </p:cBhvr>
                                        </p:animEffect>
                                      </p:childTnLst>
                                    </p:cTn>
                                  </p:par>
                                  <p:par>
                                    <p:cTn id="69" presetID="14" presetClass="entr" presetSubtype="10" fill="hold" nodeType="with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randombar(horizontal)">
                                          <p:cBhvr>
                                            <p:cTn id="71" dur="500"/>
                                            <p:tgtEl>
                                              <p:spTgt spid="88"/>
                                            </p:tgtEl>
                                          </p:cBhvr>
                                        </p:animEffect>
                                      </p:childTnLst>
                                    </p:cTn>
                                  </p:par>
                                  <p:par>
                                    <p:cTn id="72" presetID="14" presetClass="entr" presetSubtype="10" fill="hold" nodeType="withEffect">
                                      <p:stCondLst>
                                        <p:cond delay="0"/>
                                      </p:stCondLst>
                                      <p:childTnLst>
                                        <p:set>
                                          <p:cBhvr>
                                            <p:cTn id="73" dur="1" fill="hold">
                                              <p:stCondLst>
                                                <p:cond delay="0"/>
                                              </p:stCondLst>
                                            </p:cTn>
                                            <p:tgtEl>
                                              <p:spTgt spid="91"/>
                                            </p:tgtEl>
                                            <p:attrNameLst>
                                              <p:attrName>style.visibility</p:attrName>
                                            </p:attrNameLst>
                                          </p:cBhvr>
                                          <p:to>
                                            <p:strVal val="visible"/>
                                          </p:to>
                                        </p:set>
                                        <p:animEffect transition="in" filter="randombar(horizontal)">
                                          <p:cBhvr>
                                            <p:cTn id="74" dur="500"/>
                                            <p:tgtEl>
                                              <p:spTgt spid="91"/>
                                            </p:tgtEl>
                                          </p:cBhvr>
                                        </p:animEffect>
                                      </p:childTnLst>
                                    </p:cTn>
                                  </p:par>
                                  <p:par>
                                    <p:cTn id="75" presetID="14" presetClass="entr" presetSubtype="10" fill="hold" nodeType="withEffect">
                                      <p:stCondLst>
                                        <p:cond delay="0"/>
                                      </p:stCondLst>
                                      <p:childTnLst>
                                        <p:set>
                                          <p:cBhvr>
                                            <p:cTn id="76" dur="1" fill="hold">
                                              <p:stCondLst>
                                                <p:cond delay="0"/>
                                              </p:stCondLst>
                                            </p:cTn>
                                            <p:tgtEl>
                                              <p:spTgt spid="100"/>
                                            </p:tgtEl>
                                            <p:attrNameLst>
                                              <p:attrName>style.visibility</p:attrName>
                                            </p:attrNameLst>
                                          </p:cBhvr>
                                          <p:to>
                                            <p:strVal val="visible"/>
                                          </p:to>
                                        </p:set>
                                        <p:animEffect transition="in" filter="randombar(horizontal)">
                                          <p:cBhvr>
                                            <p:cTn id="77" dur="500"/>
                                            <p:tgtEl>
                                              <p:spTgt spid="100"/>
                                            </p:tgtEl>
                                          </p:cBhvr>
                                        </p:animEffect>
                                      </p:childTnLst>
                                    </p:cTn>
                                  </p:par>
                                  <p:par>
                                    <p:cTn id="78" presetID="14" presetClass="entr" presetSubtype="10" fill="hold" nodeType="with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randombar(horizontal)">
                                          <p:cBhvr>
                                            <p:cTn id="80" dur="500"/>
                                            <p:tgtEl>
                                              <p:spTgt spid="97"/>
                                            </p:tgtEl>
                                          </p:cBhvr>
                                        </p:animEffect>
                                      </p:childTnLst>
                                    </p:cTn>
                                  </p:par>
                                  <p:par>
                                    <p:cTn id="81" presetID="14" presetClass="entr" presetSubtype="10" fill="hold" nodeType="with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randombar(horizontal)">
                                          <p:cBhvr>
                                            <p:cTn id="8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6" grpId="0"/>
          <p:bldP spid="87" grpId="0" animBg="1"/>
          <p:bldP spid="87" grpId="1" animBg="1"/>
          <p:bldP spid="154" grpId="0" animBg="1"/>
          <p:bldP spid="15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圆角矩形 88"/>
          <p:cNvSpPr/>
          <p:nvPr/>
        </p:nvSpPr>
        <p:spPr>
          <a:xfrm>
            <a:off x="144119" y="963202"/>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0" name="组合 89"/>
          <p:cNvGrpSpPr/>
          <p:nvPr/>
        </p:nvGrpSpPr>
        <p:grpSpPr>
          <a:xfrm>
            <a:off x="232948" y="1100115"/>
            <a:ext cx="118508" cy="118509"/>
            <a:chOff x="4486616" y="3001075"/>
            <a:chExt cx="274695" cy="274699"/>
          </a:xfrm>
        </p:grpSpPr>
        <p:sp>
          <p:nvSpPr>
            <p:cNvPr id="91" name="椭圆 9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2" name="椭圆 9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3" name="组合 92"/>
          <p:cNvGrpSpPr/>
          <p:nvPr/>
        </p:nvGrpSpPr>
        <p:grpSpPr>
          <a:xfrm>
            <a:off x="0" y="1133777"/>
            <a:ext cx="288238" cy="46073"/>
            <a:chOff x="4318304" y="3089060"/>
            <a:chExt cx="384317" cy="61430"/>
          </a:xfrm>
        </p:grpSpPr>
        <p:sp>
          <p:nvSpPr>
            <p:cNvPr id="94" name="圆角矩形 9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5" name="圆角矩形 9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6" name="文本框 10"/>
          <p:cNvSpPr txBox="1"/>
          <p:nvPr/>
        </p:nvSpPr>
        <p:spPr>
          <a:xfrm>
            <a:off x="243720" y="990092"/>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97" name="圆角矩形 96"/>
          <p:cNvSpPr/>
          <p:nvPr/>
        </p:nvSpPr>
        <p:spPr>
          <a:xfrm>
            <a:off x="1179199" y="2255919"/>
            <a:ext cx="1366078" cy="2829265"/>
          </a:xfrm>
          <a:prstGeom prst="roundRect">
            <a:avLst>
              <a:gd name="adj" fmla="val 10427"/>
            </a:avLst>
          </a:prstGeom>
          <a:solidFill>
            <a:srgbClr val="F5F5F5"/>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8" name="组合 97"/>
          <p:cNvGrpSpPr/>
          <p:nvPr/>
        </p:nvGrpSpPr>
        <p:grpSpPr>
          <a:xfrm>
            <a:off x="1233271" y="2179845"/>
            <a:ext cx="1257932" cy="1257932"/>
            <a:chOff x="5219342" y="1411604"/>
            <a:chExt cx="2903587" cy="2903587"/>
          </a:xfrm>
        </p:grpSpPr>
        <p:sp>
          <p:nvSpPr>
            <p:cNvPr id="99" name="椭圆 98"/>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cap="flat" cmpd="sng" algn="ctr">
              <a:noFill/>
              <a:prstDash val="solid"/>
              <a:miter lim="800000"/>
            </a:ln>
            <a:effectLst>
              <a:softEdge rad="215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椭圆 99"/>
            <p:cNvSpPr/>
            <p:nvPr/>
          </p:nvSpPr>
          <p:spPr>
            <a:xfrm>
              <a:off x="5787329" y="1979591"/>
              <a:ext cx="1767612" cy="1767612"/>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椭圆 100"/>
            <p:cNvSpPr/>
            <p:nvPr/>
          </p:nvSpPr>
          <p:spPr>
            <a:xfrm>
              <a:off x="5956268" y="2148532"/>
              <a:ext cx="1429733" cy="1429733"/>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椭圆 101"/>
            <p:cNvSpPr/>
            <p:nvPr/>
          </p:nvSpPr>
          <p:spPr>
            <a:xfrm>
              <a:off x="6014087" y="2206353"/>
              <a:ext cx="1314089" cy="1314089"/>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椭圆 102"/>
            <p:cNvSpPr/>
            <p:nvPr/>
          </p:nvSpPr>
          <p:spPr>
            <a:xfrm>
              <a:off x="6078822" y="2271090"/>
              <a:ext cx="1184613" cy="1184613"/>
            </a:xfrm>
            <a:prstGeom prst="ellipse">
              <a:avLst/>
            </a:prstGeom>
            <a:gradFill>
              <a:gsLst>
                <a:gs pos="0">
                  <a:sysClr val="window" lastClr="FFFFFF"/>
                </a:gs>
                <a:gs pos="100000">
                  <a:srgbClr val="D1D1D1"/>
                </a:gs>
              </a:gsLst>
              <a:lin ang="2700000" scaled="1"/>
            </a:gradFill>
            <a:ln w="317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4" name="组合 103"/>
          <p:cNvGrpSpPr/>
          <p:nvPr/>
        </p:nvGrpSpPr>
        <p:grpSpPr>
          <a:xfrm>
            <a:off x="1470846" y="2605245"/>
            <a:ext cx="775640" cy="404510"/>
            <a:chOff x="2615293" y="1775288"/>
            <a:chExt cx="1034186" cy="539347"/>
          </a:xfrm>
        </p:grpSpPr>
        <p:sp>
          <p:nvSpPr>
            <p:cNvPr id="105" name="文本框 19"/>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01</a:t>
              </a:r>
              <a:endParaRPr lang="zh-CN" altLang="en-US" sz="1800" dirty="0">
                <a:solidFill>
                  <a:srgbClr val="368044"/>
                </a:solidFill>
                <a:latin typeface="Impact" panose="020B0806030902050204" pitchFamily="34" charset="0"/>
              </a:endParaRPr>
            </a:p>
          </p:txBody>
        </p:sp>
        <p:sp>
          <p:nvSpPr>
            <p:cNvPr id="106" name="文本框 20"/>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107" name="矩形 106"/>
          <p:cNvSpPr/>
          <p:nvPr/>
        </p:nvSpPr>
        <p:spPr>
          <a:xfrm>
            <a:off x="1172182" y="3439213"/>
            <a:ext cx="1379738" cy="202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 name="矩形 107"/>
          <p:cNvSpPr/>
          <p:nvPr/>
        </p:nvSpPr>
        <p:spPr>
          <a:xfrm>
            <a:off x="1172182" y="4706958"/>
            <a:ext cx="1379738" cy="18434"/>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9" name="组合 108"/>
          <p:cNvGrpSpPr/>
          <p:nvPr/>
        </p:nvGrpSpPr>
        <p:grpSpPr>
          <a:xfrm>
            <a:off x="1275087" y="3904286"/>
            <a:ext cx="1173928" cy="652617"/>
            <a:chOff x="1891878" y="3593218"/>
            <a:chExt cx="1565237" cy="870155"/>
          </a:xfrm>
        </p:grpSpPr>
        <p:sp>
          <p:nvSpPr>
            <p:cNvPr id="110" name="文本框 24"/>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11" name="文本框 25"/>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12" name="圆角矩形 111"/>
          <p:cNvSpPr/>
          <p:nvPr/>
        </p:nvSpPr>
        <p:spPr>
          <a:xfrm>
            <a:off x="2974155" y="2255919"/>
            <a:ext cx="1366078" cy="2829265"/>
          </a:xfrm>
          <a:prstGeom prst="roundRect">
            <a:avLst>
              <a:gd name="adj" fmla="val 10427"/>
            </a:avLst>
          </a:prstGeom>
          <a:solidFill>
            <a:srgbClr val="F5F5F5"/>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3" name="组合 112"/>
          <p:cNvGrpSpPr/>
          <p:nvPr/>
        </p:nvGrpSpPr>
        <p:grpSpPr>
          <a:xfrm>
            <a:off x="3028227" y="2179845"/>
            <a:ext cx="1257932" cy="1257932"/>
            <a:chOff x="5219342" y="1411604"/>
            <a:chExt cx="2903587" cy="2903587"/>
          </a:xfrm>
        </p:grpSpPr>
        <p:sp>
          <p:nvSpPr>
            <p:cNvPr id="114" name="椭圆 113"/>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cap="flat" cmpd="sng" algn="ctr">
              <a:noFill/>
              <a:prstDash val="solid"/>
              <a:miter lim="800000"/>
            </a:ln>
            <a:effectLst>
              <a:softEdge rad="215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椭圆 114"/>
            <p:cNvSpPr/>
            <p:nvPr/>
          </p:nvSpPr>
          <p:spPr>
            <a:xfrm>
              <a:off x="5787329" y="1979591"/>
              <a:ext cx="1767612" cy="1767612"/>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6" name="椭圆 115"/>
            <p:cNvSpPr/>
            <p:nvPr/>
          </p:nvSpPr>
          <p:spPr>
            <a:xfrm>
              <a:off x="5956268" y="2148532"/>
              <a:ext cx="1429733" cy="1429733"/>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椭圆 116"/>
            <p:cNvSpPr/>
            <p:nvPr/>
          </p:nvSpPr>
          <p:spPr>
            <a:xfrm>
              <a:off x="6014087" y="2206353"/>
              <a:ext cx="1314089" cy="1314089"/>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椭圆 117"/>
            <p:cNvSpPr/>
            <p:nvPr/>
          </p:nvSpPr>
          <p:spPr>
            <a:xfrm>
              <a:off x="6078822" y="2271090"/>
              <a:ext cx="1184613" cy="1184613"/>
            </a:xfrm>
            <a:prstGeom prst="ellipse">
              <a:avLst/>
            </a:prstGeom>
            <a:gradFill>
              <a:gsLst>
                <a:gs pos="0">
                  <a:sysClr val="window" lastClr="FFFFFF"/>
                </a:gs>
                <a:gs pos="100000">
                  <a:srgbClr val="D1D1D1"/>
                </a:gs>
              </a:gsLst>
              <a:lin ang="2700000" scaled="1"/>
            </a:gradFill>
            <a:ln w="317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9" name="组合 118"/>
          <p:cNvGrpSpPr/>
          <p:nvPr/>
        </p:nvGrpSpPr>
        <p:grpSpPr>
          <a:xfrm>
            <a:off x="3265801" y="2605245"/>
            <a:ext cx="775640" cy="404510"/>
            <a:chOff x="2615293" y="1775288"/>
            <a:chExt cx="1034186" cy="539347"/>
          </a:xfrm>
        </p:grpSpPr>
        <p:sp>
          <p:nvSpPr>
            <p:cNvPr id="120" name="文本框 34"/>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02</a:t>
              </a:r>
              <a:endParaRPr lang="zh-CN" altLang="en-US" sz="1800" dirty="0">
                <a:solidFill>
                  <a:srgbClr val="368044"/>
                </a:solidFill>
                <a:latin typeface="Impact" panose="020B0806030902050204" pitchFamily="34" charset="0"/>
              </a:endParaRPr>
            </a:p>
          </p:txBody>
        </p:sp>
        <p:sp>
          <p:nvSpPr>
            <p:cNvPr id="121" name="文本框 35"/>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122" name="矩形 121"/>
          <p:cNvSpPr/>
          <p:nvPr/>
        </p:nvSpPr>
        <p:spPr>
          <a:xfrm>
            <a:off x="2967138" y="3439213"/>
            <a:ext cx="1379738" cy="202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 name="矩形 122"/>
          <p:cNvSpPr/>
          <p:nvPr/>
        </p:nvSpPr>
        <p:spPr>
          <a:xfrm>
            <a:off x="2967138" y="4706958"/>
            <a:ext cx="1379738" cy="18434"/>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4" name="组合 123"/>
          <p:cNvGrpSpPr/>
          <p:nvPr/>
        </p:nvGrpSpPr>
        <p:grpSpPr>
          <a:xfrm>
            <a:off x="3070043" y="3904286"/>
            <a:ext cx="1173928" cy="652617"/>
            <a:chOff x="1891878" y="3593218"/>
            <a:chExt cx="1565237" cy="870155"/>
          </a:xfrm>
        </p:grpSpPr>
        <p:sp>
          <p:nvSpPr>
            <p:cNvPr id="125" name="文本框 39"/>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26" name="文本框 40"/>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27" name="圆角矩形 126"/>
          <p:cNvSpPr/>
          <p:nvPr/>
        </p:nvSpPr>
        <p:spPr>
          <a:xfrm>
            <a:off x="4749887" y="2255919"/>
            <a:ext cx="1366078" cy="2829265"/>
          </a:xfrm>
          <a:prstGeom prst="roundRect">
            <a:avLst>
              <a:gd name="adj" fmla="val 10427"/>
            </a:avLst>
          </a:prstGeom>
          <a:solidFill>
            <a:srgbClr val="F5F5F5"/>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8" name="组合 127"/>
          <p:cNvGrpSpPr/>
          <p:nvPr/>
        </p:nvGrpSpPr>
        <p:grpSpPr>
          <a:xfrm>
            <a:off x="4803959" y="2179845"/>
            <a:ext cx="1257932" cy="1257932"/>
            <a:chOff x="5219342" y="1411604"/>
            <a:chExt cx="2903587" cy="2903587"/>
          </a:xfrm>
        </p:grpSpPr>
        <p:sp>
          <p:nvSpPr>
            <p:cNvPr id="129" name="椭圆 128"/>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cap="flat" cmpd="sng" algn="ctr">
              <a:noFill/>
              <a:prstDash val="solid"/>
              <a:miter lim="800000"/>
            </a:ln>
            <a:effectLst>
              <a:softEdge rad="215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椭圆 129"/>
            <p:cNvSpPr/>
            <p:nvPr/>
          </p:nvSpPr>
          <p:spPr>
            <a:xfrm>
              <a:off x="5787329" y="1979591"/>
              <a:ext cx="1767612" cy="1767612"/>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椭圆 130"/>
            <p:cNvSpPr/>
            <p:nvPr/>
          </p:nvSpPr>
          <p:spPr>
            <a:xfrm>
              <a:off x="5956268" y="2148532"/>
              <a:ext cx="1429733" cy="1429733"/>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椭圆 131"/>
            <p:cNvSpPr/>
            <p:nvPr/>
          </p:nvSpPr>
          <p:spPr>
            <a:xfrm>
              <a:off x="6014087" y="2206353"/>
              <a:ext cx="1314089" cy="1314089"/>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椭圆 132"/>
            <p:cNvSpPr/>
            <p:nvPr/>
          </p:nvSpPr>
          <p:spPr>
            <a:xfrm>
              <a:off x="6078822" y="2271090"/>
              <a:ext cx="1184613" cy="1184613"/>
            </a:xfrm>
            <a:prstGeom prst="ellipse">
              <a:avLst/>
            </a:prstGeom>
            <a:gradFill>
              <a:gsLst>
                <a:gs pos="0">
                  <a:sysClr val="window" lastClr="FFFFFF"/>
                </a:gs>
                <a:gs pos="100000">
                  <a:srgbClr val="D1D1D1"/>
                </a:gs>
              </a:gsLst>
              <a:lin ang="2700000" scaled="1"/>
            </a:gradFill>
            <a:ln w="317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4" name="组合 133"/>
          <p:cNvGrpSpPr/>
          <p:nvPr/>
        </p:nvGrpSpPr>
        <p:grpSpPr>
          <a:xfrm>
            <a:off x="5041534" y="2605245"/>
            <a:ext cx="775640" cy="404510"/>
            <a:chOff x="2615293" y="1775288"/>
            <a:chExt cx="1034186" cy="539347"/>
          </a:xfrm>
        </p:grpSpPr>
        <p:sp>
          <p:nvSpPr>
            <p:cNvPr id="135" name="文本框 49"/>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03</a:t>
              </a:r>
              <a:endParaRPr lang="zh-CN" altLang="en-US" sz="1800" dirty="0">
                <a:solidFill>
                  <a:srgbClr val="368044"/>
                </a:solidFill>
                <a:latin typeface="Impact" panose="020B0806030902050204" pitchFamily="34" charset="0"/>
              </a:endParaRPr>
            </a:p>
          </p:txBody>
        </p:sp>
        <p:sp>
          <p:nvSpPr>
            <p:cNvPr id="136" name="文本框 50"/>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137" name="矩形 136"/>
          <p:cNvSpPr/>
          <p:nvPr/>
        </p:nvSpPr>
        <p:spPr>
          <a:xfrm>
            <a:off x="4742870" y="3439213"/>
            <a:ext cx="1379738" cy="202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矩形 137"/>
          <p:cNvSpPr/>
          <p:nvPr/>
        </p:nvSpPr>
        <p:spPr>
          <a:xfrm>
            <a:off x="4742870" y="4706958"/>
            <a:ext cx="1379738" cy="18434"/>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39" name="组合 138"/>
          <p:cNvGrpSpPr/>
          <p:nvPr/>
        </p:nvGrpSpPr>
        <p:grpSpPr>
          <a:xfrm>
            <a:off x="4845775" y="3904286"/>
            <a:ext cx="1173928" cy="652617"/>
            <a:chOff x="1891878" y="3593218"/>
            <a:chExt cx="1565237" cy="870155"/>
          </a:xfrm>
        </p:grpSpPr>
        <p:sp>
          <p:nvSpPr>
            <p:cNvPr id="140" name="文本框 54"/>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41" name="文本框 55"/>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42" name="圆角矩形 141"/>
          <p:cNvSpPr/>
          <p:nvPr/>
        </p:nvSpPr>
        <p:spPr>
          <a:xfrm>
            <a:off x="6599097" y="2255919"/>
            <a:ext cx="1366078" cy="2829265"/>
          </a:xfrm>
          <a:prstGeom prst="roundRect">
            <a:avLst>
              <a:gd name="adj" fmla="val 10427"/>
            </a:avLst>
          </a:prstGeom>
          <a:solidFill>
            <a:srgbClr val="F5F5F5"/>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3" name="组合 142"/>
          <p:cNvGrpSpPr/>
          <p:nvPr/>
        </p:nvGrpSpPr>
        <p:grpSpPr>
          <a:xfrm>
            <a:off x="6653170" y="2179845"/>
            <a:ext cx="1257932" cy="1257932"/>
            <a:chOff x="5219342" y="1411604"/>
            <a:chExt cx="2903587" cy="2903587"/>
          </a:xfrm>
        </p:grpSpPr>
        <p:sp>
          <p:nvSpPr>
            <p:cNvPr id="144" name="椭圆 143"/>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cap="flat" cmpd="sng" algn="ctr">
              <a:noFill/>
              <a:prstDash val="solid"/>
              <a:miter lim="800000"/>
            </a:ln>
            <a:effectLst>
              <a:softEdge rad="215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椭圆 144"/>
            <p:cNvSpPr/>
            <p:nvPr/>
          </p:nvSpPr>
          <p:spPr>
            <a:xfrm>
              <a:off x="5787329" y="1979591"/>
              <a:ext cx="1767612" cy="1767612"/>
            </a:xfrm>
            <a:prstGeom prst="ellipse">
              <a:avLst/>
            </a:prstGeom>
            <a:gradFill>
              <a:gsLst>
                <a:gs pos="100000">
                  <a:sysClr val="window" lastClr="FFFFFF"/>
                </a:gs>
                <a:gs pos="0">
                  <a:srgbClr val="D1D1D1"/>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椭圆 145"/>
            <p:cNvSpPr/>
            <p:nvPr/>
          </p:nvSpPr>
          <p:spPr>
            <a:xfrm>
              <a:off x="5956268" y="2148532"/>
              <a:ext cx="1429733" cy="1429733"/>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椭圆 146"/>
            <p:cNvSpPr/>
            <p:nvPr/>
          </p:nvSpPr>
          <p:spPr>
            <a:xfrm>
              <a:off x="6014087" y="2206353"/>
              <a:ext cx="1314089" cy="1314089"/>
            </a:xfrm>
            <a:prstGeom prst="ellipse">
              <a:avLst/>
            </a:prstGeom>
            <a:gradFill>
              <a:gsLst>
                <a:gs pos="0">
                  <a:srgbClr val="F7F7F7"/>
                </a:gs>
                <a:gs pos="100000">
                  <a:srgbClr val="D1D1D1"/>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椭圆 147"/>
            <p:cNvSpPr/>
            <p:nvPr/>
          </p:nvSpPr>
          <p:spPr>
            <a:xfrm>
              <a:off x="6078822" y="2271090"/>
              <a:ext cx="1184613" cy="1184613"/>
            </a:xfrm>
            <a:prstGeom prst="ellipse">
              <a:avLst/>
            </a:prstGeom>
            <a:gradFill>
              <a:gsLst>
                <a:gs pos="0">
                  <a:sysClr val="window" lastClr="FFFFFF"/>
                </a:gs>
                <a:gs pos="100000">
                  <a:srgbClr val="D1D1D1"/>
                </a:gs>
              </a:gsLst>
              <a:lin ang="2700000" scaled="1"/>
            </a:gradFill>
            <a:ln w="317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9" name="组合 148"/>
          <p:cNvGrpSpPr/>
          <p:nvPr/>
        </p:nvGrpSpPr>
        <p:grpSpPr>
          <a:xfrm>
            <a:off x="6890744" y="2605245"/>
            <a:ext cx="775640" cy="404510"/>
            <a:chOff x="2615293" y="1775288"/>
            <a:chExt cx="1034186" cy="539347"/>
          </a:xfrm>
        </p:grpSpPr>
        <p:sp>
          <p:nvSpPr>
            <p:cNvPr id="150" name="文本框 64"/>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04</a:t>
              </a:r>
              <a:endParaRPr lang="zh-CN" altLang="en-US" sz="1800" dirty="0">
                <a:solidFill>
                  <a:srgbClr val="368044"/>
                </a:solidFill>
                <a:latin typeface="Impact" panose="020B0806030902050204" pitchFamily="34" charset="0"/>
              </a:endParaRPr>
            </a:p>
          </p:txBody>
        </p:sp>
        <p:sp>
          <p:nvSpPr>
            <p:cNvPr id="151" name="文本框 65"/>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152" name="矩形 151"/>
          <p:cNvSpPr/>
          <p:nvPr/>
        </p:nvSpPr>
        <p:spPr>
          <a:xfrm>
            <a:off x="6592081" y="3439213"/>
            <a:ext cx="1379738" cy="202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a:off x="6592081" y="4706958"/>
            <a:ext cx="1379738" cy="18434"/>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54" name="组合 153"/>
          <p:cNvGrpSpPr/>
          <p:nvPr/>
        </p:nvGrpSpPr>
        <p:grpSpPr>
          <a:xfrm>
            <a:off x="6694986" y="3904286"/>
            <a:ext cx="1173928" cy="652617"/>
            <a:chOff x="1891878" y="3593218"/>
            <a:chExt cx="1565237" cy="870155"/>
          </a:xfrm>
        </p:grpSpPr>
        <p:sp>
          <p:nvSpPr>
            <p:cNvPr id="155" name="文本框 69"/>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56" name="文本框 70"/>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57" name="Group 4"/>
          <p:cNvGrpSpPr>
            <a:grpSpLocks noChangeAspect="1"/>
          </p:cNvGrpSpPr>
          <p:nvPr/>
        </p:nvGrpSpPr>
        <p:grpSpPr bwMode="auto">
          <a:xfrm>
            <a:off x="1751421" y="3651178"/>
            <a:ext cx="224358" cy="262922"/>
            <a:chOff x="1776" y="1776"/>
            <a:chExt cx="64" cy="75"/>
          </a:xfrm>
          <a:solidFill>
            <a:srgbClr val="368044"/>
          </a:solidFill>
          <a:effectLst/>
        </p:grpSpPr>
        <p:sp>
          <p:nvSpPr>
            <p:cNvPr id="15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62" name="Group 18"/>
          <p:cNvGrpSpPr>
            <a:grpSpLocks noChangeAspect="1"/>
          </p:cNvGrpSpPr>
          <p:nvPr/>
        </p:nvGrpSpPr>
        <p:grpSpPr bwMode="auto">
          <a:xfrm>
            <a:off x="3551205" y="3665864"/>
            <a:ext cx="250640" cy="233550"/>
            <a:chOff x="3802" y="2858"/>
            <a:chExt cx="616" cy="574"/>
          </a:xfrm>
          <a:solidFill>
            <a:srgbClr val="368044"/>
          </a:solidFill>
          <a:effectLst/>
        </p:grpSpPr>
        <p:sp>
          <p:nvSpPr>
            <p:cNvPr id="16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68" name="Group 13"/>
          <p:cNvGrpSpPr>
            <a:grpSpLocks noChangeAspect="1"/>
          </p:cNvGrpSpPr>
          <p:nvPr/>
        </p:nvGrpSpPr>
        <p:grpSpPr bwMode="auto">
          <a:xfrm>
            <a:off x="5324079" y="3644225"/>
            <a:ext cx="273597" cy="276828"/>
            <a:chOff x="2426" y="2781"/>
            <a:chExt cx="593" cy="600"/>
          </a:xfrm>
          <a:solidFill>
            <a:srgbClr val="368044"/>
          </a:solidFill>
          <a:effectLst/>
        </p:grpSpPr>
        <p:sp>
          <p:nvSpPr>
            <p:cNvPr id="16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71" name="组合 170"/>
          <p:cNvGrpSpPr/>
          <p:nvPr/>
        </p:nvGrpSpPr>
        <p:grpSpPr>
          <a:xfrm>
            <a:off x="7173061" y="3641917"/>
            <a:ext cx="258633" cy="281445"/>
            <a:chOff x="4873620" y="1965325"/>
            <a:chExt cx="269882" cy="293688"/>
          </a:xfrm>
          <a:solidFill>
            <a:srgbClr val="368044"/>
          </a:solidFill>
          <a:effectLst/>
        </p:grpSpPr>
        <p:sp>
          <p:nvSpPr>
            <p:cNvPr id="172"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3"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4"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500"/>
                                            <p:tgtEl>
                                              <p:spTgt spid="9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89"/>
                                            </p:tgtEl>
                                            <p:attrNameLst>
                                              <p:attrName>style.visibility</p:attrName>
                                            </p:attrNameLst>
                                          </p:cBhvr>
                                          <p:to>
                                            <p:strVal val="visible"/>
                                          </p:to>
                                        </p:set>
                                        <p:anim calcmode="lin" valueType="num" p14:bounceEnd="50000">
                                          <p:cBhvr additive="base">
                                            <p:cTn id="14" dur="500" fill="hold"/>
                                            <p:tgtEl>
                                              <p:spTgt spid="8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8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96"/>
                                            </p:tgtEl>
                                            <p:attrNameLst>
                                              <p:attrName>style.visibility</p:attrName>
                                            </p:attrNameLst>
                                          </p:cBhvr>
                                          <p:to>
                                            <p:strVal val="visible"/>
                                          </p:to>
                                        </p:set>
                                        <p:animEffect transition="in" filter="barn(outVertical)">
                                          <p:cBhvr>
                                            <p:cTn id="19" dur="700"/>
                                            <p:tgtEl>
                                              <p:spTgt spid="96"/>
                                            </p:tgtEl>
                                          </p:cBhvr>
                                        </p:animEffect>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anim calcmode="lin" valueType="num">
                                          <p:cBhvr>
                                            <p:cTn id="24" dur="1000" fill="hold"/>
                                            <p:tgtEl>
                                              <p:spTgt spid="97"/>
                                            </p:tgtEl>
                                            <p:attrNameLst>
                                              <p:attrName>ppt_x</p:attrName>
                                            </p:attrNameLst>
                                          </p:cBhvr>
                                          <p:tavLst>
                                            <p:tav tm="0">
                                              <p:val>
                                                <p:strVal val="#ppt_x"/>
                                              </p:val>
                                            </p:tav>
                                            <p:tav tm="100000">
                                              <p:val>
                                                <p:strVal val="#ppt_x"/>
                                              </p:val>
                                            </p:tav>
                                          </p:tavLst>
                                        </p:anim>
                                        <p:anim calcmode="lin" valueType="num">
                                          <p:cBhvr>
                                            <p:cTn id="25" dur="900" decel="100000" fill="hold"/>
                                            <p:tgtEl>
                                              <p:spTgt spid="9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97"/>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250"/>
                                      </p:stCondLst>
                                      <p:childTnLst>
                                        <p:set>
                                          <p:cBhvr>
                                            <p:cTn id="28" dur="1" fill="hold">
                                              <p:stCondLst>
                                                <p:cond delay="0"/>
                                              </p:stCondLst>
                                            </p:cTn>
                                            <p:tgtEl>
                                              <p:spTgt spid="112"/>
                                            </p:tgtEl>
                                            <p:attrNameLst>
                                              <p:attrName>style.visibility</p:attrName>
                                            </p:attrNameLst>
                                          </p:cBhvr>
                                          <p:to>
                                            <p:strVal val="visible"/>
                                          </p:to>
                                        </p:set>
                                        <p:animEffect transition="in" filter="fade">
                                          <p:cBhvr>
                                            <p:cTn id="29" dur="1000"/>
                                            <p:tgtEl>
                                              <p:spTgt spid="112"/>
                                            </p:tgtEl>
                                          </p:cBhvr>
                                        </p:animEffect>
                                        <p:anim calcmode="lin" valueType="num">
                                          <p:cBhvr>
                                            <p:cTn id="30" dur="1000" fill="hold"/>
                                            <p:tgtEl>
                                              <p:spTgt spid="112"/>
                                            </p:tgtEl>
                                            <p:attrNameLst>
                                              <p:attrName>ppt_x</p:attrName>
                                            </p:attrNameLst>
                                          </p:cBhvr>
                                          <p:tavLst>
                                            <p:tav tm="0">
                                              <p:val>
                                                <p:strVal val="#ppt_x"/>
                                              </p:val>
                                            </p:tav>
                                            <p:tav tm="100000">
                                              <p:val>
                                                <p:strVal val="#ppt_x"/>
                                              </p:val>
                                            </p:tav>
                                          </p:tavLst>
                                        </p:anim>
                                        <p:anim calcmode="lin" valueType="num">
                                          <p:cBhvr>
                                            <p:cTn id="31" dur="900" decel="100000" fill="hold"/>
                                            <p:tgtEl>
                                              <p:spTgt spid="112"/>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12"/>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500"/>
                                      </p:stCondLst>
                                      <p:childTnLst>
                                        <p:set>
                                          <p:cBhvr>
                                            <p:cTn id="34" dur="1" fill="hold">
                                              <p:stCondLst>
                                                <p:cond delay="0"/>
                                              </p:stCondLst>
                                            </p:cTn>
                                            <p:tgtEl>
                                              <p:spTgt spid="127"/>
                                            </p:tgtEl>
                                            <p:attrNameLst>
                                              <p:attrName>style.visibility</p:attrName>
                                            </p:attrNameLst>
                                          </p:cBhvr>
                                          <p:to>
                                            <p:strVal val="visible"/>
                                          </p:to>
                                        </p:set>
                                        <p:animEffect transition="in" filter="fade">
                                          <p:cBhvr>
                                            <p:cTn id="35" dur="1000"/>
                                            <p:tgtEl>
                                              <p:spTgt spid="127"/>
                                            </p:tgtEl>
                                          </p:cBhvr>
                                        </p:animEffect>
                                        <p:anim calcmode="lin" valueType="num">
                                          <p:cBhvr>
                                            <p:cTn id="36" dur="1000" fill="hold"/>
                                            <p:tgtEl>
                                              <p:spTgt spid="127"/>
                                            </p:tgtEl>
                                            <p:attrNameLst>
                                              <p:attrName>ppt_x</p:attrName>
                                            </p:attrNameLst>
                                          </p:cBhvr>
                                          <p:tavLst>
                                            <p:tav tm="0">
                                              <p:val>
                                                <p:strVal val="#ppt_x"/>
                                              </p:val>
                                            </p:tav>
                                            <p:tav tm="100000">
                                              <p:val>
                                                <p:strVal val="#ppt_x"/>
                                              </p:val>
                                            </p:tav>
                                          </p:tavLst>
                                        </p:anim>
                                        <p:anim calcmode="lin" valueType="num">
                                          <p:cBhvr>
                                            <p:cTn id="37" dur="900" decel="100000" fill="hold"/>
                                            <p:tgtEl>
                                              <p:spTgt spid="127"/>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27"/>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750"/>
                                      </p:stCondLst>
                                      <p:childTnLst>
                                        <p:set>
                                          <p:cBhvr>
                                            <p:cTn id="40" dur="1" fill="hold">
                                              <p:stCondLst>
                                                <p:cond delay="0"/>
                                              </p:stCondLst>
                                            </p:cTn>
                                            <p:tgtEl>
                                              <p:spTgt spid="142"/>
                                            </p:tgtEl>
                                            <p:attrNameLst>
                                              <p:attrName>style.visibility</p:attrName>
                                            </p:attrNameLst>
                                          </p:cBhvr>
                                          <p:to>
                                            <p:strVal val="visible"/>
                                          </p:to>
                                        </p:set>
                                        <p:animEffect transition="in" filter="fade">
                                          <p:cBhvr>
                                            <p:cTn id="41" dur="1000"/>
                                            <p:tgtEl>
                                              <p:spTgt spid="142"/>
                                            </p:tgtEl>
                                          </p:cBhvr>
                                        </p:animEffect>
                                        <p:anim calcmode="lin" valueType="num">
                                          <p:cBhvr>
                                            <p:cTn id="42" dur="1000" fill="hold"/>
                                            <p:tgtEl>
                                              <p:spTgt spid="142"/>
                                            </p:tgtEl>
                                            <p:attrNameLst>
                                              <p:attrName>ppt_x</p:attrName>
                                            </p:attrNameLst>
                                          </p:cBhvr>
                                          <p:tavLst>
                                            <p:tav tm="0">
                                              <p:val>
                                                <p:strVal val="#ppt_x"/>
                                              </p:val>
                                            </p:tav>
                                            <p:tav tm="100000">
                                              <p:val>
                                                <p:strVal val="#ppt_x"/>
                                              </p:val>
                                            </p:tav>
                                          </p:tavLst>
                                        </p:anim>
                                        <p:anim calcmode="lin" valueType="num">
                                          <p:cBhvr>
                                            <p:cTn id="43" dur="900" decel="100000" fill="hold"/>
                                            <p:tgtEl>
                                              <p:spTgt spid="142"/>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42"/>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53" presetClass="entr" presetSubtype="16" fill="hold" nodeType="afterEffect">
                                      <p:stCondLst>
                                        <p:cond delay="0"/>
                                      </p:stCondLst>
                                      <p:childTnLst>
                                        <p:set>
                                          <p:cBhvr>
                                            <p:cTn id="47" dur="1" fill="hold">
                                              <p:stCondLst>
                                                <p:cond delay="0"/>
                                              </p:stCondLst>
                                            </p:cTn>
                                            <p:tgtEl>
                                              <p:spTgt spid="98"/>
                                            </p:tgtEl>
                                            <p:attrNameLst>
                                              <p:attrName>style.visibility</p:attrName>
                                            </p:attrNameLst>
                                          </p:cBhvr>
                                          <p:to>
                                            <p:strVal val="visible"/>
                                          </p:to>
                                        </p:set>
                                        <p:anim calcmode="lin" valueType="num">
                                          <p:cBhvr>
                                            <p:cTn id="48" dur="500" fill="hold"/>
                                            <p:tgtEl>
                                              <p:spTgt spid="98"/>
                                            </p:tgtEl>
                                            <p:attrNameLst>
                                              <p:attrName>ppt_w</p:attrName>
                                            </p:attrNameLst>
                                          </p:cBhvr>
                                          <p:tavLst>
                                            <p:tav tm="0">
                                              <p:val>
                                                <p:fltVal val="0"/>
                                              </p:val>
                                            </p:tav>
                                            <p:tav tm="100000">
                                              <p:val>
                                                <p:strVal val="#ppt_w"/>
                                              </p:val>
                                            </p:tav>
                                          </p:tavLst>
                                        </p:anim>
                                        <p:anim calcmode="lin" valueType="num">
                                          <p:cBhvr>
                                            <p:cTn id="49" dur="500" fill="hold"/>
                                            <p:tgtEl>
                                              <p:spTgt spid="98"/>
                                            </p:tgtEl>
                                            <p:attrNameLst>
                                              <p:attrName>ppt_h</p:attrName>
                                            </p:attrNameLst>
                                          </p:cBhvr>
                                          <p:tavLst>
                                            <p:tav tm="0">
                                              <p:val>
                                                <p:fltVal val="0"/>
                                              </p:val>
                                            </p:tav>
                                            <p:tav tm="100000">
                                              <p:val>
                                                <p:strVal val="#ppt_h"/>
                                              </p:val>
                                            </p:tav>
                                          </p:tavLst>
                                        </p:anim>
                                        <p:animEffect transition="in" filter="fade">
                                          <p:cBhvr>
                                            <p:cTn id="50" dur="500"/>
                                            <p:tgtEl>
                                              <p:spTgt spid="98"/>
                                            </p:tgtEl>
                                          </p:cBhvr>
                                        </p:animEffect>
                                      </p:childTnLst>
                                    </p:cTn>
                                  </p:par>
                                  <p:par>
                                    <p:cTn id="51" presetID="53" presetClass="entr" presetSubtype="16" fill="hold" nodeType="withEffect">
                                      <p:stCondLst>
                                        <p:cond delay="250"/>
                                      </p:stCondLst>
                                      <p:childTnLst>
                                        <p:set>
                                          <p:cBhvr>
                                            <p:cTn id="52" dur="1" fill="hold">
                                              <p:stCondLst>
                                                <p:cond delay="0"/>
                                              </p:stCondLst>
                                            </p:cTn>
                                            <p:tgtEl>
                                              <p:spTgt spid="113"/>
                                            </p:tgtEl>
                                            <p:attrNameLst>
                                              <p:attrName>style.visibility</p:attrName>
                                            </p:attrNameLst>
                                          </p:cBhvr>
                                          <p:to>
                                            <p:strVal val="visible"/>
                                          </p:to>
                                        </p:set>
                                        <p:anim calcmode="lin" valueType="num">
                                          <p:cBhvr>
                                            <p:cTn id="53" dur="500" fill="hold"/>
                                            <p:tgtEl>
                                              <p:spTgt spid="113"/>
                                            </p:tgtEl>
                                            <p:attrNameLst>
                                              <p:attrName>ppt_w</p:attrName>
                                            </p:attrNameLst>
                                          </p:cBhvr>
                                          <p:tavLst>
                                            <p:tav tm="0">
                                              <p:val>
                                                <p:fltVal val="0"/>
                                              </p:val>
                                            </p:tav>
                                            <p:tav tm="100000">
                                              <p:val>
                                                <p:strVal val="#ppt_w"/>
                                              </p:val>
                                            </p:tav>
                                          </p:tavLst>
                                        </p:anim>
                                        <p:anim calcmode="lin" valueType="num">
                                          <p:cBhvr>
                                            <p:cTn id="54" dur="500" fill="hold"/>
                                            <p:tgtEl>
                                              <p:spTgt spid="113"/>
                                            </p:tgtEl>
                                            <p:attrNameLst>
                                              <p:attrName>ppt_h</p:attrName>
                                            </p:attrNameLst>
                                          </p:cBhvr>
                                          <p:tavLst>
                                            <p:tav tm="0">
                                              <p:val>
                                                <p:fltVal val="0"/>
                                              </p:val>
                                            </p:tav>
                                            <p:tav tm="100000">
                                              <p:val>
                                                <p:strVal val="#ppt_h"/>
                                              </p:val>
                                            </p:tav>
                                          </p:tavLst>
                                        </p:anim>
                                        <p:animEffect transition="in" filter="fade">
                                          <p:cBhvr>
                                            <p:cTn id="55" dur="500"/>
                                            <p:tgtEl>
                                              <p:spTgt spid="113"/>
                                            </p:tgtEl>
                                          </p:cBhvr>
                                        </p:animEffect>
                                      </p:childTnLst>
                                    </p:cTn>
                                  </p:par>
                                  <p:par>
                                    <p:cTn id="56" presetID="53" presetClass="entr" presetSubtype="16" fill="hold" nodeType="withEffect">
                                      <p:stCondLst>
                                        <p:cond delay="500"/>
                                      </p:stCondLst>
                                      <p:childTnLst>
                                        <p:set>
                                          <p:cBhvr>
                                            <p:cTn id="57" dur="1" fill="hold">
                                              <p:stCondLst>
                                                <p:cond delay="0"/>
                                              </p:stCondLst>
                                            </p:cTn>
                                            <p:tgtEl>
                                              <p:spTgt spid="128"/>
                                            </p:tgtEl>
                                            <p:attrNameLst>
                                              <p:attrName>style.visibility</p:attrName>
                                            </p:attrNameLst>
                                          </p:cBhvr>
                                          <p:to>
                                            <p:strVal val="visible"/>
                                          </p:to>
                                        </p:set>
                                        <p:anim calcmode="lin" valueType="num">
                                          <p:cBhvr>
                                            <p:cTn id="58" dur="500" fill="hold"/>
                                            <p:tgtEl>
                                              <p:spTgt spid="128"/>
                                            </p:tgtEl>
                                            <p:attrNameLst>
                                              <p:attrName>ppt_w</p:attrName>
                                            </p:attrNameLst>
                                          </p:cBhvr>
                                          <p:tavLst>
                                            <p:tav tm="0">
                                              <p:val>
                                                <p:fltVal val="0"/>
                                              </p:val>
                                            </p:tav>
                                            <p:tav tm="100000">
                                              <p:val>
                                                <p:strVal val="#ppt_w"/>
                                              </p:val>
                                            </p:tav>
                                          </p:tavLst>
                                        </p:anim>
                                        <p:anim calcmode="lin" valueType="num">
                                          <p:cBhvr>
                                            <p:cTn id="59" dur="500" fill="hold"/>
                                            <p:tgtEl>
                                              <p:spTgt spid="128"/>
                                            </p:tgtEl>
                                            <p:attrNameLst>
                                              <p:attrName>ppt_h</p:attrName>
                                            </p:attrNameLst>
                                          </p:cBhvr>
                                          <p:tavLst>
                                            <p:tav tm="0">
                                              <p:val>
                                                <p:fltVal val="0"/>
                                              </p:val>
                                            </p:tav>
                                            <p:tav tm="100000">
                                              <p:val>
                                                <p:strVal val="#ppt_h"/>
                                              </p:val>
                                            </p:tav>
                                          </p:tavLst>
                                        </p:anim>
                                        <p:animEffect transition="in" filter="fade">
                                          <p:cBhvr>
                                            <p:cTn id="60" dur="500"/>
                                            <p:tgtEl>
                                              <p:spTgt spid="128"/>
                                            </p:tgtEl>
                                          </p:cBhvr>
                                        </p:animEffect>
                                      </p:childTnLst>
                                    </p:cTn>
                                  </p:par>
                                  <p:par>
                                    <p:cTn id="61" presetID="53" presetClass="entr" presetSubtype="16" fill="hold" nodeType="withEffect">
                                      <p:stCondLst>
                                        <p:cond delay="750"/>
                                      </p:stCondLst>
                                      <p:childTnLst>
                                        <p:set>
                                          <p:cBhvr>
                                            <p:cTn id="62" dur="1" fill="hold">
                                              <p:stCondLst>
                                                <p:cond delay="0"/>
                                              </p:stCondLst>
                                            </p:cTn>
                                            <p:tgtEl>
                                              <p:spTgt spid="143"/>
                                            </p:tgtEl>
                                            <p:attrNameLst>
                                              <p:attrName>style.visibility</p:attrName>
                                            </p:attrNameLst>
                                          </p:cBhvr>
                                          <p:to>
                                            <p:strVal val="visible"/>
                                          </p:to>
                                        </p:set>
                                        <p:anim calcmode="lin" valueType="num">
                                          <p:cBhvr>
                                            <p:cTn id="63" dur="500" fill="hold"/>
                                            <p:tgtEl>
                                              <p:spTgt spid="143"/>
                                            </p:tgtEl>
                                            <p:attrNameLst>
                                              <p:attrName>ppt_w</p:attrName>
                                            </p:attrNameLst>
                                          </p:cBhvr>
                                          <p:tavLst>
                                            <p:tav tm="0">
                                              <p:val>
                                                <p:fltVal val="0"/>
                                              </p:val>
                                            </p:tav>
                                            <p:tav tm="100000">
                                              <p:val>
                                                <p:strVal val="#ppt_w"/>
                                              </p:val>
                                            </p:tav>
                                          </p:tavLst>
                                        </p:anim>
                                        <p:anim calcmode="lin" valueType="num">
                                          <p:cBhvr>
                                            <p:cTn id="64" dur="500" fill="hold"/>
                                            <p:tgtEl>
                                              <p:spTgt spid="143"/>
                                            </p:tgtEl>
                                            <p:attrNameLst>
                                              <p:attrName>ppt_h</p:attrName>
                                            </p:attrNameLst>
                                          </p:cBhvr>
                                          <p:tavLst>
                                            <p:tav tm="0">
                                              <p:val>
                                                <p:fltVal val="0"/>
                                              </p:val>
                                            </p:tav>
                                            <p:tav tm="100000">
                                              <p:val>
                                                <p:strVal val="#ppt_h"/>
                                              </p:val>
                                            </p:tav>
                                          </p:tavLst>
                                        </p:anim>
                                        <p:animEffect transition="in" filter="fade">
                                          <p:cBhvr>
                                            <p:cTn id="65" dur="500"/>
                                            <p:tgtEl>
                                              <p:spTgt spid="143"/>
                                            </p:tgtEl>
                                          </p:cBhvr>
                                        </p:animEffect>
                                      </p:childTnLst>
                                    </p:cTn>
                                  </p:par>
                                </p:childTnLst>
                              </p:cTn>
                            </p:par>
                            <p:par>
                              <p:cTn id="66" fill="hold">
                                <p:stCondLst>
                                  <p:cond delay="5000"/>
                                </p:stCondLst>
                                <p:childTnLst>
                                  <p:par>
                                    <p:cTn id="67" presetID="21" presetClass="entr" presetSubtype="1"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heel(1)">
                                          <p:cBhvr>
                                            <p:cTn id="69" dur="750"/>
                                            <p:tgtEl>
                                              <p:spTgt spid="104"/>
                                            </p:tgtEl>
                                          </p:cBhvr>
                                        </p:animEffect>
                                      </p:childTnLst>
                                    </p:cTn>
                                  </p:par>
                                  <p:par>
                                    <p:cTn id="70" presetID="21" presetClass="entr" presetSubtype="1" fill="hold" nodeType="withEffect">
                                      <p:stCondLst>
                                        <p:cond delay="0"/>
                                      </p:stCondLst>
                                      <p:childTnLst>
                                        <p:set>
                                          <p:cBhvr>
                                            <p:cTn id="71" dur="1" fill="hold">
                                              <p:stCondLst>
                                                <p:cond delay="0"/>
                                              </p:stCondLst>
                                            </p:cTn>
                                            <p:tgtEl>
                                              <p:spTgt spid="119"/>
                                            </p:tgtEl>
                                            <p:attrNameLst>
                                              <p:attrName>style.visibility</p:attrName>
                                            </p:attrNameLst>
                                          </p:cBhvr>
                                          <p:to>
                                            <p:strVal val="visible"/>
                                          </p:to>
                                        </p:set>
                                        <p:animEffect transition="in" filter="wheel(1)">
                                          <p:cBhvr>
                                            <p:cTn id="72" dur="750"/>
                                            <p:tgtEl>
                                              <p:spTgt spid="119"/>
                                            </p:tgtEl>
                                          </p:cBhvr>
                                        </p:animEffect>
                                      </p:childTnLst>
                                    </p:cTn>
                                  </p:par>
                                  <p:par>
                                    <p:cTn id="73" presetID="21" presetClass="entr" presetSubtype="1" fill="hold" nodeType="withEffect">
                                      <p:stCondLst>
                                        <p:cond delay="0"/>
                                      </p:stCondLst>
                                      <p:childTnLst>
                                        <p:set>
                                          <p:cBhvr>
                                            <p:cTn id="74" dur="1" fill="hold">
                                              <p:stCondLst>
                                                <p:cond delay="0"/>
                                              </p:stCondLst>
                                            </p:cTn>
                                            <p:tgtEl>
                                              <p:spTgt spid="134"/>
                                            </p:tgtEl>
                                            <p:attrNameLst>
                                              <p:attrName>style.visibility</p:attrName>
                                            </p:attrNameLst>
                                          </p:cBhvr>
                                          <p:to>
                                            <p:strVal val="visible"/>
                                          </p:to>
                                        </p:set>
                                        <p:animEffect transition="in" filter="wheel(1)">
                                          <p:cBhvr>
                                            <p:cTn id="75" dur="750"/>
                                            <p:tgtEl>
                                              <p:spTgt spid="134"/>
                                            </p:tgtEl>
                                          </p:cBhvr>
                                        </p:animEffect>
                                      </p:childTnLst>
                                    </p:cTn>
                                  </p:par>
                                  <p:par>
                                    <p:cTn id="76" presetID="21" presetClass="entr" presetSubtype="1" fill="hold" nodeType="withEffect">
                                      <p:stCondLst>
                                        <p:cond delay="0"/>
                                      </p:stCondLst>
                                      <p:childTnLst>
                                        <p:set>
                                          <p:cBhvr>
                                            <p:cTn id="77" dur="1" fill="hold">
                                              <p:stCondLst>
                                                <p:cond delay="0"/>
                                              </p:stCondLst>
                                            </p:cTn>
                                            <p:tgtEl>
                                              <p:spTgt spid="149"/>
                                            </p:tgtEl>
                                            <p:attrNameLst>
                                              <p:attrName>style.visibility</p:attrName>
                                            </p:attrNameLst>
                                          </p:cBhvr>
                                          <p:to>
                                            <p:strVal val="visible"/>
                                          </p:to>
                                        </p:set>
                                        <p:animEffect transition="in" filter="wheel(1)">
                                          <p:cBhvr>
                                            <p:cTn id="78" dur="750"/>
                                            <p:tgtEl>
                                              <p:spTgt spid="149"/>
                                            </p:tgtEl>
                                          </p:cBhvr>
                                        </p:animEffect>
                                      </p:childTnLst>
                                    </p:cTn>
                                  </p:par>
                                </p:childTnLst>
                              </p:cTn>
                            </p:par>
                            <p:par>
                              <p:cTn id="79" fill="hold">
                                <p:stCondLst>
                                  <p:cond delay="5750"/>
                                </p:stCondLst>
                                <p:childTnLst>
                                  <p:par>
                                    <p:cTn id="80" presetID="16" presetClass="entr" presetSubtype="37"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barn(outVertical)">
                                          <p:cBhvr>
                                            <p:cTn id="82" dur="500"/>
                                            <p:tgtEl>
                                              <p:spTgt spid="107"/>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108"/>
                                            </p:tgtEl>
                                            <p:attrNameLst>
                                              <p:attrName>style.visibility</p:attrName>
                                            </p:attrNameLst>
                                          </p:cBhvr>
                                          <p:to>
                                            <p:strVal val="visible"/>
                                          </p:to>
                                        </p:set>
                                        <p:animEffect transition="in" filter="barn(outVertical)">
                                          <p:cBhvr>
                                            <p:cTn id="85" dur="500"/>
                                            <p:tgtEl>
                                              <p:spTgt spid="108"/>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122"/>
                                            </p:tgtEl>
                                            <p:attrNameLst>
                                              <p:attrName>style.visibility</p:attrName>
                                            </p:attrNameLst>
                                          </p:cBhvr>
                                          <p:to>
                                            <p:strVal val="visible"/>
                                          </p:to>
                                        </p:set>
                                        <p:animEffect transition="in" filter="barn(outVertical)">
                                          <p:cBhvr>
                                            <p:cTn id="88" dur="500"/>
                                            <p:tgtEl>
                                              <p:spTgt spid="122"/>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123"/>
                                            </p:tgtEl>
                                            <p:attrNameLst>
                                              <p:attrName>style.visibility</p:attrName>
                                            </p:attrNameLst>
                                          </p:cBhvr>
                                          <p:to>
                                            <p:strVal val="visible"/>
                                          </p:to>
                                        </p:set>
                                        <p:animEffect transition="in" filter="barn(outVertical)">
                                          <p:cBhvr>
                                            <p:cTn id="91" dur="500"/>
                                            <p:tgtEl>
                                              <p:spTgt spid="12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137"/>
                                            </p:tgtEl>
                                            <p:attrNameLst>
                                              <p:attrName>style.visibility</p:attrName>
                                            </p:attrNameLst>
                                          </p:cBhvr>
                                          <p:to>
                                            <p:strVal val="visible"/>
                                          </p:to>
                                        </p:set>
                                        <p:animEffect transition="in" filter="barn(outVertical)">
                                          <p:cBhvr>
                                            <p:cTn id="94" dur="500"/>
                                            <p:tgtEl>
                                              <p:spTgt spid="137"/>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Effect transition="in" filter="barn(outVertical)">
                                          <p:cBhvr>
                                            <p:cTn id="97" dur="500"/>
                                            <p:tgtEl>
                                              <p:spTgt spid="138"/>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153"/>
                                            </p:tgtEl>
                                            <p:attrNameLst>
                                              <p:attrName>style.visibility</p:attrName>
                                            </p:attrNameLst>
                                          </p:cBhvr>
                                          <p:to>
                                            <p:strVal val="visible"/>
                                          </p:to>
                                        </p:set>
                                        <p:animEffect transition="in" filter="barn(outVertical)">
                                          <p:cBhvr>
                                            <p:cTn id="100" dur="500"/>
                                            <p:tgtEl>
                                              <p:spTgt spid="153"/>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152"/>
                                            </p:tgtEl>
                                            <p:attrNameLst>
                                              <p:attrName>style.visibility</p:attrName>
                                            </p:attrNameLst>
                                          </p:cBhvr>
                                          <p:to>
                                            <p:strVal val="visible"/>
                                          </p:to>
                                        </p:set>
                                        <p:animEffect transition="in" filter="barn(outVertical)">
                                          <p:cBhvr>
                                            <p:cTn id="103" dur="500"/>
                                            <p:tgtEl>
                                              <p:spTgt spid="152"/>
                                            </p:tgtEl>
                                          </p:cBhvr>
                                        </p:animEffect>
                                      </p:childTnLst>
                                    </p:cTn>
                                  </p:par>
                                </p:childTnLst>
                              </p:cTn>
                            </p:par>
                            <p:par>
                              <p:cTn id="104" fill="hold">
                                <p:stCondLst>
                                  <p:cond delay="6250"/>
                                </p:stCondLst>
                                <p:childTnLst>
                                  <p:par>
                                    <p:cTn id="105" presetID="10" presetClass="entr" presetSubtype="0" fill="hold" nodeType="afterEffect">
                                      <p:stCondLst>
                                        <p:cond delay="0"/>
                                      </p:stCondLst>
                                      <p:childTnLst>
                                        <p:set>
                                          <p:cBhvr>
                                            <p:cTn id="106" dur="1" fill="hold">
                                              <p:stCondLst>
                                                <p:cond delay="0"/>
                                              </p:stCondLst>
                                            </p:cTn>
                                            <p:tgtEl>
                                              <p:spTgt spid="157"/>
                                            </p:tgtEl>
                                            <p:attrNameLst>
                                              <p:attrName>style.visibility</p:attrName>
                                            </p:attrNameLst>
                                          </p:cBhvr>
                                          <p:to>
                                            <p:strVal val="visible"/>
                                          </p:to>
                                        </p:set>
                                        <p:animEffect transition="in" filter="fade">
                                          <p:cBhvr>
                                            <p:cTn id="107" dur="500"/>
                                            <p:tgtEl>
                                              <p:spTgt spid="157"/>
                                            </p:tgtEl>
                                          </p:cBhvr>
                                        </p:animEffect>
                                      </p:childTnLst>
                                    </p:cTn>
                                  </p:par>
                                  <p:par>
                                    <p:cTn id="108" presetID="10" presetClass="entr" presetSubtype="0" fill="hold" nodeType="withEffect">
                                      <p:stCondLst>
                                        <p:cond delay="0"/>
                                      </p:stCondLst>
                                      <p:childTnLst>
                                        <p:set>
                                          <p:cBhvr>
                                            <p:cTn id="109" dur="1" fill="hold">
                                              <p:stCondLst>
                                                <p:cond delay="0"/>
                                              </p:stCondLst>
                                            </p:cTn>
                                            <p:tgtEl>
                                              <p:spTgt spid="162"/>
                                            </p:tgtEl>
                                            <p:attrNameLst>
                                              <p:attrName>style.visibility</p:attrName>
                                            </p:attrNameLst>
                                          </p:cBhvr>
                                          <p:to>
                                            <p:strVal val="visible"/>
                                          </p:to>
                                        </p:set>
                                        <p:animEffect transition="in" filter="fade">
                                          <p:cBhvr>
                                            <p:cTn id="110" dur="500"/>
                                            <p:tgtEl>
                                              <p:spTgt spid="162"/>
                                            </p:tgtEl>
                                          </p:cBhvr>
                                        </p:animEffect>
                                      </p:childTnLst>
                                    </p:cTn>
                                  </p:par>
                                  <p:par>
                                    <p:cTn id="111" presetID="10" presetClass="entr" presetSubtype="0" fill="hold" nodeType="withEffect">
                                      <p:stCondLst>
                                        <p:cond delay="0"/>
                                      </p:stCondLst>
                                      <p:childTnLst>
                                        <p:set>
                                          <p:cBhvr>
                                            <p:cTn id="112" dur="1" fill="hold">
                                              <p:stCondLst>
                                                <p:cond delay="0"/>
                                              </p:stCondLst>
                                            </p:cTn>
                                            <p:tgtEl>
                                              <p:spTgt spid="168"/>
                                            </p:tgtEl>
                                            <p:attrNameLst>
                                              <p:attrName>style.visibility</p:attrName>
                                            </p:attrNameLst>
                                          </p:cBhvr>
                                          <p:to>
                                            <p:strVal val="visible"/>
                                          </p:to>
                                        </p:set>
                                        <p:animEffect transition="in" filter="fade">
                                          <p:cBhvr>
                                            <p:cTn id="113" dur="500"/>
                                            <p:tgtEl>
                                              <p:spTgt spid="168"/>
                                            </p:tgtEl>
                                          </p:cBhvr>
                                        </p:animEffect>
                                      </p:childTnLst>
                                    </p:cTn>
                                  </p:par>
                                  <p:par>
                                    <p:cTn id="114" presetID="10" presetClass="entr" presetSubtype="0" fill="hold" nodeType="withEffect">
                                      <p:stCondLst>
                                        <p:cond delay="0"/>
                                      </p:stCondLst>
                                      <p:childTnLst>
                                        <p:set>
                                          <p:cBhvr>
                                            <p:cTn id="115" dur="1" fill="hold">
                                              <p:stCondLst>
                                                <p:cond delay="0"/>
                                              </p:stCondLst>
                                            </p:cTn>
                                            <p:tgtEl>
                                              <p:spTgt spid="171"/>
                                            </p:tgtEl>
                                            <p:attrNameLst>
                                              <p:attrName>style.visibility</p:attrName>
                                            </p:attrNameLst>
                                          </p:cBhvr>
                                          <p:to>
                                            <p:strVal val="visible"/>
                                          </p:to>
                                        </p:set>
                                        <p:animEffect transition="in" filter="fade">
                                          <p:cBhvr>
                                            <p:cTn id="116" dur="500"/>
                                            <p:tgtEl>
                                              <p:spTgt spid="171"/>
                                            </p:tgtEl>
                                          </p:cBhvr>
                                        </p:animEffect>
                                      </p:childTnLst>
                                    </p:cTn>
                                  </p:par>
                                </p:childTnLst>
                              </p:cTn>
                            </p:par>
                            <p:par>
                              <p:cTn id="117" fill="hold">
                                <p:stCondLst>
                                  <p:cond delay="6750"/>
                                </p:stCondLst>
                                <p:childTnLst>
                                  <p:par>
                                    <p:cTn id="118" presetID="14" presetClass="entr" presetSubtype="10" fill="hold"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randombar(horizontal)">
                                          <p:cBhvr>
                                            <p:cTn id="120" dur="500"/>
                                            <p:tgtEl>
                                              <p:spTgt spid="109"/>
                                            </p:tgtEl>
                                          </p:cBhvr>
                                        </p:animEffect>
                                      </p:childTnLst>
                                    </p:cTn>
                                  </p:par>
                                  <p:par>
                                    <p:cTn id="121" presetID="14" presetClass="entr" presetSubtype="10" fill="hold" nodeType="withEffect">
                                      <p:stCondLst>
                                        <p:cond delay="0"/>
                                      </p:stCondLst>
                                      <p:childTnLst>
                                        <p:set>
                                          <p:cBhvr>
                                            <p:cTn id="122" dur="1" fill="hold">
                                              <p:stCondLst>
                                                <p:cond delay="0"/>
                                              </p:stCondLst>
                                            </p:cTn>
                                            <p:tgtEl>
                                              <p:spTgt spid="124"/>
                                            </p:tgtEl>
                                            <p:attrNameLst>
                                              <p:attrName>style.visibility</p:attrName>
                                            </p:attrNameLst>
                                          </p:cBhvr>
                                          <p:to>
                                            <p:strVal val="visible"/>
                                          </p:to>
                                        </p:set>
                                        <p:animEffect transition="in" filter="randombar(horizontal)">
                                          <p:cBhvr>
                                            <p:cTn id="123" dur="500"/>
                                            <p:tgtEl>
                                              <p:spTgt spid="124"/>
                                            </p:tgtEl>
                                          </p:cBhvr>
                                        </p:animEffect>
                                      </p:childTnLst>
                                    </p:cTn>
                                  </p:par>
                                  <p:par>
                                    <p:cTn id="124" presetID="14" presetClass="entr" presetSubtype="10" fill="hold" nodeType="withEffect">
                                      <p:stCondLst>
                                        <p:cond delay="0"/>
                                      </p:stCondLst>
                                      <p:childTnLst>
                                        <p:set>
                                          <p:cBhvr>
                                            <p:cTn id="125" dur="1" fill="hold">
                                              <p:stCondLst>
                                                <p:cond delay="0"/>
                                              </p:stCondLst>
                                            </p:cTn>
                                            <p:tgtEl>
                                              <p:spTgt spid="139"/>
                                            </p:tgtEl>
                                            <p:attrNameLst>
                                              <p:attrName>style.visibility</p:attrName>
                                            </p:attrNameLst>
                                          </p:cBhvr>
                                          <p:to>
                                            <p:strVal val="visible"/>
                                          </p:to>
                                        </p:set>
                                        <p:animEffect transition="in" filter="randombar(horizontal)">
                                          <p:cBhvr>
                                            <p:cTn id="126" dur="500"/>
                                            <p:tgtEl>
                                              <p:spTgt spid="139"/>
                                            </p:tgtEl>
                                          </p:cBhvr>
                                        </p:animEffect>
                                      </p:childTnLst>
                                    </p:cTn>
                                  </p:par>
                                  <p:par>
                                    <p:cTn id="127" presetID="14" presetClass="entr" presetSubtype="10" fill="hold" nodeType="withEffect">
                                      <p:stCondLst>
                                        <p:cond delay="0"/>
                                      </p:stCondLst>
                                      <p:childTnLst>
                                        <p:set>
                                          <p:cBhvr>
                                            <p:cTn id="128" dur="1" fill="hold">
                                              <p:stCondLst>
                                                <p:cond delay="0"/>
                                              </p:stCondLst>
                                            </p:cTn>
                                            <p:tgtEl>
                                              <p:spTgt spid="154"/>
                                            </p:tgtEl>
                                            <p:attrNameLst>
                                              <p:attrName>style.visibility</p:attrName>
                                            </p:attrNameLst>
                                          </p:cBhvr>
                                          <p:to>
                                            <p:strVal val="visible"/>
                                          </p:to>
                                        </p:set>
                                        <p:animEffect transition="in" filter="randombar(horizontal)">
                                          <p:cBhvr>
                                            <p:cTn id="129"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6" grpId="0"/>
          <p:bldP spid="97" grpId="0" animBg="1"/>
          <p:bldP spid="107" grpId="0" animBg="1"/>
          <p:bldP spid="108" grpId="0" animBg="1"/>
          <p:bldP spid="112" grpId="0" animBg="1"/>
          <p:bldP spid="122" grpId="0" animBg="1"/>
          <p:bldP spid="123" grpId="0" animBg="1"/>
          <p:bldP spid="127" grpId="0" animBg="1"/>
          <p:bldP spid="137" grpId="0" animBg="1"/>
          <p:bldP spid="138" grpId="0" animBg="1"/>
          <p:bldP spid="142" grpId="0" animBg="1"/>
          <p:bldP spid="152" grpId="0" animBg="1"/>
          <p:bldP spid="1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500"/>
                                            <p:tgtEl>
                                              <p:spTgt spid="9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89"/>
                                            </p:tgtEl>
                                            <p:attrNameLst>
                                              <p:attrName>style.visibility</p:attrName>
                                            </p:attrNameLst>
                                          </p:cBhvr>
                                          <p:to>
                                            <p:strVal val="visible"/>
                                          </p:to>
                                        </p:set>
                                        <p:anim calcmode="lin" valueType="num">
                                          <p:cBhvr additive="base">
                                            <p:cTn id="14" dur="500" fill="hold"/>
                                            <p:tgtEl>
                                              <p:spTgt spid="89"/>
                                            </p:tgtEl>
                                            <p:attrNameLst>
                                              <p:attrName>ppt_x</p:attrName>
                                            </p:attrNameLst>
                                          </p:cBhvr>
                                          <p:tavLst>
                                            <p:tav tm="0">
                                              <p:val>
                                                <p:strVal val="1+#ppt_w/2"/>
                                              </p:val>
                                            </p:tav>
                                            <p:tav tm="100000">
                                              <p:val>
                                                <p:strVal val="#ppt_x"/>
                                              </p:val>
                                            </p:tav>
                                          </p:tavLst>
                                        </p:anim>
                                        <p:anim calcmode="lin" valueType="num">
                                          <p:cBhvr additive="base">
                                            <p:cTn id="15" dur="500" fill="hold"/>
                                            <p:tgtEl>
                                              <p:spTgt spid="8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96"/>
                                            </p:tgtEl>
                                            <p:attrNameLst>
                                              <p:attrName>style.visibility</p:attrName>
                                            </p:attrNameLst>
                                          </p:cBhvr>
                                          <p:to>
                                            <p:strVal val="visible"/>
                                          </p:to>
                                        </p:set>
                                        <p:animEffect transition="in" filter="barn(outVertical)">
                                          <p:cBhvr>
                                            <p:cTn id="19" dur="700"/>
                                            <p:tgtEl>
                                              <p:spTgt spid="96"/>
                                            </p:tgtEl>
                                          </p:cBhvr>
                                        </p:animEffect>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anim calcmode="lin" valueType="num">
                                          <p:cBhvr>
                                            <p:cTn id="24" dur="1000" fill="hold"/>
                                            <p:tgtEl>
                                              <p:spTgt spid="97"/>
                                            </p:tgtEl>
                                            <p:attrNameLst>
                                              <p:attrName>ppt_x</p:attrName>
                                            </p:attrNameLst>
                                          </p:cBhvr>
                                          <p:tavLst>
                                            <p:tav tm="0">
                                              <p:val>
                                                <p:strVal val="#ppt_x"/>
                                              </p:val>
                                            </p:tav>
                                            <p:tav tm="100000">
                                              <p:val>
                                                <p:strVal val="#ppt_x"/>
                                              </p:val>
                                            </p:tav>
                                          </p:tavLst>
                                        </p:anim>
                                        <p:anim calcmode="lin" valueType="num">
                                          <p:cBhvr>
                                            <p:cTn id="25" dur="900" decel="100000" fill="hold"/>
                                            <p:tgtEl>
                                              <p:spTgt spid="9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97"/>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250"/>
                                      </p:stCondLst>
                                      <p:childTnLst>
                                        <p:set>
                                          <p:cBhvr>
                                            <p:cTn id="28" dur="1" fill="hold">
                                              <p:stCondLst>
                                                <p:cond delay="0"/>
                                              </p:stCondLst>
                                            </p:cTn>
                                            <p:tgtEl>
                                              <p:spTgt spid="112"/>
                                            </p:tgtEl>
                                            <p:attrNameLst>
                                              <p:attrName>style.visibility</p:attrName>
                                            </p:attrNameLst>
                                          </p:cBhvr>
                                          <p:to>
                                            <p:strVal val="visible"/>
                                          </p:to>
                                        </p:set>
                                        <p:animEffect transition="in" filter="fade">
                                          <p:cBhvr>
                                            <p:cTn id="29" dur="1000"/>
                                            <p:tgtEl>
                                              <p:spTgt spid="112"/>
                                            </p:tgtEl>
                                          </p:cBhvr>
                                        </p:animEffect>
                                        <p:anim calcmode="lin" valueType="num">
                                          <p:cBhvr>
                                            <p:cTn id="30" dur="1000" fill="hold"/>
                                            <p:tgtEl>
                                              <p:spTgt spid="112"/>
                                            </p:tgtEl>
                                            <p:attrNameLst>
                                              <p:attrName>ppt_x</p:attrName>
                                            </p:attrNameLst>
                                          </p:cBhvr>
                                          <p:tavLst>
                                            <p:tav tm="0">
                                              <p:val>
                                                <p:strVal val="#ppt_x"/>
                                              </p:val>
                                            </p:tav>
                                            <p:tav tm="100000">
                                              <p:val>
                                                <p:strVal val="#ppt_x"/>
                                              </p:val>
                                            </p:tav>
                                          </p:tavLst>
                                        </p:anim>
                                        <p:anim calcmode="lin" valueType="num">
                                          <p:cBhvr>
                                            <p:cTn id="31" dur="900" decel="100000" fill="hold"/>
                                            <p:tgtEl>
                                              <p:spTgt spid="112"/>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12"/>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500"/>
                                      </p:stCondLst>
                                      <p:childTnLst>
                                        <p:set>
                                          <p:cBhvr>
                                            <p:cTn id="34" dur="1" fill="hold">
                                              <p:stCondLst>
                                                <p:cond delay="0"/>
                                              </p:stCondLst>
                                            </p:cTn>
                                            <p:tgtEl>
                                              <p:spTgt spid="127"/>
                                            </p:tgtEl>
                                            <p:attrNameLst>
                                              <p:attrName>style.visibility</p:attrName>
                                            </p:attrNameLst>
                                          </p:cBhvr>
                                          <p:to>
                                            <p:strVal val="visible"/>
                                          </p:to>
                                        </p:set>
                                        <p:animEffect transition="in" filter="fade">
                                          <p:cBhvr>
                                            <p:cTn id="35" dur="1000"/>
                                            <p:tgtEl>
                                              <p:spTgt spid="127"/>
                                            </p:tgtEl>
                                          </p:cBhvr>
                                        </p:animEffect>
                                        <p:anim calcmode="lin" valueType="num">
                                          <p:cBhvr>
                                            <p:cTn id="36" dur="1000" fill="hold"/>
                                            <p:tgtEl>
                                              <p:spTgt spid="127"/>
                                            </p:tgtEl>
                                            <p:attrNameLst>
                                              <p:attrName>ppt_x</p:attrName>
                                            </p:attrNameLst>
                                          </p:cBhvr>
                                          <p:tavLst>
                                            <p:tav tm="0">
                                              <p:val>
                                                <p:strVal val="#ppt_x"/>
                                              </p:val>
                                            </p:tav>
                                            <p:tav tm="100000">
                                              <p:val>
                                                <p:strVal val="#ppt_x"/>
                                              </p:val>
                                            </p:tav>
                                          </p:tavLst>
                                        </p:anim>
                                        <p:anim calcmode="lin" valueType="num">
                                          <p:cBhvr>
                                            <p:cTn id="37" dur="900" decel="100000" fill="hold"/>
                                            <p:tgtEl>
                                              <p:spTgt spid="127"/>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27"/>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750"/>
                                      </p:stCondLst>
                                      <p:childTnLst>
                                        <p:set>
                                          <p:cBhvr>
                                            <p:cTn id="40" dur="1" fill="hold">
                                              <p:stCondLst>
                                                <p:cond delay="0"/>
                                              </p:stCondLst>
                                            </p:cTn>
                                            <p:tgtEl>
                                              <p:spTgt spid="142"/>
                                            </p:tgtEl>
                                            <p:attrNameLst>
                                              <p:attrName>style.visibility</p:attrName>
                                            </p:attrNameLst>
                                          </p:cBhvr>
                                          <p:to>
                                            <p:strVal val="visible"/>
                                          </p:to>
                                        </p:set>
                                        <p:animEffect transition="in" filter="fade">
                                          <p:cBhvr>
                                            <p:cTn id="41" dur="1000"/>
                                            <p:tgtEl>
                                              <p:spTgt spid="142"/>
                                            </p:tgtEl>
                                          </p:cBhvr>
                                        </p:animEffect>
                                        <p:anim calcmode="lin" valueType="num">
                                          <p:cBhvr>
                                            <p:cTn id="42" dur="1000" fill="hold"/>
                                            <p:tgtEl>
                                              <p:spTgt spid="142"/>
                                            </p:tgtEl>
                                            <p:attrNameLst>
                                              <p:attrName>ppt_x</p:attrName>
                                            </p:attrNameLst>
                                          </p:cBhvr>
                                          <p:tavLst>
                                            <p:tav tm="0">
                                              <p:val>
                                                <p:strVal val="#ppt_x"/>
                                              </p:val>
                                            </p:tav>
                                            <p:tav tm="100000">
                                              <p:val>
                                                <p:strVal val="#ppt_x"/>
                                              </p:val>
                                            </p:tav>
                                          </p:tavLst>
                                        </p:anim>
                                        <p:anim calcmode="lin" valueType="num">
                                          <p:cBhvr>
                                            <p:cTn id="43" dur="900" decel="100000" fill="hold"/>
                                            <p:tgtEl>
                                              <p:spTgt spid="142"/>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42"/>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53" presetClass="entr" presetSubtype="16" fill="hold" nodeType="afterEffect">
                                      <p:stCondLst>
                                        <p:cond delay="0"/>
                                      </p:stCondLst>
                                      <p:childTnLst>
                                        <p:set>
                                          <p:cBhvr>
                                            <p:cTn id="47" dur="1" fill="hold">
                                              <p:stCondLst>
                                                <p:cond delay="0"/>
                                              </p:stCondLst>
                                            </p:cTn>
                                            <p:tgtEl>
                                              <p:spTgt spid="98"/>
                                            </p:tgtEl>
                                            <p:attrNameLst>
                                              <p:attrName>style.visibility</p:attrName>
                                            </p:attrNameLst>
                                          </p:cBhvr>
                                          <p:to>
                                            <p:strVal val="visible"/>
                                          </p:to>
                                        </p:set>
                                        <p:anim calcmode="lin" valueType="num">
                                          <p:cBhvr>
                                            <p:cTn id="48" dur="500" fill="hold"/>
                                            <p:tgtEl>
                                              <p:spTgt spid="98"/>
                                            </p:tgtEl>
                                            <p:attrNameLst>
                                              <p:attrName>ppt_w</p:attrName>
                                            </p:attrNameLst>
                                          </p:cBhvr>
                                          <p:tavLst>
                                            <p:tav tm="0">
                                              <p:val>
                                                <p:fltVal val="0"/>
                                              </p:val>
                                            </p:tav>
                                            <p:tav tm="100000">
                                              <p:val>
                                                <p:strVal val="#ppt_w"/>
                                              </p:val>
                                            </p:tav>
                                          </p:tavLst>
                                        </p:anim>
                                        <p:anim calcmode="lin" valueType="num">
                                          <p:cBhvr>
                                            <p:cTn id="49" dur="500" fill="hold"/>
                                            <p:tgtEl>
                                              <p:spTgt spid="98"/>
                                            </p:tgtEl>
                                            <p:attrNameLst>
                                              <p:attrName>ppt_h</p:attrName>
                                            </p:attrNameLst>
                                          </p:cBhvr>
                                          <p:tavLst>
                                            <p:tav tm="0">
                                              <p:val>
                                                <p:fltVal val="0"/>
                                              </p:val>
                                            </p:tav>
                                            <p:tav tm="100000">
                                              <p:val>
                                                <p:strVal val="#ppt_h"/>
                                              </p:val>
                                            </p:tav>
                                          </p:tavLst>
                                        </p:anim>
                                        <p:animEffect transition="in" filter="fade">
                                          <p:cBhvr>
                                            <p:cTn id="50" dur="500"/>
                                            <p:tgtEl>
                                              <p:spTgt spid="98"/>
                                            </p:tgtEl>
                                          </p:cBhvr>
                                        </p:animEffect>
                                      </p:childTnLst>
                                    </p:cTn>
                                  </p:par>
                                  <p:par>
                                    <p:cTn id="51" presetID="53" presetClass="entr" presetSubtype="16" fill="hold" nodeType="withEffect">
                                      <p:stCondLst>
                                        <p:cond delay="250"/>
                                      </p:stCondLst>
                                      <p:childTnLst>
                                        <p:set>
                                          <p:cBhvr>
                                            <p:cTn id="52" dur="1" fill="hold">
                                              <p:stCondLst>
                                                <p:cond delay="0"/>
                                              </p:stCondLst>
                                            </p:cTn>
                                            <p:tgtEl>
                                              <p:spTgt spid="113"/>
                                            </p:tgtEl>
                                            <p:attrNameLst>
                                              <p:attrName>style.visibility</p:attrName>
                                            </p:attrNameLst>
                                          </p:cBhvr>
                                          <p:to>
                                            <p:strVal val="visible"/>
                                          </p:to>
                                        </p:set>
                                        <p:anim calcmode="lin" valueType="num">
                                          <p:cBhvr>
                                            <p:cTn id="53" dur="500" fill="hold"/>
                                            <p:tgtEl>
                                              <p:spTgt spid="113"/>
                                            </p:tgtEl>
                                            <p:attrNameLst>
                                              <p:attrName>ppt_w</p:attrName>
                                            </p:attrNameLst>
                                          </p:cBhvr>
                                          <p:tavLst>
                                            <p:tav tm="0">
                                              <p:val>
                                                <p:fltVal val="0"/>
                                              </p:val>
                                            </p:tav>
                                            <p:tav tm="100000">
                                              <p:val>
                                                <p:strVal val="#ppt_w"/>
                                              </p:val>
                                            </p:tav>
                                          </p:tavLst>
                                        </p:anim>
                                        <p:anim calcmode="lin" valueType="num">
                                          <p:cBhvr>
                                            <p:cTn id="54" dur="500" fill="hold"/>
                                            <p:tgtEl>
                                              <p:spTgt spid="113"/>
                                            </p:tgtEl>
                                            <p:attrNameLst>
                                              <p:attrName>ppt_h</p:attrName>
                                            </p:attrNameLst>
                                          </p:cBhvr>
                                          <p:tavLst>
                                            <p:tav tm="0">
                                              <p:val>
                                                <p:fltVal val="0"/>
                                              </p:val>
                                            </p:tav>
                                            <p:tav tm="100000">
                                              <p:val>
                                                <p:strVal val="#ppt_h"/>
                                              </p:val>
                                            </p:tav>
                                          </p:tavLst>
                                        </p:anim>
                                        <p:animEffect transition="in" filter="fade">
                                          <p:cBhvr>
                                            <p:cTn id="55" dur="500"/>
                                            <p:tgtEl>
                                              <p:spTgt spid="113"/>
                                            </p:tgtEl>
                                          </p:cBhvr>
                                        </p:animEffect>
                                      </p:childTnLst>
                                    </p:cTn>
                                  </p:par>
                                  <p:par>
                                    <p:cTn id="56" presetID="53" presetClass="entr" presetSubtype="16" fill="hold" nodeType="withEffect">
                                      <p:stCondLst>
                                        <p:cond delay="500"/>
                                      </p:stCondLst>
                                      <p:childTnLst>
                                        <p:set>
                                          <p:cBhvr>
                                            <p:cTn id="57" dur="1" fill="hold">
                                              <p:stCondLst>
                                                <p:cond delay="0"/>
                                              </p:stCondLst>
                                            </p:cTn>
                                            <p:tgtEl>
                                              <p:spTgt spid="128"/>
                                            </p:tgtEl>
                                            <p:attrNameLst>
                                              <p:attrName>style.visibility</p:attrName>
                                            </p:attrNameLst>
                                          </p:cBhvr>
                                          <p:to>
                                            <p:strVal val="visible"/>
                                          </p:to>
                                        </p:set>
                                        <p:anim calcmode="lin" valueType="num">
                                          <p:cBhvr>
                                            <p:cTn id="58" dur="500" fill="hold"/>
                                            <p:tgtEl>
                                              <p:spTgt spid="128"/>
                                            </p:tgtEl>
                                            <p:attrNameLst>
                                              <p:attrName>ppt_w</p:attrName>
                                            </p:attrNameLst>
                                          </p:cBhvr>
                                          <p:tavLst>
                                            <p:tav tm="0">
                                              <p:val>
                                                <p:fltVal val="0"/>
                                              </p:val>
                                            </p:tav>
                                            <p:tav tm="100000">
                                              <p:val>
                                                <p:strVal val="#ppt_w"/>
                                              </p:val>
                                            </p:tav>
                                          </p:tavLst>
                                        </p:anim>
                                        <p:anim calcmode="lin" valueType="num">
                                          <p:cBhvr>
                                            <p:cTn id="59" dur="500" fill="hold"/>
                                            <p:tgtEl>
                                              <p:spTgt spid="128"/>
                                            </p:tgtEl>
                                            <p:attrNameLst>
                                              <p:attrName>ppt_h</p:attrName>
                                            </p:attrNameLst>
                                          </p:cBhvr>
                                          <p:tavLst>
                                            <p:tav tm="0">
                                              <p:val>
                                                <p:fltVal val="0"/>
                                              </p:val>
                                            </p:tav>
                                            <p:tav tm="100000">
                                              <p:val>
                                                <p:strVal val="#ppt_h"/>
                                              </p:val>
                                            </p:tav>
                                          </p:tavLst>
                                        </p:anim>
                                        <p:animEffect transition="in" filter="fade">
                                          <p:cBhvr>
                                            <p:cTn id="60" dur="500"/>
                                            <p:tgtEl>
                                              <p:spTgt spid="128"/>
                                            </p:tgtEl>
                                          </p:cBhvr>
                                        </p:animEffect>
                                      </p:childTnLst>
                                    </p:cTn>
                                  </p:par>
                                  <p:par>
                                    <p:cTn id="61" presetID="53" presetClass="entr" presetSubtype="16" fill="hold" nodeType="withEffect">
                                      <p:stCondLst>
                                        <p:cond delay="750"/>
                                      </p:stCondLst>
                                      <p:childTnLst>
                                        <p:set>
                                          <p:cBhvr>
                                            <p:cTn id="62" dur="1" fill="hold">
                                              <p:stCondLst>
                                                <p:cond delay="0"/>
                                              </p:stCondLst>
                                            </p:cTn>
                                            <p:tgtEl>
                                              <p:spTgt spid="143"/>
                                            </p:tgtEl>
                                            <p:attrNameLst>
                                              <p:attrName>style.visibility</p:attrName>
                                            </p:attrNameLst>
                                          </p:cBhvr>
                                          <p:to>
                                            <p:strVal val="visible"/>
                                          </p:to>
                                        </p:set>
                                        <p:anim calcmode="lin" valueType="num">
                                          <p:cBhvr>
                                            <p:cTn id="63" dur="500" fill="hold"/>
                                            <p:tgtEl>
                                              <p:spTgt spid="143"/>
                                            </p:tgtEl>
                                            <p:attrNameLst>
                                              <p:attrName>ppt_w</p:attrName>
                                            </p:attrNameLst>
                                          </p:cBhvr>
                                          <p:tavLst>
                                            <p:tav tm="0">
                                              <p:val>
                                                <p:fltVal val="0"/>
                                              </p:val>
                                            </p:tav>
                                            <p:tav tm="100000">
                                              <p:val>
                                                <p:strVal val="#ppt_w"/>
                                              </p:val>
                                            </p:tav>
                                          </p:tavLst>
                                        </p:anim>
                                        <p:anim calcmode="lin" valueType="num">
                                          <p:cBhvr>
                                            <p:cTn id="64" dur="500" fill="hold"/>
                                            <p:tgtEl>
                                              <p:spTgt spid="143"/>
                                            </p:tgtEl>
                                            <p:attrNameLst>
                                              <p:attrName>ppt_h</p:attrName>
                                            </p:attrNameLst>
                                          </p:cBhvr>
                                          <p:tavLst>
                                            <p:tav tm="0">
                                              <p:val>
                                                <p:fltVal val="0"/>
                                              </p:val>
                                            </p:tav>
                                            <p:tav tm="100000">
                                              <p:val>
                                                <p:strVal val="#ppt_h"/>
                                              </p:val>
                                            </p:tav>
                                          </p:tavLst>
                                        </p:anim>
                                        <p:animEffect transition="in" filter="fade">
                                          <p:cBhvr>
                                            <p:cTn id="65" dur="500"/>
                                            <p:tgtEl>
                                              <p:spTgt spid="143"/>
                                            </p:tgtEl>
                                          </p:cBhvr>
                                        </p:animEffect>
                                      </p:childTnLst>
                                    </p:cTn>
                                  </p:par>
                                </p:childTnLst>
                              </p:cTn>
                            </p:par>
                            <p:par>
                              <p:cTn id="66" fill="hold">
                                <p:stCondLst>
                                  <p:cond delay="5000"/>
                                </p:stCondLst>
                                <p:childTnLst>
                                  <p:par>
                                    <p:cTn id="67" presetID="21" presetClass="entr" presetSubtype="1"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heel(1)">
                                          <p:cBhvr>
                                            <p:cTn id="69" dur="750"/>
                                            <p:tgtEl>
                                              <p:spTgt spid="104"/>
                                            </p:tgtEl>
                                          </p:cBhvr>
                                        </p:animEffect>
                                      </p:childTnLst>
                                    </p:cTn>
                                  </p:par>
                                  <p:par>
                                    <p:cTn id="70" presetID="21" presetClass="entr" presetSubtype="1" fill="hold" nodeType="withEffect">
                                      <p:stCondLst>
                                        <p:cond delay="0"/>
                                      </p:stCondLst>
                                      <p:childTnLst>
                                        <p:set>
                                          <p:cBhvr>
                                            <p:cTn id="71" dur="1" fill="hold">
                                              <p:stCondLst>
                                                <p:cond delay="0"/>
                                              </p:stCondLst>
                                            </p:cTn>
                                            <p:tgtEl>
                                              <p:spTgt spid="119"/>
                                            </p:tgtEl>
                                            <p:attrNameLst>
                                              <p:attrName>style.visibility</p:attrName>
                                            </p:attrNameLst>
                                          </p:cBhvr>
                                          <p:to>
                                            <p:strVal val="visible"/>
                                          </p:to>
                                        </p:set>
                                        <p:animEffect transition="in" filter="wheel(1)">
                                          <p:cBhvr>
                                            <p:cTn id="72" dur="750"/>
                                            <p:tgtEl>
                                              <p:spTgt spid="119"/>
                                            </p:tgtEl>
                                          </p:cBhvr>
                                        </p:animEffect>
                                      </p:childTnLst>
                                    </p:cTn>
                                  </p:par>
                                  <p:par>
                                    <p:cTn id="73" presetID="21" presetClass="entr" presetSubtype="1" fill="hold" nodeType="withEffect">
                                      <p:stCondLst>
                                        <p:cond delay="0"/>
                                      </p:stCondLst>
                                      <p:childTnLst>
                                        <p:set>
                                          <p:cBhvr>
                                            <p:cTn id="74" dur="1" fill="hold">
                                              <p:stCondLst>
                                                <p:cond delay="0"/>
                                              </p:stCondLst>
                                            </p:cTn>
                                            <p:tgtEl>
                                              <p:spTgt spid="134"/>
                                            </p:tgtEl>
                                            <p:attrNameLst>
                                              <p:attrName>style.visibility</p:attrName>
                                            </p:attrNameLst>
                                          </p:cBhvr>
                                          <p:to>
                                            <p:strVal val="visible"/>
                                          </p:to>
                                        </p:set>
                                        <p:animEffect transition="in" filter="wheel(1)">
                                          <p:cBhvr>
                                            <p:cTn id="75" dur="750"/>
                                            <p:tgtEl>
                                              <p:spTgt spid="134"/>
                                            </p:tgtEl>
                                          </p:cBhvr>
                                        </p:animEffect>
                                      </p:childTnLst>
                                    </p:cTn>
                                  </p:par>
                                  <p:par>
                                    <p:cTn id="76" presetID="21" presetClass="entr" presetSubtype="1" fill="hold" nodeType="withEffect">
                                      <p:stCondLst>
                                        <p:cond delay="0"/>
                                      </p:stCondLst>
                                      <p:childTnLst>
                                        <p:set>
                                          <p:cBhvr>
                                            <p:cTn id="77" dur="1" fill="hold">
                                              <p:stCondLst>
                                                <p:cond delay="0"/>
                                              </p:stCondLst>
                                            </p:cTn>
                                            <p:tgtEl>
                                              <p:spTgt spid="149"/>
                                            </p:tgtEl>
                                            <p:attrNameLst>
                                              <p:attrName>style.visibility</p:attrName>
                                            </p:attrNameLst>
                                          </p:cBhvr>
                                          <p:to>
                                            <p:strVal val="visible"/>
                                          </p:to>
                                        </p:set>
                                        <p:animEffect transition="in" filter="wheel(1)">
                                          <p:cBhvr>
                                            <p:cTn id="78" dur="750"/>
                                            <p:tgtEl>
                                              <p:spTgt spid="149"/>
                                            </p:tgtEl>
                                          </p:cBhvr>
                                        </p:animEffect>
                                      </p:childTnLst>
                                    </p:cTn>
                                  </p:par>
                                </p:childTnLst>
                              </p:cTn>
                            </p:par>
                            <p:par>
                              <p:cTn id="79" fill="hold">
                                <p:stCondLst>
                                  <p:cond delay="5750"/>
                                </p:stCondLst>
                                <p:childTnLst>
                                  <p:par>
                                    <p:cTn id="80" presetID="16" presetClass="entr" presetSubtype="37"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barn(outVertical)">
                                          <p:cBhvr>
                                            <p:cTn id="82" dur="500"/>
                                            <p:tgtEl>
                                              <p:spTgt spid="107"/>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108"/>
                                            </p:tgtEl>
                                            <p:attrNameLst>
                                              <p:attrName>style.visibility</p:attrName>
                                            </p:attrNameLst>
                                          </p:cBhvr>
                                          <p:to>
                                            <p:strVal val="visible"/>
                                          </p:to>
                                        </p:set>
                                        <p:animEffect transition="in" filter="barn(outVertical)">
                                          <p:cBhvr>
                                            <p:cTn id="85" dur="500"/>
                                            <p:tgtEl>
                                              <p:spTgt spid="108"/>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122"/>
                                            </p:tgtEl>
                                            <p:attrNameLst>
                                              <p:attrName>style.visibility</p:attrName>
                                            </p:attrNameLst>
                                          </p:cBhvr>
                                          <p:to>
                                            <p:strVal val="visible"/>
                                          </p:to>
                                        </p:set>
                                        <p:animEffect transition="in" filter="barn(outVertical)">
                                          <p:cBhvr>
                                            <p:cTn id="88" dur="500"/>
                                            <p:tgtEl>
                                              <p:spTgt spid="122"/>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123"/>
                                            </p:tgtEl>
                                            <p:attrNameLst>
                                              <p:attrName>style.visibility</p:attrName>
                                            </p:attrNameLst>
                                          </p:cBhvr>
                                          <p:to>
                                            <p:strVal val="visible"/>
                                          </p:to>
                                        </p:set>
                                        <p:animEffect transition="in" filter="barn(outVertical)">
                                          <p:cBhvr>
                                            <p:cTn id="91" dur="500"/>
                                            <p:tgtEl>
                                              <p:spTgt spid="12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137"/>
                                            </p:tgtEl>
                                            <p:attrNameLst>
                                              <p:attrName>style.visibility</p:attrName>
                                            </p:attrNameLst>
                                          </p:cBhvr>
                                          <p:to>
                                            <p:strVal val="visible"/>
                                          </p:to>
                                        </p:set>
                                        <p:animEffect transition="in" filter="barn(outVertical)">
                                          <p:cBhvr>
                                            <p:cTn id="94" dur="500"/>
                                            <p:tgtEl>
                                              <p:spTgt spid="137"/>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Effect transition="in" filter="barn(outVertical)">
                                          <p:cBhvr>
                                            <p:cTn id="97" dur="500"/>
                                            <p:tgtEl>
                                              <p:spTgt spid="138"/>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153"/>
                                            </p:tgtEl>
                                            <p:attrNameLst>
                                              <p:attrName>style.visibility</p:attrName>
                                            </p:attrNameLst>
                                          </p:cBhvr>
                                          <p:to>
                                            <p:strVal val="visible"/>
                                          </p:to>
                                        </p:set>
                                        <p:animEffect transition="in" filter="barn(outVertical)">
                                          <p:cBhvr>
                                            <p:cTn id="100" dur="500"/>
                                            <p:tgtEl>
                                              <p:spTgt spid="153"/>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152"/>
                                            </p:tgtEl>
                                            <p:attrNameLst>
                                              <p:attrName>style.visibility</p:attrName>
                                            </p:attrNameLst>
                                          </p:cBhvr>
                                          <p:to>
                                            <p:strVal val="visible"/>
                                          </p:to>
                                        </p:set>
                                        <p:animEffect transition="in" filter="barn(outVertical)">
                                          <p:cBhvr>
                                            <p:cTn id="103" dur="500"/>
                                            <p:tgtEl>
                                              <p:spTgt spid="152"/>
                                            </p:tgtEl>
                                          </p:cBhvr>
                                        </p:animEffect>
                                      </p:childTnLst>
                                    </p:cTn>
                                  </p:par>
                                </p:childTnLst>
                              </p:cTn>
                            </p:par>
                            <p:par>
                              <p:cTn id="104" fill="hold">
                                <p:stCondLst>
                                  <p:cond delay="6250"/>
                                </p:stCondLst>
                                <p:childTnLst>
                                  <p:par>
                                    <p:cTn id="105" presetID="10" presetClass="entr" presetSubtype="0" fill="hold" nodeType="afterEffect">
                                      <p:stCondLst>
                                        <p:cond delay="0"/>
                                      </p:stCondLst>
                                      <p:childTnLst>
                                        <p:set>
                                          <p:cBhvr>
                                            <p:cTn id="106" dur="1" fill="hold">
                                              <p:stCondLst>
                                                <p:cond delay="0"/>
                                              </p:stCondLst>
                                            </p:cTn>
                                            <p:tgtEl>
                                              <p:spTgt spid="157"/>
                                            </p:tgtEl>
                                            <p:attrNameLst>
                                              <p:attrName>style.visibility</p:attrName>
                                            </p:attrNameLst>
                                          </p:cBhvr>
                                          <p:to>
                                            <p:strVal val="visible"/>
                                          </p:to>
                                        </p:set>
                                        <p:animEffect transition="in" filter="fade">
                                          <p:cBhvr>
                                            <p:cTn id="107" dur="500"/>
                                            <p:tgtEl>
                                              <p:spTgt spid="157"/>
                                            </p:tgtEl>
                                          </p:cBhvr>
                                        </p:animEffect>
                                      </p:childTnLst>
                                    </p:cTn>
                                  </p:par>
                                  <p:par>
                                    <p:cTn id="108" presetID="10" presetClass="entr" presetSubtype="0" fill="hold" nodeType="withEffect">
                                      <p:stCondLst>
                                        <p:cond delay="0"/>
                                      </p:stCondLst>
                                      <p:childTnLst>
                                        <p:set>
                                          <p:cBhvr>
                                            <p:cTn id="109" dur="1" fill="hold">
                                              <p:stCondLst>
                                                <p:cond delay="0"/>
                                              </p:stCondLst>
                                            </p:cTn>
                                            <p:tgtEl>
                                              <p:spTgt spid="162"/>
                                            </p:tgtEl>
                                            <p:attrNameLst>
                                              <p:attrName>style.visibility</p:attrName>
                                            </p:attrNameLst>
                                          </p:cBhvr>
                                          <p:to>
                                            <p:strVal val="visible"/>
                                          </p:to>
                                        </p:set>
                                        <p:animEffect transition="in" filter="fade">
                                          <p:cBhvr>
                                            <p:cTn id="110" dur="500"/>
                                            <p:tgtEl>
                                              <p:spTgt spid="162"/>
                                            </p:tgtEl>
                                          </p:cBhvr>
                                        </p:animEffect>
                                      </p:childTnLst>
                                    </p:cTn>
                                  </p:par>
                                  <p:par>
                                    <p:cTn id="111" presetID="10" presetClass="entr" presetSubtype="0" fill="hold" nodeType="withEffect">
                                      <p:stCondLst>
                                        <p:cond delay="0"/>
                                      </p:stCondLst>
                                      <p:childTnLst>
                                        <p:set>
                                          <p:cBhvr>
                                            <p:cTn id="112" dur="1" fill="hold">
                                              <p:stCondLst>
                                                <p:cond delay="0"/>
                                              </p:stCondLst>
                                            </p:cTn>
                                            <p:tgtEl>
                                              <p:spTgt spid="168"/>
                                            </p:tgtEl>
                                            <p:attrNameLst>
                                              <p:attrName>style.visibility</p:attrName>
                                            </p:attrNameLst>
                                          </p:cBhvr>
                                          <p:to>
                                            <p:strVal val="visible"/>
                                          </p:to>
                                        </p:set>
                                        <p:animEffect transition="in" filter="fade">
                                          <p:cBhvr>
                                            <p:cTn id="113" dur="500"/>
                                            <p:tgtEl>
                                              <p:spTgt spid="168"/>
                                            </p:tgtEl>
                                          </p:cBhvr>
                                        </p:animEffect>
                                      </p:childTnLst>
                                    </p:cTn>
                                  </p:par>
                                  <p:par>
                                    <p:cTn id="114" presetID="10" presetClass="entr" presetSubtype="0" fill="hold" nodeType="withEffect">
                                      <p:stCondLst>
                                        <p:cond delay="0"/>
                                      </p:stCondLst>
                                      <p:childTnLst>
                                        <p:set>
                                          <p:cBhvr>
                                            <p:cTn id="115" dur="1" fill="hold">
                                              <p:stCondLst>
                                                <p:cond delay="0"/>
                                              </p:stCondLst>
                                            </p:cTn>
                                            <p:tgtEl>
                                              <p:spTgt spid="171"/>
                                            </p:tgtEl>
                                            <p:attrNameLst>
                                              <p:attrName>style.visibility</p:attrName>
                                            </p:attrNameLst>
                                          </p:cBhvr>
                                          <p:to>
                                            <p:strVal val="visible"/>
                                          </p:to>
                                        </p:set>
                                        <p:animEffect transition="in" filter="fade">
                                          <p:cBhvr>
                                            <p:cTn id="116" dur="500"/>
                                            <p:tgtEl>
                                              <p:spTgt spid="171"/>
                                            </p:tgtEl>
                                          </p:cBhvr>
                                        </p:animEffect>
                                      </p:childTnLst>
                                    </p:cTn>
                                  </p:par>
                                </p:childTnLst>
                              </p:cTn>
                            </p:par>
                            <p:par>
                              <p:cTn id="117" fill="hold">
                                <p:stCondLst>
                                  <p:cond delay="6750"/>
                                </p:stCondLst>
                                <p:childTnLst>
                                  <p:par>
                                    <p:cTn id="118" presetID="14" presetClass="entr" presetSubtype="10" fill="hold"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randombar(horizontal)">
                                          <p:cBhvr>
                                            <p:cTn id="120" dur="500"/>
                                            <p:tgtEl>
                                              <p:spTgt spid="109"/>
                                            </p:tgtEl>
                                          </p:cBhvr>
                                        </p:animEffect>
                                      </p:childTnLst>
                                    </p:cTn>
                                  </p:par>
                                  <p:par>
                                    <p:cTn id="121" presetID="14" presetClass="entr" presetSubtype="10" fill="hold" nodeType="withEffect">
                                      <p:stCondLst>
                                        <p:cond delay="0"/>
                                      </p:stCondLst>
                                      <p:childTnLst>
                                        <p:set>
                                          <p:cBhvr>
                                            <p:cTn id="122" dur="1" fill="hold">
                                              <p:stCondLst>
                                                <p:cond delay="0"/>
                                              </p:stCondLst>
                                            </p:cTn>
                                            <p:tgtEl>
                                              <p:spTgt spid="124"/>
                                            </p:tgtEl>
                                            <p:attrNameLst>
                                              <p:attrName>style.visibility</p:attrName>
                                            </p:attrNameLst>
                                          </p:cBhvr>
                                          <p:to>
                                            <p:strVal val="visible"/>
                                          </p:to>
                                        </p:set>
                                        <p:animEffect transition="in" filter="randombar(horizontal)">
                                          <p:cBhvr>
                                            <p:cTn id="123" dur="500"/>
                                            <p:tgtEl>
                                              <p:spTgt spid="124"/>
                                            </p:tgtEl>
                                          </p:cBhvr>
                                        </p:animEffect>
                                      </p:childTnLst>
                                    </p:cTn>
                                  </p:par>
                                  <p:par>
                                    <p:cTn id="124" presetID="14" presetClass="entr" presetSubtype="10" fill="hold" nodeType="withEffect">
                                      <p:stCondLst>
                                        <p:cond delay="0"/>
                                      </p:stCondLst>
                                      <p:childTnLst>
                                        <p:set>
                                          <p:cBhvr>
                                            <p:cTn id="125" dur="1" fill="hold">
                                              <p:stCondLst>
                                                <p:cond delay="0"/>
                                              </p:stCondLst>
                                            </p:cTn>
                                            <p:tgtEl>
                                              <p:spTgt spid="139"/>
                                            </p:tgtEl>
                                            <p:attrNameLst>
                                              <p:attrName>style.visibility</p:attrName>
                                            </p:attrNameLst>
                                          </p:cBhvr>
                                          <p:to>
                                            <p:strVal val="visible"/>
                                          </p:to>
                                        </p:set>
                                        <p:animEffect transition="in" filter="randombar(horizontal)">
                                          <p:cBhvr>
                                            <p:cTn id="126" dur="500"/>
                                            <p:tgtEl>
                                              <p:spTgt spid="139"/>
                                            </p:tgtEl>
                                          </p:cBhvr>
                                        </p:animEffect>
                                      </p:childTnLst>
                                    </p:cTn>
                                  </p:par>
                                  <p:par>
                                    <p:cTn id="127" presetID="14" presetClass="entr" presetSubtype="10" fill="hold" nodeType="withEffect">
                                      <p:stCondLst>
                                        <p:cond delay="0"/>
                                      </p:stCondLst>
                                      <p:childTnLst>
                                        <p:set>
                                          <p:cBhvr>
                                            <p:cTn id="128" dur="1" fill="hold">
                                              <p:stCondLst>
                                                <p:cond delay="0"/>
                                              </p:stCondLst>
                                            </p:cTn>
                                            <p:tgtEl>
                                              <p:spTgt spid="154"/>
                                            </p:tgtEl>
                                            <p:attrNameLst>
                                              <p:attrName>style.visibility</p:attrName>
                                            </p:attrNameLst>
                                          </p:cBhvr>
                                          <p:to>
                                            <p:strVal val="visible"/>
                                          </p:to>
                                        </p:set>
                                        <p:animEffect transition="in" filter="randombar(horizontal)">
                                          <p:cBhvr>
                                            <p:cTn id="129"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6" grpId="0"/>
          <p:bldP spid="97" grpId="0" animBg="1"/>
          <p:bldP spid="107" grpId="0" animBg="1"/>
          <p:bldP spid="108" grpId="0" animBg="1"/>
          <p:bldP spid="112" grpId="0" animBg="1"/>
          <p:bldP spid="122" grpId="0" animBg="1"/>
          <p:bldP spid="123" grpId="0" animBg="1"/>
          <p:bldP spid="127" grpId="0" animBg="1"/>
          <p:bldP spid="137" grpId="0" animBg="1"/>
          <p:bldP spid="138" grpId="0" animBg="1"/>
          <p:bldP spid="142" grpId="0" animBg="1"/>
          <p:bldP spid="152" grpId="0" animBg="1"/>
          <p:bldP spid="15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圆角矩形 83"/>
          <p:cNvSpPr/>
          <p:nvPr/>
        </p:nvSpPr>
        <p:spPr>
          <a:xfrm>
            <a:off x="144119" y="1034862"/>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5" name="组合 84"/>
          <p:cNvGrpSpPr/>
          <p:nvPr/>
        </p:nvGrpSpPr>
        <p:grpSpPr>
          <a:xfrm>
            <a:off x="232948" y="1171775"/>
            <a:ext cx="118508" cy="118509"/>
            <a:chOff x="4486616" y="3001075"/>
            <a:chExt cx="274695" cy="274699"/>
          </a:xfrm>
        </p:grpSpPr>
        <p:sp>
          <p:nvSpPr>
            <p:cNvPr id="86" name="椭圆 85"/>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7" name="椭圆 86"/>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8" name="组合 87"/>
          <p:cNvGrpSpPr/>
          <p:nvPr/>
        </p:nvGrpSpPr>
        <p:grpSpPr>
          <a:xfrm>
            <a:off x="0" y="1205437"/>
            <a:ext cx="288238" cy="46073"/>
            <a:chOff x="4318304" y="3089060"/>
            <a:chExt cx="384317" cy="61430"/>
          </a:xfrm>
        </p:grpSpPr>
        <p:sp>
          <p:nvSpPr>
            <p:cNvPr id="89" name="圆角矩形 88"/>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0" name="圆角矩形 89"/>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1" name="文本框 10"/>
          <p:cNvSpPr txBox="1"/>
          <p:nvPr/>
        </p:nvSpPr>
        <p:spPr>
          <a:xfrm>
            <a:off x="243720" y="1061752"/>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92" name="组合 91"/>
          <p:cNvGrpSpPr/>
          <p:nvPr/>
        </p:nvGrpSpPr>
        <p:grpSpPr>
          <a:xfrm>
            <a:off x="3363445" y="2550401"/>
            <a:ext cx="2417115" cy="2415501"/>
            <a:chOff x="4484590" y="1830621"/>
            <a:chExt cx="3222820" cy="3220668"/>
          </a:xfrm>
        </p:grpSpPr>
        <p:sp>
          <p:nvSpPr>
            <p:cNvPr id="93" name="任意多边形 92"/>
            <p:cNvSpPr/>
            <p:nvPr/>
          </p:nvSpPr>
          <p:spPr>
            <a:xfrm>
              <a:off x="4484590" y="1830621"/>
              <a:ext cx="3222820" cy="3220668"/>
            </a:xfrm>
            <a:custGeom>
              <a:avLst/>
              <a:gdLst>
                <a:gd name="connsiteX0" fmla="*/ 1915056 w 3943482"/>
                <a:gd name="connsiteY0" fmla="*/ 0 h 3940850"/>
                <a:gd name="connsiteX1" fmla="*/ 2028427 w 3943482"/>
                <a:gd name="connsiteY1" fmla="*/ 0 h 3940850"/>
                <a:gd name="connsiteX2" fmla="*/ 2056468 w 3943482"/>
                <a:gd name="connsiteY2" fmla="*/ 112163 h 3940850"/>
                <a:gd name="connsiteX3" fmla="*/ 2159501 w 3943482"/>
                <a:gd name="connsiteY3" fmla="*/ 117366 h 3940850"/>
                <a:gd name="connsiteX4" fmla="*/ 2202638 w 3943482"/>
                <a:gd name="connsiteY4" fmla="*/ 12751 h 3940850"/>
                <a:gd name="connsiteX5" fmla="*/ 2314801 w 3943482"/>
                <a:gd name="connsiteY5" fmla="*/ 29258 h 3940850"/>
                <a:gd name="connsiteX6" fmla="*/ 2325982 w 3943482"/>
                <a:gd name="connsiteY6" fmla="*/ 141996 h 3940850"/>
                <a:gd name="connsiteX7" fmla="*/ 2335353 w 3943482"/>
                <a:gd name="connsiteY7" fmla="*/ 143397 h 3940850"/>
                <a:gd name="connsiteX8" fmla="*/ 2426657 w 3943482"/>
                <a:gd name="connsiteY8" fmla="*/ 165685 h 3940850"/>
                <a:gd name="connsiteX9" fmla="*/ 2485298 w 3943482"/>
                <a:gd name="connsiteY9" fmla="*/ 67238 h 3940850"/>
                <a:gd name="connsiteX10" fmla="*/ 2593863 w 3943482"/>
                <a:gd name="connsiteY10" fmla="*/ 99899 h 3940850"/>
                <a:gd name="connsiteX11" fmla="*/ 2588454 w 3943482"/>
                <a:gd name="connsiteY11" fmla="*/ 214249 h 3940850"/>
                <a:gd name="connsiteX12" fmla="*/ 2644728 w 3943482"/>
                <a:gd name="connsiteY12" fmla="*/ 233323 h 3940850"/>
                <a:gd name="connsiteX13" fmla="*/ 2685013 w 3943482"/>
                <a:gd name="connsiteY13" fmla="*/ 250731 h 3940850"/>
                <a:gd name="connsiteX14" fmla="*/ 2757014 w 3943482"/>
                <a:gd name="connsiteY14" fmla="*/ 162301 h 3940850"/>
                <a:gd name="connsiteX15" fmla="*/ 2859665 w 3943482"/>
                <a:gd name="connsiteY15" fmla="*/ 210422 h 3940850"/>
                <a:gd name="connsiteX16" fmla="*/ 2837677 w 3943482"/>
                <a:gd name="connsiteY16" fmla="*/ 322703 h 3940850"/>
                <a:gd name="connsiteX17" fmla="*/ 2895287 w 3943482"/>
                <a:gd name="connsiteY17" fmla="*/ 352909 h 3940850"/>
                <a:gd name="connsiteX18" fmla="*/ 2926879 w 3943482"/>
                <a:gd name="connsiteY18" fmla="*/ 373835 h 3940850"/>
                <a:gd name="connsiteX19" fmla="*/ 3011992 w 3943482"/>
                <a:gd name="connsiteY19" fmla="*/ 295911 h 3940850"/>
                <a:gd name="connsiteX20" fmla="*/ 3106543 w 3943482"/>
                <a:gd name="connsiteY20" fmla="*/ 358465 h 3940850"/>
                <a:gd name="connsiteX21" fmla="*/ 3068081 w 3943482"/>
                <a:gd name="connsiteY21" fmla="*/ 467365 h 3940850"/>
                <a:gd name="connsiteX22" fmla="*/ 3096294 w 3943482"/>
                <a:gd name="connsiteY22" fmla="*/ 486053 h 3940850"/>
                <a:gd name="connsiteX23" fmla="*/ 3148414 w 3943482"/>
                <a:gd name="connsiteY23" fmla="*/ 530489 h 3940850"/>
                <a:gd name="connsiteX24" fmla="*/ 3244800 w 3943482"/>
                <a:gd name="connsiteY24" fmla="*/ 465224 h 3940850"/>
                <a:gd name="connsiteX25" fmla="*/ 3329235 w 3943482"/>
                <a:gd name="connsiteY25" fmla="*/ 540878 h 3940850"/>
                <a:gd name="connsiteX26" fmla="*/ 3275405 w 3943482"/>
                <a:gd name="connsiteY26" fmla="*/ 642870 h 3940850"/>
                <a:gd name="connsiteX27" fmla="*/ 3345159 w 3943482"/>
                <a:gd name="connsiteY27" fmla="*/ 717383 h 3940850"/>
                <a:gd name="connsiteX28" fmla="*/ 3450473 w 3943482"/>
                <a:gd name="connsiteY28" fmla="*/ 666628 h 3940850"/>
                <a:gd name="connsiteX29" fmla="*/ 3522993 w 3943482"/>
                <a:gd name="connsiteY29" fmla="*/ 753770 h 3940850"/>
                <a:gd name="connsiteX30" fmla="*/ 3454610 w 3943482"/>
                <a:gd name="connsiteY30" fmla="*/ 847216 h 3940850"/>
                <a:gd name="connsiteX31" fmla="*/ 3496065 w 3943482"/>
                <a:gd name="connsiteY31" fmla="*/ 901301 h 3940850"/>
                <a:gd name="connsiteX32" fmla="*/ 3514759 w 3943482"/>
                <a:gd name="connsiteY32" fmla="*/ 930179 h 3940850"/>
                <a:gd name="connsiteX33" fmla="*/ 3624631 w 3943482"/>
                <a:gd name="connsiteY33" fmla="*/ 895834 h 3940850"/>
                <a:gd name="connsiteX34" fmla="*/ 3683691 w 3943482"/>
                <a:gd name="connsiteY34" fmla="*/ 992607 h 3940850"/>
                <a:gd name="connsiteX35" fmla="*/ 3602636 w 3943482"/>
                <a:gd name="connsiteY35" fmla="*/ 1074892 h 3940850"/>
                <a:gd name="connsiteX36" fmla="*/ 3638012 w 3943482"/>
                <a:gd name="connsiteY36" fmla="*/ 1139673 h 3940850"/>
                <a:gd name="connsiteX37" fmla="*/ 3649326 w 3943482"/>
                <a:gd name="connsiteY37" fmla="*/ 1166020 h 3940850"/>
                <a:gd name="connsiteX38" fmla="*/ 3763560 w 3943482"/>
                <a:gd name="connsiteY38" fmla="*/ 1147954 h 3940850"/>
                <a:gd name="connsiteX39" fmla="*/ 3807900 w 3943482"/>
                <a:gd name="connsiteY39" fmla="*/ 1252295 h 3940850"/>
                <a:gd name="connsiteX40" fmla="*/ 3716131 w 3943482"/>
                <a:gd name="connsiteY40" fmla="*/ 1321596 h 3940850"/>
                <a:gd name="connsiteX41" fmla="*/ 3720852 w 3943482"/>
                <a:gd name="connsiteY41" fmla="*/ 1332589 h 3940850"/>
                <a:gd name="connsiteX42" fmla="*/ 3748078 w 3943482"/>
                <a:gd name="connsiteY42" fmla="*/ 1418863 h 3940850"/>
                <a:gd name="connsiteX43" fmla="*/ 3864299 w 3943482"/>
                <a:gd name="connsiteY43" fmla="*/ 1417616 h 3940850"/>
                <a:gd name="connsiteX44" fmla="*/ 3892975 w 3943482"/>
                <a:gd name="connsiteY44" fmla="*/ 1527300 h 3940850"/>
                <a:gd name="connsiteX45" fmla="*/ 3790754 w 3943482"/>
                <a:gd name="connsiteY45" fmla="*/ 1583235 h 3940850"/>
                <a:gd name="connsiteX46" fmla="*/ 3803659 w 3943482"/>
                <a:gd name="connsiteY46" fmla="*/ 1641191 h 3940850"/>
                <a:gd name="connsiteX47" fmla="*/ 3809245 w 3943482"/>
                <a:gd name="connsiteY47" fmla="*/ 1683343 h 3940850"/>
                <a:gd name="connsiteX48" fmla="*/ 3924702 w 3943482"/>
                <a:gd name="connsiteY48" fmla="*/ 1699071 h 3940850"/>
                <a:gd name="connsiteX49" fmla="*/ 3937102 w 3943482"/>
                <a:gd name="connsiteY49" fmla="*/ 1811762 h 3940850"/>
                <a:gd name="connsiteX50" fmla="*/ 3827257 w 3943482"/>
                <a:gd name="connsiteY50" fmla="*/ 1852428 h 3940850"/>
                <a:gd name="connsiteX51" fmla="*/ 3831718 w 3943482"/>
                <a:gd name="connsiteY51" fmla="*/ 1954001 h 3940850"/>
                <a:gd name="connsiteX52" fmla="*/ 3943482 w 3943482"/>
                <a:gd name="connsiteY52" fmla="*/ 1986322 h 3940850"/>
                <a:gd name="connsiteX53" fmla="*/ 3939342 w 3943482"/>
                <a:gd name="connsiteY53" fmla="*/ 2099618 h 3940850"/>
                <a:gd name="connsiteX54" fmla="*/ 3824507 w 3943482"/>
                <a:gd name="connsiteY54" fmla="*/ 2123907 h 3940850"/>
                <a:gd name="connsiteX55" fmla="*/ 3822748 w 3943482"/>
                <a:gd name="connsiteY55" fmla="*/ 2158733 h 3940850"/>
                <a:gd name="connsiteX56" fmla="*/ 3812944 w 3943482"/>
                <a:gd name="connsiteY56" fmla="*/ 2224348 h 3940850"/>
                <a:gd name="connsiteX57" fmla="*/ 3920236 w 3943482"/>
                <a:gd name="connsiteY57" fmla="*/ 2273247 h 3940850"/>
                <a:gd name="connsiteX58" fmla="*/ 3899644 w 3943482"/>
                <a:gd name="connsiteY58" fmla="*/ 2384732 h 3940850"/>
                <a:gd name="connsiteX59" fmla="*/ 3782019 w 3943482"/>
                <a:gd name="connsiteY59" fmla="*/ 2392072 h 3940850"/>
                <a:gd name="connsiteX60" fmla="*/ 3757679 w 3943482"/>
                <a:gd name="connsiteY60" fmla="*/ 2490535 h 3940850"/>
                <a:gd name="connsiteX61" fmla="*/ 3855462 w 3943482"/>
                <a:gd name="connsiteY61" fmla="*/ 2553729 h 3940850"/>
                <a:gd name="connsiteX62" fmla="*/ 3818857 w 3943482"/>
                <a:gd name="connsiteY62" fmla="*/ 2661028 h 3940850"/>
                <a:gd name="connsiteX63" fmla="*/ 3702658 w 3943482"/>
                <a:gd name="connsiteY63" fmla="*/ 2651268 h 3940850"/>
                <a:gd name="connsiteX64" fmla="*/ 3662175 w 3943482"/>
                <a:gd name="connsiteY64" fmla="*/ 2744308 h 3940850"/>
                <a:gd name="connsiteX65" fmla="*/ 3750540 w 3943482"/>
                <a:gd name="connsiteY65" fmla="*/ 2821791 h 3940850"/>
                <a:gd name="connsiteX66" fmla="*/ 3698702 w 3943482"/>
                <a:gd name="connsiteY66" fmla="*/ 2922617 h 3940850"/>
                <a:gd name="connsiteX67" fmla="*/ 3584889 w 3943482"/>
                <a:gd name="connsiteY67" fmla="*/ 2895978 h 3940850"/>
                <a:gd name="connsiteX68" fmla="*/ 3531498 w 3943482"/>
                <a:gd name="connsiteY68" fmla="*/ 2982119 h 3940850"/>
                <a:gd name="connsiteX69" fmla="*/ 3607705 w 3943482"/>
                <a:gd name="connsiteY69" fmla="*/ 3071719 h 3940850"/>
                <a:gd name="connsiteX70" fmla="*/ 3541739 w 3943482"/>
                <a:gd name="connsiteY70" fmla="*/ 3163922 h 3940850"/>
                <a:gd name="connsiteX71" fmla="*/ 3429706 w 3943482"/>
                <a:gd name="connsiteY71" fmla="*/ 3119689 h 3940850"/>
                <a:gd name="connsiteX72" fmla="*/ 3383625 w 3943482"/>
                <a:gd name="connsiteY72" fmla="*/ 3180349 h 3940850"/>
                <a:gd name="connsiteX73" fmla="*/ 3367137 w 3943482"/>
                <a:gd name="connsiteY73" fmla="*/ 3197620 h 3940850"/>
                <a:gd name="connsiteX74" fmla="*/ 3430003 w 3943482"/>
                <a:gd name="connsiteY74" fmla="*/ 3298187 h 3940850"/>
                <a:gd name="connsiteX75" fmla="*/ 3351315 w 3943482"/>
                <a:gd name="connsiteY75" fmla="*/ 3379803 h 3940850"/>
                <a:gd name="connsiteX76" fmla="*/ 3249272 w 3943482"/>
                <a:gd name="connsiteY76" fmla="*/ 3321085 h 3940850"/>
                <a:gd name="connsiteX77" fmla="*/ 3248150 w 3943482"/>
                <a:gd name="connsiteY77" fmla="*/ 3322261 h 3940850"/>
                <a:gd name="connsiteX78" fmla="*/ 3173221 w 3943482"/>
                <a:gd name="connsiteY78" fmla="*/ 3386699 h 3940850"/>
                <a:gd name="connsiteX79" fmla="*/ 3221221 w 3943482"/>
                <a:gd name="connsiteY79" fmla="*/ 3496369 h 3940850"/>
                <a:gd name="connsiteX80" fmla="*/ 3131488 w 3943482"/>
                <a:gd name="connsiteY80" fmla="*/ 3565658 h 3940850"/>
                <a:gd name="connsiteX81" fmla="*/ 3037497 w 3943482"/>
                <a:gd name="connsiteY81" fmla="*/ 3491456 h 3940850"/>
                <a:gd name="connsiteX82" fmla="*/ 2977645 w 3943482"/>
                <a:gd name="connsiteY82" fmla="*/ 3534024 h 3940850"/>
                <a:gd name="connsiteX83" fmla="*/ 2954614 w 3943482"/>
                <a:gd name="connsiteY83" fmla="*/ 3547743 h 3940850"/>
                <a:gd name="connsiteX84" fmla="*/ 2985808 w 3943482"/>
                <a:gd name="connsiteY84" fmla="*/ 3662039 h 3940850"/>
                <a:gd name="connsiteX85" fmla="*/ 2886943 w 3943482"/>
                <a:gd name="connsiteY85" fmla="*/ 3717525 h 3940850"/>
                <a:gd name="connsiteX86" fmla="*/ 2805378 w 3943482"/>
                <a:gd name="connsiteY86" fmla="*/ 3631085 h 3940850"/>
                <a:gd name="connsiteX87" fmla="*/ 2750230 w 3943482"/>
                <a:gd name="connsiteY87" fmla="*/ 3658912 h 3940850"/>
                <a:gd name="connsiteX88" fmla="*/ 2714455 w 3943482"/>
                <a:gd name="connsiteY88" fmla="*/ 3673163 h 3940850"/>
                <a:gd name="connsiteX89" fmla="*/ 2728782 w 3943482"/>
                <a:gd name="connsiteY89" fmla="*/ 3791668 h 3940850"/>
                <a:gd name="connsiteX90" fmla="*/ 2622892 w 3943482"/>
                <a:gd name="connsiteY90" fmla="*/ 3832167 h 3940850"/>
                <a:gd name="connsiteX91" fmla="*/ 2555041 w 3943482"/>
                <a:gd name="connsiteY91" fmla="*/ 3735145 h 3940850"/>
                <a:gd name="connsiteX92" fmla="*/ 2458730 w 3943482"/>
                <a:gd name="connsiteY92" fmla="*/ 3762012 h 3940850"/>
                <a:gd name="connsiteX93" fmla="*/ 2455621 w 3943482"/>
                <a:gd name="connsiteY93" fmla="*/ 3882491 h 3940850"/>
                <a:gd name="connsiteX94" fmla="*/ 2344963 w 3943482"/>
                <a:gd name="connsiteY94" fmla="*/ 3907141 h 3940850"/>
                <a:gd name="connsiteX95" fmla="*/ 2290880 w 3943482"/>
                <a:gd name="connsiteY95" fmla="*/ 3799113 h 3940850"/>
                <a:gd name="connsiteX96" fmla="*/ 2192498 w 3943482"/>
                <a:gd name="connsiteY96" fmla="*/ 3815372 h 3940850"/>
                <a:gd name="connsiteX97" fmla="*/ 2172148 w 3943482"/>
                <a:gd name="connsiteY97" fmla="*/ 3932575 h 3940850"/>
                <a:gd name="connsiteX98" fmla="*/ 2059079 w 3943482"/>
                <a:gd name="connsiteY98" fmla="*/ 3940850 h 3940850"/>
                <a:gd name="connsiteX99" fmla="*/ 2021400 w 3943482"/>
                <a:gd name="connsiteY99" fmla="*/ 3826396 h 3940850"/>
                <a:gd name="connsiteX100" fmla="*/ 1971742 w 3943482"/>
                <a:gd name="connsiteY100" fmla="*/ 3829108 h 3940850"/>
                <a:gd name="connsiteX101" fmla="*/ 1922016 w 3943482"/>
                <a:gd name="connsiteY101" fmla="*/ 3826597 h 3940850"/>
                <a:gd name="connsiteX102" fmla="*/ 1884402 w 3943482"/>
                <a:gd name="connsiteY102" fmla="*/ 3940850 h 3940850"/>
                <a:gd name="connsiteX103" fmla="*/ 1771334 w 3943482"/>
                <a:gd name="connsiteY103" fmla="*/ 3932575 h 3940850"/>
                <a:gd name="connsiteX104" fmla="*/ 1750890 w 3943482"/>
                <a:gd name="connsiteY104" fmla="*/ 3814830 h 3940850"/>
                <a:gd name="connsiteX105" fmla="*/ 1652269 w 3943482"/>
                <a:gd name="connsiteY105" fmla="*/ 3799778 h 3940850"/>
                <a:gd name="connsiteX106" fmla="*/ 1598519 w 3943482"/>
                <a:gd name="connsiteY106" fmla="*/ 3907141 h 3940850"/>
                <a:gd name="connsiteX107" fmla="*/ 1487860 w 3943482"/>
                <a:gd name="connsiteY107" fmla="*/ 3882491 h 3940850"/>
                <a:gd name="connsiteX108" fmla="*/ 1484784 w 3943482"/>
                <a:gd name="connsiteY108" fmla="*/ 3763253 h 3940850"/>
                <a:gd name="connsiteX109" fmla="*/ 1440358 w 3943482"/>
                <a:gd name="connsiteY109" fmla="*/ 3752123 h 3940850"/>
                <a:gd name="connsiteX110" fmla="*/ 1388885 w 3943482"/>
                <a:gd name="connsiteY110" fmla="*/ 3734510 h 3940850"/>
                <a:gd name="connsiteX111" fmla="*/ 1320590 w 3943482"/>
                <a:gd name="connsiteY111" fmla="*/ 3832167 h 3940850"/>
                <a:gd name="connsiteX112" fmla="*/ 1214699 w 3943482"/>
                <a:gd name="connsiteY112" fmla="*/ 3791667 h 3940850"/>
                <a:gd name="connsiteX113" fmla="*/ 1229008 w 3943482"/>
                <a:gd name="connsiteY113" fmla="*/ 3673322 h 3940850"/>
                <a:gd name="connsiteX114" fmla="*/ 1162549 w 3943482"/>
                <a:gd name="connsiteY114" fmla="*/ 3644405 h 3940850"/>
                <a:gd name="connsiteX115" fmla="*/ 1137837 w 3943482"/>
                <a:gd name="connsiteY115" fmla="*/ 3631369 h 3940850"/>
                <a:gd name="connsiteX116" fmla="*/ 1056538 w 3943482"/>
                <a:gd name="connsiteY116" fmla="*/ 3717524 h 3940850"/>
                <a:gd name="connsiteX117" fmla="*/ 957673 w 3943482"/>
                <a:gd name="connsiteY117" fmla="*/ 3662038 h 3940850"/>
                <a:gd name="connsiteX118" fmla="*/ 988970 w 3943482"/>
                <a:gd name="connsiteY118" fmla="*/ 3547373 h 3940850"/>
                <a:gd name="connsiteX119" fmla="*/ 938718 w 3943482"/>
                <a:gd name="connsiteY119" fmla="*/ 3516226 h 3940850"/>
                <a:gd name="connsiteX120" fmla="*/ 906047 w 3943482"/>
                <a:gd name="connsiteY120" fmla="*/ 3491407 h 3940850"/>
                <a:gd name="connsiteX121" fmla="*/ 811993 w 3943482"/>
                <a:gd name="connsiteY121" fmla="*/ 3565658 h 3940850"/>
                <a:gd name="connsiteX122" fmla="*/ 722260 w 3943482"/>
                <a:gd name="connsiteY122" fmla="*/ 3496368 h 3940850"/>
                <a:gd name="connsiteX123" fmla="*/ 769749 w 3943482"/>
                <a:gd name="connsiteY123" fmla="*/ 3387869 h 3940850"/>
                <a:gd name="connsiteX124" fmla="*/ 759890 w 3943482"/>
                <a:gd name="connsiteY124" fmla="*/ 3380379 h 3940850"/>
                <a:gd name="connsiteX125" fmla="*/ 696436 w 3943482"/>
                <a:gd name="connsiteY125" fmla="*/ 3319803 h 3940850"/>
                <a:gd name="connsiteX126" fmla="*/ 592166 w 3943482"/>
                <a:gd name="connsiteY126" fmla="*/ 3379803 h 3940850"/>
                <a:gd name="connsiteX127" fmla="*/ 513478 w 3943482"/>
                <a:gd name="connsiteY127" fmla="*/ 3298187 h 3940850"/>
                <a:gd name="connsiteX128" fmla="*/ 576983 w 3943482"/>
                <a:gd name="connsiteY128" fmla="*/ 3196598 h 3940850"/>
                <a:gd name="connsiteX129" fmla="*/ 512233 w 3943482"/>
                <a:gd name="connsiteY129" fmla="*/ 3120298 h 3940850"/>
                <a:gd name="connsiteX130" fmla="*/ 401743 w 3943482"/>
                <a:gd name="connsiteY130" fmla="*/ 3163921 h 3940850"/>
                <a:gd name="connsiteX131" fmla="*/ 335777 w 3943482"/>
                <a:gd name="connsiteY131" fmla="*/ 3071718 h 3940850"/>
                <a:gd name="connsiteX132" fmla="*/ 411789 w 3943482"/>
                <a:gd name="connsiteY132" fmla="*/ 2982348 h 3940850"/>
                <a:gd name="connsiteX133" fmla="*/ 406214 w 3943482"/>
                <a:gd name="connsiteY133" fmla="*/ 2974399 h 3940850"/>
                <a:gd name="connsiteX134" fmla="*/ 359390 w 3943482"/>
                <a:gd name="connsiteY134" fmla="*/ 2895791 h 3940850"/>
                <a:gd name="connsiteX135" fmla="*/ 244780 w 3943482"/>
                <a:gd name="connsiteY135" fmla="*/ 2922616 h 3940850"/>
                <a:gd name="connsiteX136" fmla="*/ 192942 w 3943482"/>
                <a:gd name="connsiteY136" fmla="*/ 2821790 h 3940850"/>
                <a:gd name="connsiteX137" fmla="*/ 280501 w 3943482"/>
                <a:gd name="connsiteY137" fmla="*/ 2745015 h 3940850"/>
                <a:gd name="connsiteX138" fmla="*/ 241200 w 3943482"/>
                <a:gd name="connsiteY138" fmla="*/ 2651236 h 3940850"/>
                <a:gd name="connsiteX139" fmla="*/ 124626 w 3943482"/>
                <a:gd name="connsiteY139" fmla="*/ 2661027 h 3940850"/>
                <a:gd name="connsiteX140" fmla="*/ 88020 w 3943482"/>
                <a:gd name="connsiteY140" fmla="*/ 2553728 h 3940850"/>
                <a:gd name="connsiteX141" fmla="*/ 186163 w 3943482"/>
                <a:gd name="connsiteY141" fmla="*/ 2490302 h 3940850"/>
                <a:gd name="connsiteX142" fmla="*/ 179464 w 3943482"/>
                <a:gd name="connsiteY142" fmla="*/ 2469871 h 3940850"/>
                <a:gd name="connsiteX143" fmla="*/ 160538 w 3943482"/>
                <a:gd name="connsiteY143" fmla="*/ 2392014 h 3940850"/>
                <a:gd name="connsiteX144" fmla="*/ 43837 w 3943482"/>
                <a:gd name="connsiteY144" fmla="*/ 2384731 h 3940850"/>
                <a:gd name="connsiteX145" fmla="*/ 23245 w 3943482"/>
                <a:gd name="connsiteY145" fmla="*/ 2273246 h 3940850"/>
                <a:gd name="connsiteX146" fmla="*/ 128714 w 3943482"/>
                <a:gd name="connsiteY146" fmla="*/ 2225178 h 3940850"/>
                <a:gd name="connsiteX147" fmla="*/ 128599 w 3943482"/>
                <a:gd name="connsiteY147" fmla="*/ 2224510 h 3940850"/>
                <a:gd name="connsiteX148" fmla="*/ 118228 w 3943482"/>
                <a:gd name="connsiteY148" fmla="*/ 2123749 h 3940850"/>
                <a:gd name="connsiteX149" fmla="*/ 4141 w 3943482"/>
                <a:gd name="connsiteY149" fmla="*/ 2099617 h 3940850"/>
                <a:gd name="connsiteX150" fmla="*/ 0 w 3943482"/>
                <a:gd name="connsiteY150" fmla="*/ 1986321 h 3940850"/>
                <a:gd name="connsiteX151" fmla="*/ 111817 w 3943482"/>
                <a:gd name="connsiteY151" fmla="*/ 1953986 h 3940850"/>
                <a:gd name="connsiteX152" fmla="*/ 116619 w 3943482"/>
                <a:gd name="connsiteY152" fmla="*/ 1852574 h 3940850"/>
                <a:gd name="connsiteX153" fmla="*/ 6380 w 3943482"/>
                <a:gd name="connsiteY153" fmla="*/ 1811761 h 3940850"/>
                <a:gd name="connsiteX154" fmla="*/ 18779 w 3943482"/>
                <a:gd name="connsiteY154" fmla="*/ 1699070 h 3940850"/>
                <a:gd name="connsiteX155" fmla="*/ 134519 w 3943482"/>
                <a:gd name="connsiteY155" fmla="*/ 1683304 h 3940850"/>
                <a:gd name="connsiteX156" fmla="*/ 142404 w 3943482"/>
                <a:gd name="connsiteY156" fmla="*/ 1626981 h 3940850"/>
                <a:gd name="connsiteX157" fmla="*/ 152435 w 3943482"/>
                <a:gd name="connsiteY157" fmla="*/ 1583074 h 3940850"/>
                <a:gd name="connsiteX158" fmla="*/ 50508 w 3943482"/>
                <a:gd name="connsiteY158" fmla="*/ 1527299 h 3940850"/>
                <a:gd name="connsiteX159" fmla="*/ 79183 w 3943482"/>
                <a:gd name="connsiteY159" fmla="*/ 1417615 h 3940850"/>
                <a:gd name="connsiteX160" fmla="*/ 195212 w 3943482"/>
                <a:gd name="connsiteY160" fmla="*/ 1418860 h 3940850"/>
                <a:gd name="connsiteX161" fmla="*/ 221811 w 3943482"/>
                <a:gd name="connsiteY161" fmla="*/ 1334855 h 3940850"/>
                <a:gd name="connsiteX162" fmla="*/ 227198 w 3943482"/>
                <a:gd name="connsiteY162" fmla="*/ 1321480 h 3940850"/>
                <a:gd name="connsiteX163" fmla="*/ 135583 w 3943482"/>
                <a:gd name="connsiteY163" fmla="*/ 1252294 h 3940850"/>
                <a:gd name="connsiteX164" fmla="*/ 179923 w 3943482"/>
                <a:gd name="connsiteY164" fmla="*/ 1147953 h 3940850"/>
                <a:gd name="connsiteX165" fmla="*/ 293847 w 3943482"/>
                <a:gd name="connsiteY165" fmla="*/ 1165971 h 3940850"/>
                <a:gd name="connsiteX166" fmla="*/ 327711 w 3943482"/>
                <a:gd name="connsiteY166" fmla="*/ 1096478 h 3940850"/>
                <a:gd name="connsiteX167" fmla="*/ 340898 w 3943482"/>
                <a:gd name="connsiteY167" fmla="*/ 1074943 h 3940850"/>
                <a:gd name="connsiteX168" fmla="*/ 259793 w 3943482"/>
                <a:gd name="connsiteY168" fmla="*/ 992606 h 3940850"/>
                <a:gd name="connsiteX169" fmla="*/ 318852 w 3943482"/>
                <a:gd name="connsiteY169" fmla="*/ 895833 h 3940850"/>
                <a:gd name="connsiteX170" fmla="*/ 429416 w 3943482"/>
                <a:gd name="connsiteY170" fmla="*/ 930396 h 3940850"/>
                <a:gd name="connsiteX171" fmla="*/ 445944 w 3943482"/>
                <a:gd name="connsiteY171" fmla="*/ 903407 h 3940850"/>
                <a:gd name="connsiteX172" fmla="*/ 489340 w 3943482"/>
                <a:gd name="connsiteY172" fmla="*/ 847854 h 3940850"/>
                <a:gd name="connsiteX173" fmla="*/ 420490 w 3943482"/>
                <a:gd name="connsiteY173" fmla="*/ 753770 h 3940850"/>
                <a:gd name="connsiteX174" fmla="*/ 493010 w 3943482"/>
                <a:gd name="connsiteY174" fmla="*/ 666627 h 3940850"/>
                <a:gd name="connsiteX175" fmla="*/ 597372 w 3943482"/>
                <a:gd name="connsiteY175" fmla="*/ 716923 h 3940850"/>
                <a:gd name="connsiteX176" fmla="*/ 668396 w 3943482"/>
                <a:gd name="connsiteY176" fmla="*/ 643473 h 3940850"/>
                <a:gd name="connsiteX177" fmla="*/ 614248 w 3943482"/>
                <a:gd name="connsiteY177" fmla="*/ 540877 h 3940850"/>
                <a:gd name="connsiteX178" fmla="*/ 698684 w 3943482"/>
                <a:gd name="connsiteY178" fmla="*/ 465223 h 3940850"/>
                <a:gd name="connsiteX179" fmla="*/ 793647 w 3943482"/>
                <a:gd name="connsiteY179" fmla="*/ 529526 h 3940850"/>
                <a:gd name="connsiteX180" fmla="*/ 816571 w 3943482"/>
                <a:gd name="connsiteY180" fmla="*/ 509822 h 3940850"/>
                <a:gd name="connsiteX181" fmla="*/ 875133 w 3943482"/>
                <a:gd name="connsiteY181" fmla="*/ 466606 h 3940850"/>
                <a:gd name="connsiteX182" fmla="*/ 836940 w 3943482"/>
                <a:gd name="connsiteY182" fmla="*/ 358464 h 3940850"/>
                <a:gd name="connsiteX183" fmla="*/ 931492 w 3943482"/>
                <a:gd name="connsiteY183" fmla="*/ 295910 h 3940850"/>
                <a:gd name="connsiteX184" fmla="*/ 1015428 w 3943482"/>
                <a:gd name="connsiteY184" fmla="*/ 372758 h 3940850"/>
                <a:gd name="connsiteX185" fmla="*/ 1030539 w 3943482"/>
                <a:gd name="connsiteY185" fmla="*/ 363154 h 3940850"/>
                <a:gd name="connsiteX186" fmla="*/ 1106058 w 3943482"/>
                <a:gd name="connsiteY186" fmla="*/ 323986 h 3940850"/>
                <a:gd name="connsiteX187" fmla="*/ 1083818 w 3943482"/>
                <a:gd name="connsiteY187" fmla="*/ 210421 h 3940850"/>
                <a:gd name="connsiteX188" fmla="*/ 1186470 w 3943482"/>
                <a:gd name="connsiteY188" fmla="*/ 162300 h 3940850"/>
                <a:gd name="connsiteX189" fmla="*/ 1259179 w 3943482"/>
                <a:gd name="connsiteY189" fmla="*/ 251602 h 3940850"/>
                <a:gd name="connsiteX190" fmla="*/ 1355026 w 3943482"/>
                <a:gd name="connsiteY190" fmla="*/ 214184 h 3940850"/>
                <a:gd name="connsiteX191" fmla="*/ 1349621 w 3943482"/>
                <a:gd name="connsiteY191" fmla="*/ 99899 h 3940850"/>
                <a:gd name="connsiteX192" fmla="*/ 1458185 w 3943482"/>
                <a:gd name="connsiteY192" fmla="*/ 67237 h 3940850"/>
                <a:gd name="connsiteX193" fmla="*/ 1517180 w 3943482"/>
                <a:gd name="connsiteY193" fmla="*/ 166278 h 3940850"/>
                <a:gd name="connsiteX194" fmla="*/ 1581028 w 3943482"/>
                <a:gd name="connsiteY194" fmla="*/ 148977 h 3940850"/>
                <a:gd name="connsiteX195" fmla="*/ 1617374 w 3943482"/>
                <a:gd name="connsiteY195" fmla="*/ 143269 h 3940850"/>
                <a:gd name="connsiteX196" fmla="*/ 1628682 w 3943482"/>
                <a:gd name="connsiteY196" fmla="*/ 29258 h 3940850"/>
                <a:gd name="connsiteX197" fmla="*/ 1740845 w 3943482"/>
                <a:gd name="connsiteY197" fmla="*/ 12751 h 3940850"/>
                <a:gd name="connsiteX198" fmla="*/ 1783982 w 3943482"/>
                <a:gd name="connsiteY198" fmla="*/ 117366 h 3940850"/>
                <a:gd name="connsiteX199" fmla="*/ 1887015 w 3943482"/>
                <a:gd name="connsiteY199" fmla="*/ 112163 h 394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943482" h="3940850">
                  <a:moveTo>
                    <a:pt x="1915056" y="0"/>
                  </a:moveTo>
                  <a:lnTo>
                    <a:pt x="2028427" y="0"/>
                  </a:lnTo>
                  <a:lnTo>
                    <a:pt x="2056468" y="112163"/>
                  </a:lnTo>
                  <a:lnTo>
                    <a:pt x="2159501" y="117366"/>
                  </a:lnTo>
                  <a:lnTo>
                    <a:pt x="2202638" y="12751"/>
                  </a:lnTo>
                  <a:lnTo>
                    <a:pt x="2314801" y="29258"/>
                  </a:lnTo>
                  <a:lnTo>
                    <a:pt x="2325982" y="141996"/>
                  </a:lnTo>
                  <a:lnTo>
                    <a:pt x="2335353" y="143397"/>
                  </a:lnTo>
                  <a:lnTo>
                    <a:pt x="2426657" y="165685"/>
                  </a:lnTo>
                  <a:lnTo>
                    <a:pt x="2485298" y="67238"/>
                  </a:lnTo>
                  <a:lnTo>
                    <a:pt x="2593863" y="99899"/>
                  </a:lnTo>
                  <a:lnTo>
                    <a:pt x="2588454" y="214249"/>
                  </a:lnTo>
                  <a:lnTo>
                    <a:pt x="2644728" y="233323"/>
                  </a:lnTo>
                  <a:lnTo>
                    <a:pt x="2685013" y="250731"/>
                  </a:lnTo>
                  <a:lnTo>
                    <a:pt x="2757014" y="162301"/>
                  </a:lnTo>
                  <a:lnTo>
                    <a:pt x="2859665" y="210422"/>
                  </a:lnTo>
                  <a:lnTo>
                    <a:pt x="2837677" y="322703"/>
                  </a:lnTo>
                  <a:lnTo>
                    <a:pt x="2895287" y="352909"/>
                  </a:lnTo>
                  <a:lnTo>
                    <a:pt x="2926879" y="373835"/>
                  </a:lnTo>
                  <a:lnTo>
                    <a:pt x="3011992" y="295911"/>
                  </a:lnTo>
                  <a:lnTo>
                    <a:pt x="3106543" y="358465"/>
                  </a:lnTo>
                  <a:lnTo>
                    <a:pt x="3068081" y="467365"/>
                  </a:lnTo>
                  <a:lnTo>
                    <a:pt x="3096294" y="486053"/>
                  </a:lnTo>
                  <a:lnTo>
                    <a:pt x="3148414" y="530489"/>
                  </a:lnTo>
                  <a:lnTo>
                    <a:pt x="3244800" y="465224"/>
                  </a:lnTo>
                  <a:lnTo>
                    <a:pt x="3329235" y="540878"/>
                  </a:lnTo>
                  <a:lnTo>
                    <a:pt x="3275405" y="642870"/>
                  </a:lnTo>
                  <a:lnTo>
                    <a:pt x="3345159" y="717383"/>
                  </a:lnTo>
                  <a:lnTo>
                    <a:pt x="3450473" y="666628"/>
                  </a:lnTo>
                  <a:lnTo>
                    <a:pt x="3522993" y="753770"/>
                  </a:lnTo>
                  <a:lnTo>
                    <a:pt x="3454610" y="847216"/>
                  </a:lnTo>
                  <a:lnTo>
                    <a:pt x="3496065" y="901301"/>
                  </a:lnTo>
                  <a:lnTo>
                    <a:pt x="3514759" y="930179"/>
                  </a:lnTo>
                  <a:lnTo>
                    <a:pt x="3624631" y="895834"/>
                  </a:lnTo>
                  <a:lnTo>
                    <a:pt x="3683691" y="992607"/>
                  </a:lnTo>
                  <a:lnTo>
                    <a:pt x="3602636" y="1074892"/>
                  </a:lnTo>
                  <a:lnTo>
                    <a:pt x="3638012" y="1139673"/>
                  </a:lnTo>
                  <a:lnTo>
                    <a:pt x="3649326" y="1166020"/>
                  </a:lnTo>
                  <a:lnTo>
                    <a:pt x="3763560" y="1147954"/>
                  </a:lnTo>
                  <a:lnTo>
                    <a:pt x="3807900" y="1252295"/>
                  </a:lnTo>
                  <a:lnTo>
                    <a:pt x="3716131" y="1321596"/>
                  </a:lnTo>
                  <a:lnTo>
                    <a:pt x="3720852" y="1332589"/>
                  </a:lnTo>
                  <a:lnTo>
                    <a:pt x="3748078" y="1418863"/>
                  </a:lnTo>
                  <a:lnTo>
                    <a:pt x="3864299" y="1417616"/>
                  </a:lnTo>
                  <a:lnTo>
                    <a:pt x="3892975" y="1527300"/>
                  </a:lnTo>
                  <a:lnTo>
                    <a:pt x="3790754" y="1583235"/>
                  </a:lnTo>
                  <a:lnTo>
                    <a:pt x="3803659" y="1641191"/>
                  </a:lnTo>
                  <a:lnTo>
                    <a:pt x="3809245" y="1683343"/>
                  </a:lnTo>
                  <a:lnTo>
                    <a:pt x="3924702" y="1699071"/>
                  </a:lnTo>
                  <a:lnTo>
                    <a:pt x="3937102" y="1811762"/>
                  </a:lnTo>
                  <a:lnTo>
                    <a:pt x="3827257" y="1852428"/>
                  </a:lnTo>
                  <a:lnTo>
                    <a:pt x="3831718" y="1954001"/>
                  </a:lnTo>
                  <a:lnTo>
                    <a:pt x="3943482" y="1986322"/>
                  </a:lnTo>
                  <a:lnTo>
                    <a:pt x="3939342" y="2099618"/>
                  </a:lnTo>
                  <a:lnTo>
                    <a:pt x="3824507" y="2123907"/>
                  </a:lnTo>
                  <a:lnTo>
                    <a:pt x="3822748" y="2158733"/>
                  </a:lnTo>
                  <a:lnTo>
                    <a:pt x="3812944" y="2224348"/>
                  </a:lnTo>
                  <a:lnTo>
                    <a:pt x="3920236" y="2273247"/>
                  </a:lnTo>
                  <a:lnTo>
                    <a:pt x="3899644" y="2384732"/>
                  </a:lnTo>
                  <a:lnTo>
                    <a:pt x="3782019" y="2392072"/>
                  </a:lnTo>
                  <a:lnTo>
                    <a:pt x="3757679" y="2490535"/>
                  </a:lnTo>
                  <a:lnTo>
                    <a:pt x="3855462" y="2553729"/>
                  </a:lnTo>
                  <a:lnTo>
                    <a:pt x="3818857" y="2661028"/>
                  </a:lnTo>
                  <a:lnTo>
                    <a:pt x="3702658" y="2651268"/>
                  </a:lnTo>
                  <a:lnTo>
                    <a:pt x="3662175" y="2744308"/>
                  </a:lnTo>
                  <a:lnTo>
                    <a:pt x="3750540" y="2821791"/>
                  </a:lnTo>
                  <a:lnTo>
                    <a:pt x="3698702" y="2922617"/>
                  </a:lnTo>
                  <a:lnTo>
                    <a:pt x="3584889" y="2895978"/>
                  </a:lnTo>
                  <a:lnTo>
                    <a:pt x="3531498" y="2982119"/>
                  </a:lnTo>
                  <a:lnTo>
                    <a:pt x="3607705" y="3071719"/>
                  </a:lnTo>
                  <a:lnTo>
                    <a:pt x="3541739" y="3163922"/>
                  </a:lnTo>
                  <a:lnTo>
                    <a:pt x="3429706" y="3119689"/>
                  </a:lnTo>
                  <a:lnTo>
                    <a:pt x="3383625" y="3180349"/>
                  </a:lnTo>
                  <a:lnTo>
                    <a:pt x="3367137" y="3197620"/>
                  </a:lnTo>
                  <a:lnTo>
                    <a:pt x="3430003" y="3298187"/>
                  </a:lnTo>
                  <a:lnTo>
                    <a:pt x="3351315" y="3379803"/>
                  </a:lnTo>
                  <a:lnTo>
                    <a:pt x="3249272" y="3321085"/>
                  </a:lnTo>
                  <a:lnTo>
                    <a:pt x="3248150" y="3322261"/>
                  </a:lnTo>
                  <a:lnTo>
                    <a:pt x="3173221" y="3386699"/>
                  </a:lnTo>
                  <a:lnTo>
                    <a:pt x="3221221" y="3496369"/>
                  </a:lnTo>
                  <a:lnTo>
                    <a:pt x="3131488" y="3565658"/>
                  </a:lnTo>
                  <a:lnTo>
                    <a:pt x="3037497" y="3491456"/>
                  </a:lnTo>
                  <a:lnTo>
                    <a:pt x="2977645" y="3534024"/>
                  </a:lnTo>
                  <a:lnTo>
                    <a:pt x="2954614" y="3547743"/>
                  </a:lnTo>
                  <a:lnTo>
                    <a:pt x="2985808" y="3662039"/>
                  </a:lnTo>
                  <a:lnTo>
                    <a:pt x="2886943" y="3717525"/>
                  </a:lnTo>
                  <a:lnTo>
                    <a:pt x="2805378" y="3631085"/>
                  </a:lnTo>
                  <a:lnTo>
                    <a:pt x="2750230" y="3658912"/>
                  </a:lnTo>
                  <a:lnTo>
                    <a:pt x="2714455" y="3673163"/>
                  </a:lnTo>
                  <a:lnTo>
                    <a:pt x="2728782" y="3791668"/>
                  </a:lnTo>
                  <a:lnTo>
                    <a:pt x="2622892" y="3832167"/>
                  </a:lnTo>
                  <a:lnTo>
                    <a:pt x="2555041" y="3735145"/>
                  </a:lnTo>
                  <a:lnTo>
                    <a:pt x="2458730" y="3762012"/>
                  </a:lnTo>
                  <a:lnTo>
                    <a:pt x="2455621" y="3882491"/>
                  </a:lnTo>
                  <a:lnTo>
                    <a:pt x="2344963" y="3907141"/>
                  </a:lnTo>
                  <a:lnTo>
                    <a:pt x="2290880" y="3799113"/>
                  </a:lnTo>
                  <a:lnTo>
                    <a:pt x="2192498" y="3815372"/>
                  </a:lnTo>
                  <a:lnTo>
                    <a:pt x="2172148" y="3932575"/>
                  </a:lnTo>
                  <a:lnTo>
                    <a:pt x="2059079" y="3940850"/>
                  </a:lnTo>
                  <a:lnTo>
                    <a:pt x="2021400" y="3826396"/>
                  </a:lnTo>
                  <a:lnTo>
                    <a:pt x="1971742" y="3829108"/>
                  </a:lnTo>
                  <a:lnTo>
                    <a:pt x="1922016" y="3826597"/>
                  </a:lnTo>
                  <a:lnTo>
                    <a:pt x="1884402" y="3940850"/>
                  </a:lnTo>
                  <a:lnTo>
                    <a:pt x="1771334" y="3932575"/>
                  </a:lnTo>
                  <a:lnTo>
                    <a:pt x="1750890" y="3814830"/>
                  </a:lnTo>
                  <a:lnTo>
                    <a:pt x="1652269" y="3799778"/>
                  </a:lnTo>
                  <a:lnTo>
                    <a:pt x="1598519" y="3907141"/>
                  </a:lnTo>
                  <a:lnTo>
                    <a:pt x="1487860" y="3882491"/>
                  </a:lnTo>
                  <a:lnTo>
                    <a:pt x="1484784" y="3763253"/>
                  </a:lnTo>
                  <a:lnTo>
                    <a:pt x="1440358" y="3752123"/>
                  </a:lnTo>
                  <a:lnTo>
                    <a:pt x="1388885" y="3734510"/>
                  </a:lnTo>
                  <a:lnTo>
                    <a:pt x="1320590" y="3832167"/>
                  </a:lnTo>
                  <a:lnTo>
                    <a:pt x="1214699" y="3791667"/>
                  </a:lnTo>
                  <a:lnTo>
                    <a:pt x="1229008" y="3673322"/>
                  </a:lnTo>
                  <a:lnTo>
                    <a:pt x="1162549" y="3644405"/>
                  </a:lnTo>
                  <a:lnTo>
                    <a:pt x="1137837" y="3631369"/>
                  </a:lnTo>
                  <a:lnTo>
                    <a:pt x="1056538" y="3717524"/>
                  </a:lnTo>
                  <a:lnTo>
                    <a:pt x="957673" y="3662038"/>
                  </a:lnTo>
                  <a:lnTo>
                    <a:pt x="988970" y="3547373"/>
                  </a:lnTo>
                  <a:lnTo>
                    <a:pt x="938718" y="3516226"/>
                  </a:lnTo>
                  <a:lnTo>
                    <a:pt x="906047" y="3491407"/>
                  </a:lnTo>
                  <a:lnTo>
                    <a:pt x="811993" y="3565658"/>
                  </a:lnTo>
                  <a:lnTo>
                    <a:pt x="722260" y="3496368"/>
                  </a:lnTo>
                  <a:lnTo>
                    <a:pt x="769749" y="3387869"/>
                  </a:lnTo>
                  <a:lnTo>
                    <a:pt x="759890" y="3380379"/>
                  </a:lnTo>
                  <a:lnTo>
                    <a:pt x="696436" y="3319803"/>
                  </a:lnTo>
                  <a:lnTo>
                    <a:pt x="592166" y="3379803"/>
                  </a:lnTo>
                  <a:lnTo>
                    <a:pt x="513478" y="3298187"/>
                  </a:lnTo>
                  <a:lnTo>
                    <a:pt x="576983" y="3196598"/>
                  </a:lnTo>
                  <a:lnTo>
                    <a:pt x="512233" y="3120298"/>
                  </a:lnTo>
                  <a:lnTo>
                    <a:pt x="401743" y="3163921"/>
                  </a:lnTo>
                  <a:lnTo>
                    <a:pt x="335777" y="3071718"/>
                  </a:lnTo>
                  <a:lnTo>
                    <a:pt x="411789" y="2982348"/>
                  </a:lnTo>
                  <a:lnTo>
                    <a:pt x="406214" y="2974399"/>
                  </a:lnTo>
                  <a:lnTo>
                    <a:pt x="359390" y="2895791"/>
                  </a:lnTo>
                  <a:lnTo>
                    <a:pt x="244780" y="2922616"/>
                  </a:lnTo>
                  <a:lnTo>
                    <a:pt x="192942" y="2821790"/>
                  </a:lnTo>
                  <a:lnTo>
                    <a:pt x="280501" y="2745015"/>
                  </a:lnTo>
                  <a:lnTo>
                    <a:pt x="241200" y="2651236"/>
                  </a:lnTo>
                  <a:lnTo>
                    <a:pt x="124626" y="2661027"/>
                  </a:lnTo>
                  <a:lnTo>
                    <a:pt x="88020" y="2553728"/>
                  </a:lnTo>
                  <a:lnTo>
                    <a:pt x="186163" y="2490302"/>
                  </a:lnTo>
                  <a:lnTo>
                    <a:pt x="179464" y="2469871"/>
                  </a:lnTo>
                  <a:lnTo>
                    <a:pt x="160538" y="2392014"/>
                  </a:lnTo>
                  <a:lnTo>
                    <a:pt x="43837" y="2384731"/>
                  </a:lnTo>
                  <a:lnTo>
                    <a:pt x="23245" y="2273246"/>
                  </a:lnTo>
                  <a:lnTo>
                    <a:pt x="128714" y="2225178"/>
                  </a:lnTo>
                  <a:lnTo>
                    <a:pt x="128599" y="2224510"/>
                  </a:lnTo>
                  <a:lnTo>
                    <a:pt x="118228" y="2123749"/>
                  </a:lnTo>
                  <a:lnTo>
                    <a:pt x="4141" y="2099617"/>
                  </a:lnTo>
                  <a:lnTo>
                    <a:pt x="0" y="1986321"/>
                  </a:lnTo>
                  <a:lnTo>
                    <a:pt x="111817" y="1953986"/>
                  </a:lnTo>
                  <a:lnTo>
                    <a:pt x="116619" y="1852574"/>
                  </a:lnTo>
                  <a:lnTo>
                    <a:pt x="6380" y="1811761"/>
                  </a:lnTo>
                  <a:lnTo>
                    <a:pt x="18779" y="1699070"/>
                  </a:lnTo>
                  <a:lnTo>
                    <a:pt x="134519" y="1683304"/>
                  </a:lnTo>
                  <a:lnTo>
                    <a:pt x="142404" y="1626981"/>
                  </a:lnTo>
                  <a:lnTo>
                    <a:pt x="152435" y="1583074"/>
                  </a:lnTo>
                  <a:lnTo>
                    <a:pt x="50508" y="1527299"/>
                  </a:lnTo>
                  <a:lnTo>
                    <a:pt x="79183" y="1417615"/>
                  </a:lnTo>
                  <a:lnTo>
                    <a:pt x="195212" y="1418860"/>
                  </a:lnTo>
                  <a:lnTo>
                    <a:pt x="221811" y="1334855"/>
                  </a:lnTo>
                  <a:lnTo>
                    <a:pt x="227198" y="1321480"/>
                  </a:lnTo>
                  <a:lnTo>
                    <a:pt x="135583" y="1252294"/>
                  </a:lnTo>
                  <a:lnTo>
                    <a:pt x="179923" y="1147953"/>
                  </a:lnTo>
                  <a:lnTo>
                    <a:pt x="293847" y="1165971"/>
                  </a:lnTo>
                  <a:lnTo>
                    <a:pt x="327711" y="1096478"/>
                  </a:lnTo>
                  <a:lnTo>
                    <a:pt x="340898" y="1074943"/>
                  </a:lnTo>
                  <a:lnTo>
                    <a:pt x="259793" y="992606"/>
                  </a:lnTo>
                  <a:lnTo>
                    <a:pt x="318852" y="895833"/>
                  </a:lnTo>
                  <a:lnTo>
                    <a:pt x="429416" y="930396"/>
                  </a:lnTo>
                  <a:lnTo>
                    <a:pt x="445944" y="903407"/>
                  </a:lnTo>
                  <a:lnTo>
                    <a:pt x="489340" y="847854"/>
                  </a:lnTo>
                  <a:lnTo>
                    <a:pt x="420490" y="753770"/>
                  </a:lnTo>
                  <a:lnTo>
                    <a:pt x="493010" y="666627"/>
                  </a:lnTo>
                  <a:lnTo>
                    <a:pt x="597372" y="716923"/>
                  </a:lnTo>
                  <a:lnTo>
                    <a:pt x="668396" y="643473"/>
                  </a:lnTo>
                  <a:lnTo>
                    <a:pt x="614248" y="540877"/>
                  </a:lnTo>
                  <a:lnTo>
                    <a:pt x="698684" y="465223"/>
                  </a:lnTo>
                  <a:lnTo>
                    <a:pt x="793647" y="529526"/>
                  </a:lnTo>
                  <a:lnTo>
                    <a:pt x="816571" y="509822"/>
                  </a:lnTo>
                  <a:lnTo>
                    <a:pt x="875133" y="466606"/>
                  </a:lnTo>
                  <a:lnTo>
                    <a:pt x="836940" y="358464"/>
                  </a:lnTo>
                  <a:lnTo>
                    <a:pt x="931492" y="295910"/>
                  </a:lnTo>
                  <a:lnTo>
                    <a:pt x="1015428" y="372758"/>
                  </a:lnTo>
                  <a:lnTo>
                    <a:pt x="1030539" y="363154"/>
                  </a:lnTo>
                  <a:lnTo>
                    <a:pt x="1106058" y="323986"/>
                  </a:lnTo>
                  <a:lnTo>
                    <a:pt x="1083818" y="210421"/>
                  </a:lnTo>
                  <a:lnTo>
                    <a:pt x="1186470" y="162300"/>
                  </a:lnTo>
                  <a:lnTo>
                    <a:pt x="1259179" y="251602"/>
                  </a:lnTo>
                  <a:lnTo>
                    <a:pt x="1355026" y="214184"/>
                  </a:lnTo>
                  <a:lnTo>
                    <a:pt x="1349621" y="99899"/>
                  </a:lnTo>
                  <a:lnTo>
                    <a:pt x="1458185" y="67237"/>
                  </a:lnTo>
                  <a:lnTo>
                    <a:pt x="1517180" y="166278"/>
                  </a:lnTo>
                  <a:lnTo>
                    <a:pt x="1581028" y="148977"/>
                  </a:lnTo>
                  <a:lnTo>
                    <a:pt x="1617374" y="143269"/>
                  </a:lnTo>
                  <a:lnTo>
                    <a:pt x="1628682" y="29258"/>
                  </a:lnTo>
                  <a:lnTo>
                    <a:pt x="1740845" y="12751"/>
                  </a:lnTo>
                  <a:lnTo>
                    <a:pt x="1783982" y="117366"/>
                  </a:lnTo>
                  <a:lnTo>
                    <a:pt x="1887015" y="112163"/>
                  </a:lnTo>
                  <a:close/>
                </a:path>
              </a:pathLst>
            </a:custGeom>
            <a:gradFill>
              <a:gsLst>
                <a:gs pos="100000">
                  <a:srgbClr val="E0E0E0"/>
                </a:gs>
                <a:gs pos="0">
                  <a:srgbClr val="F9F9F9"/>
                </a:gs>
              </a:gsLst>
              <a:lin ang="2700000" scaled="1"/>
            </a:gradFill>
            <a:ln w="12700" cap="flat" cmpd="sng" algn="ctr">
              <a:no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椭圆 93"/>
            <p:cNvSpPr/>
            <p:nvPr/>
          </p:nvSpPr>
          <p:spPr>
            <a:xfrm>
              <a:off x="4694822" y="2038201"/>
              <a:ext cx="2802357" cy="2802357"/>
            </a:xfrm>
            <a:prstGeom prst="ellipse">
              <a:avLst/>
            </a:prstGeom>
            <a:solidFill>
              <a:sysClr val="window" lastClr="FFFFFF">
                <a:lumMod val="9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52400" dist="635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5" name="组合 94"/>
          <p:cNvGrpSpPr/>
          <p:nvPr/>
        </p:nvGrpSpPr>
        <p:grpSpPr>
          <a:xfrm>
            <a:off x="3860133" y="3819948"/>
            <a:ext cx="556151" cy="554856"/>
            <a:chOff x="5096275" y="2435252"/>
            <a:chExt cx="1999451" cy="1994792"/>
          </a:xfrm>
        </p:grpSpPr>
        <p:sp>
          <p:nvSpPr>
            <p:cNvPr id="96" name="任意多边形 95"/>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椭圆 96"/>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8" name="组合 97"/>
          <p:cNvGrpSpPr/>
          <p:nvPr/>
        </p:nvGrpSpPr>
        <p:grpSpPr>
          <a:xfrm>
            <a:off x="4293934" y="2983446"/>
            <a:ext cx="556151" cy="554856"/>
            <a:chOff x="5096275" y="2435252"/>
            <a:chExt cx="1999451" cy="1994792"/>
          </a:xfrm>
        </p:grpSpPr>
        <p:sp>
          <p:nvSpPr>
            <p:cNvPr id="99" name="任意多边形 98"/>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椭圆 99"/>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1" name="组合 100"/>
          <p:cNvGrpSpPr/>
          <p:nvPr/>
        </p:nvGrpSpPr>
        <p:grpSpPr>
          <a:xfrm>
            <a:off x="4315686" y="3536513"/>
            <a:ext cx="512644" cy="511451"/>
            <a:chOff x="5096275" y="2435252"/>
            <a:chExt cx="1999451" cy="1994792"/>
          </a:xfrm>
        </p:grpSpPr>
        <p:sp>
          <p:nvSpPr>
            <p:cNvPr id="102" name="任意多边形 101"/>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椭圆 102"/>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4" name="组合 103"/>
          <p:cNvGrpSpPr/>
          <p:nvPr/>
        </p:nvGrpSpPr>
        <p:grpSpPr>
          <a:xfrm>
            <a:off x="4727723" y="3819948"/>
            <a:ext cx="556151" cy="554856"/>
            <a:chOff x="5096275" y="2435252"/>
            <a:chExt cx="1999451" cy="1994792"/>
          </a:xfrm>
        </p:grpSpPr>
        <p:sp>
          <p:nvSpPr>
            <p:cNvPr id="105" name="任意多边形 104"/>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椭圆 105"/>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7" name="组合 106"/>
          <p:cNvGrpSpPr/>
          <p:nvPr/>
        </p:nvGrpSpPr>
        <p:grpSpPr>
          <a:xfrm>
            <a:off x="5564256" y="4205181"/>
            <a:ext cx="556151" cy="554856"/>
            <a:chOff x="5096275" y="2435252"/>
            <a:chExt cx="1999451" cy="1994792"/>
          </a:xfrm>
        </p:grpSpPr>
        <p:sp>
          <p:nvSpPr>
            <p:cNvPr id="108" name="任意多边形 107"/>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椭圆 108"/>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0" name="组合 109"/>
          <p:cNvGrpSpPr/>
          <p:nvPr/>
        </p:nvGrpSpPr>
        <p:grpSpPr>
          <a:xfrm>
            <a:off x="4293927" y="4938606"/>
            <a:ext cx="556151" cy="554856"/>
            <a:chOff x="5096275" y="2435252"/>
            <a:chExt cx="1999451" cy="1994792"/>
          </a:xfrm>
        </p:grpSpPr>
        <p:sp>
          <p:nvSpPr>
            <p:cNvPr id="111" name="任意多边形 110"/>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2" name="椭圆 111"/>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3" name="组合 112"/>
          <p:cNvGrpSpPr/>
          <p:nvPr/>
        </p:nvGrpSpPr>
        <p:grpSpPr>
          <a:xfrm>
            <a:off x="3023598" y="2738331"/>
            <a:ext cx="556151" cy="554856"/>
            <a:chOff x="5096275" y="2435252"/>
            <a:chExt cx="1999451" cy="1994792"/>
          </a:xfrm>
        </p:grpSpPr>
        <p:sp>
          <p:nvSpPr>
            <p:cNvPr id="114" name="任意多边形 113"/>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椭圆 114"/>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6" name="组合 115"/>
          <p:cNvGrpSpPr/>
          <p:nvPr/>
        </p:nvGrpSpPr>
        <p:grpSpPr>
          <a:xfrm>
            <a:off x="4293927" y="2004906"/>
            <a:ext cx="556151" cy="554856"/>
            <a:chOff x="5096275" y="2435252"/>
            <a:chExt cx="1999451" cy="1994792"/>
          </a:xfrm>
        </p:grpSpPr>
        <p:sp>
          <p:nvSpPr>
            <p:cNvPr id="117" name="任意多边形 116"/>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椭圆 117"/>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9" name="组合 118"/>
          <p:cNvGrpSpPr/>
          <p:nvPr/>
        </p:nvGrpSpPr>
        <p:grpSpPr>
          <a:xfrm>
            <a:off x="3023598" y="4205181"/>
            <a:ext cx="556151" cy="554856"/>
            <a:chOff x="5096275" y="2435252"/>
            <a:chExt cx="1999451" cy="1994792"/>
          </a:xfrm>
        </p:grpSpPr>
        <p:sp>
          <p:nvSpPr>
            <p:cNvPr id="120" name="任意多边形 119"/>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椭圆 120"/>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2" name="组合 121"/>
          <p:cNvGrpSpPr/>
          <p:nvPr/>
        </p:nvGrpSpPr>
        <p:grpSpPr>
          <a:xfrm>
            <a:off x="5564256" y="2738331"/>
            <a:ext cx="556151" cy="554856"/>
            <a:chOff x="5096275" y="2435252"/>
            <a:chExt cx="1999451" cy="1994792"/>
          </a:xfrm>
        </p:grpSpPr>
        <p:sp>
          <p:nvSpPr>
            <p:cNvPr id="123" name="任意多边形 122"/>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椭圆 123"/>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5" name="椭圆 124"/>
          <p:cNvSpPr/>
          <p:nvPr/>
        </p:nvSpPr>
        <p:spPr>
          <a:xfrm>
            <a:off x="4663996" y="2175720"/>
            <a:ext cx="1035213" cy="1035213"/>
          </a:xfrm>
          <a:prstGeom prst="ellipse">
            <a:avLst/>
          </a:prstGeom>
          <a:solidFill>
            <a:srgbClr val="368044">
              <a:alpha val="40000"/>
            </a:srgbClr>
          </a:soli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椭圆 125"/>
          <p:cNvSpPr/>
          <p:nvPr/>
        </p:nvSpPr>
        <p:spPr>
          <a:xfrm>
            <a:off x="5273596" y="3231578"/>
            <a:ext cx="1035213" cy="1035213"/>
          </a:xfrm>
          <a:prstGeom prst="ellipse">
            <a:avLst/>
          </a:prstGeom>
          <a:solidFill>
            <a:srgbClr val="368044">
              <a:alpha val="40000"/>
            </a:srgbClr>
          </a:soli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椭圆 126"/>
          <p:cNvSpPr/>
          <p:nvPr/>
        </p:nvSpPr>
        <p:spPr>
          <a:xfrm>
            <a:off x="4663996" y="4287437"/>
            <a:ext cx="1035213" cy="1035213"/>
          </a:xfrm>
          <a:prstGeom prst="ellipse">
            <a:avLst/>
          </a:prstGeom>
          <a:solidFill>
            <a:srgbClr val="368044">
              <a:alpha val="40000"/>
            </a:srgbClr>
          </a:soli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椭圆 127"/>
          <p:cNvSpPr/>
          <p:nvPr/>
        </p:nvSpPr>
        <p:spPr>
          <a:xfrm>
            <a:off x="3444796" y="4287437"/>
            <a:ext cx="1035213" cy="1035213"/>
          </a:xfrm>
          <a:prstGeom prst="ellipse">
            <a:avLst/>
          </a:prstGeom>
          <a:solidFill>
            <a:srgbClr val="368044">
              <a:alpha val="40000"/>
            </a:srgbClr>
          </a:soli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椭圆 128"/>
          <p:cNvSpPr/>
          <p:nvPr/>
        </p:nvSpPr>
        <p:spPr>
          <a:xfrm>
            <a:off x="2835196" y="3231578"/>
            <a:ext cx="1035213" cy="1035213"/>
          </a:xfrm>
          <a:prstGeom prst="ellipse">
            <a:avLst/>
          </a:prstGeom>
          <a:solidFill>
            <a:srgbClr val="368044">
              <a:alpha val="40000"/>
            </a:srgbClr>
          </a:soli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椭圆 129"/>
          <p:cNvSpPr/>
          <p:nvPr/>
        </p:nvSpPr>
        <p:spPr>
          <a:xfrm>
            <a:off x="3444796" y="2175720"/>
            <a:ext cx="1035213" cy="1035213"/>
          </a:xfrm>
          <a:prstGeom prst="ellipse">
            <a:avLst/>
          </a:prstGeom>
          <a:solidFill>
            <a:srgbClr val="368044">
              <a:alpha val="40000"/>
            </a:srgbClr>
          </a:soli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31" name="组合 130"/>
          <p:cNvGrpSpPr/>
          <p:nvPr/>
        </p:nvGrpSpPr>
        <p:grpSpPr>
          <a:xfrm>
            <a:off x="2670334" y="2012134"/>
            <a:ext cx="3803337" cy="3474101"/>
            <a:chOff x="3560442" y="1112933"/>
            <a:chExt cx="5071116" cy="4632134"/>
          </a:xfrm>
        </p:grpSpPr>
        <p:sp>
          <p:nvSpPr>
            <p:cNvPr id="132" name="椭圆 131"/>
            <p:cNvSpPr/>
            <p:nvPr/>
          </p:nvSpPr>
          <p:spPr>
            <a:xfrm>
              <a:off x="5449455" y="2782455"/>
              <a:ext cx="1293091" cy="1293091"/>
            </a:xfrm>
            <a:prstGeom prst="ellipse">
              <a:avLst/>
            </a:prstGeom>
            <a:solidFill>
              <a:sysClr val="window" lastClr="FFFFFF">
                <a:alpha val="25000"/>
              </a:sysClr>
            </a:solidFill>
            <a:ln w="285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33" name="组合 132"/>
            <p:cNvGrpSpPr/>
            <p:nvPr/>
          </p:nvGrpSpPr>
          <p:grpSpPr>
            <a:xfrm>
              <a:off x="3560442" y="1112933"/>
              <a:ext cx="5071116" cy="4632134"/>
              <a:chOff x="3560442" y="1112933"/>
              <a:chExt cx="5071116" cy="4632134"/>
            </a:xfrm>
          </p:grpSpPr>
          <p:sp>
            <p:nvSpPr>
              <p:cNvPr id="134" name="任意多边形 133"/>
              <p:cNvSpPr/>
              <p:nvPr/>
            </p:nvSpPr>
            <p:spPr>
              <a:xfrm>
                <a:off x="3560442" y="1112933"/>
                <a:ext cx="5071116" cy="4632134"/>
              </a:xfrm>
              <a:custGeom>
                <a:avLst/>
                <a:gdLst>
                  <a:gd name="connsiteX0" fmla="*/ 3348358 w 5071116"/>
                  <a:gd name="connsiteY0" fmla="*/ 3033736 h 4632134"/>
                  <a:gd name="connsiteX1" fmla="*/ 2658216 w 5071116"/>
                  <a:gd name="connsiteY1" fmla="*/ 3723878 h 4632134"/>
                  <a:gd name="connsiteX2" fmla="*/ 3348358 w 5071116"/>
                  <a:gd name="connsiteY2" fmla="*/ 4414020 h 4632134"/>
                  <a:gd name="connsiteX3" fmla="*/ 4038500 w 5071116"/>
                  <a:gd name="connsiteY3" fmla="*/ 3723878 h 4632134"/>
                  <a:gd name="connsiteX4" fmla="*/ 3348358 w 5071116"/>
                  <a:gd name="connsiteY4" fmla="*/ 3033736 h 4632134"/>
                  <a:gd name="connsiteX5" fmla="*/ 1722758 w 5071116"/>
                  <a:gd name="connsiteY5" fmla="*/ 3033736 h 4632134"/>
                  <a:gd name="connsiteX6" fmla="*/ 1032616 w 5071116"/>
                  <a:gd name="connsiteY6" fmla="*/ 3723878 h 4632134"/>
                  <a:gd name="connsiteX7" fmla="*/ 1722758 w 5071116"/>
                  <a:gd name="connsiteY7" fmla="*/ 4414020 h 4632134"/>
                  <a:gd name="connsiteX8" fmla="*/ 2412900 w 5071116"/>
                  <a:gd name="connsiteY8" fmla="*/ 3723878 h 4632134"/>
                  <a:gd name="connsiteX9" fmla="*/ 1722758 w 5071116"/>
                  <a:gd name="connsiteY9" fmla="*/ 3033736 h 4632134"/>
                  <a:gd name="connsiteX10" fmla="*/ 2535559 w 5071116"/>
                  <a:gd name="connsiteY10" fmla="*/ 1669522 h 4632134"/>
                  <a:gd name="connsiteX11" fmla="*/ 1889013 w 5071116"/>
                  <a:gd name="connsiteY11" fmla="*/ 2316068 h 4632134"/>
                  <a:gd name="connsiteX12" fmla="*/ 2535559 w 5071116"/>
                  <a:gd name="connsiteY12" fmla="*/ 2962614 h 4632134"/>
                  <a:gd name="connsiteX13" fmla="*/ 3182105 w 5071116"/>
                  <a:gd name="connsiteY13" fmla="*/ 2316068 h 4632134"/>
                  <a:gd name="connsiteX14" fmla="*/ 2535559 w 5071116"/>
                  <a:gd name="connsiteY14" fmla="*/ 1669522 h 4632134"/>
                  <a:gd name="connsiteX15" fmla="*/ 4161158 w 5071116"/>
                  <a:gd name="connsiteY15" fmla="*/ 1625925 h 4632134"/>
                  <a:gd name="connsiteX16" fmla="*/ 3471016 w 5071116"/>
                  <a:gd name="connsiteY16" fmla="*/ 2316067 h 4632134"/>
                  <a:gd name="connsiteX17" fmla="*/ 4161158 w 5071116"/>
                  <a:gd name="connsiteY17" fmla="*/ 3006209 h 4632134"/>
                  <a:gd name="connsiteX18" fmla="*/ 4851300 w 5071116"/>
                  <a:gd name="connsiteY18" fmla="*/ 2316067 h 4632134"/>
                  <a:gd name="connsiteX19" fmla="*/ 4161158 w 5071116"/>
                  <a:gd name="connsiteY19" fmla="*/ 1625925 h 4632134"/>
                  <a:gd name="connsiteX20" fmla="*/ 909958 w 5071116"/>
                  <a:gd name="connsiteY20" fmla="*/ 1625925 h 4632134"/>
                  <a:gd name="connsiteX21" fmla="*/ 219816 w 5071116"/>
                  <a:gd name="connsiteY21" fmla="*/ 2316067 h 4632134"/>
                  <a:gd name="connsiteX22" fmla="*/ 909958 w 5071116"/>
                  <a:gd name="connsiteY22" fmla="*/ 3006209 h 4632134"/>
                  <a:gd name="connsiteX23" fmla="*/ 1600100 w 5071116"/>
                  <a:gd name="connsiteY23" fmla="*/ 2316067 h 4632134"/>
                  <a:gd name="connsiteX24" fmla="*/ 909958 w 5071116"/>
                  <a:gd name="connsiteY24" fmla="*/ 1625925 h 4632134"/>
                  <a:gd name="connsiteX25" fmla="*/ 1722758 w 5071116"/>
                  <a:gd name="connsiteY25" fmla="*/ 218114 h 4632134"/>
                  <a:gd name="connsiteX26" fmla="*/ 1032616 w 5071116"/>
                  <a:gd name="connsiteY26" fmla="*/ 908256 h 4632134"/>
                  <a:gd name="connsiteX27" fmla="*/ 1722758 w 5071116"/>
                  <a:gd name="connsiteY27" fmla="*/ 1598398 h 4632134"/>
                  <a:gd name="connsiteX28" fmla="*/ 2412900 w 5071116"/>
                  <a:gd name="connsiteY28" fmla="*/ 908256 h 4632134"/>
                  <a:gd name="connsiteX29" fmla="*/ 1722758 w 5071116"/>
                  <a:gd name="connsiteY29" fmla="*/ 218114 h 4632134"/>
                  <a:gd name="connsiteX30" fmla="*/ 3348358 w 5071116"/>
                  <a:gd name="connsiteY30" fmla="*/ 218114 h 4632134"/>
                  <a:gd name="connsiteX31" fmla="*/ 2658216 w 5071116"/>
                  <a:gd name="connsiteY31" fmla="*/ 908256 h 4632134"/>
                  <a:gd name="connsiteX32" fmla="*/ 3348358 w 5071116"/>
                  <a:gd name="connsiteY32" fmla="*/ 1598398 h 4632134"/>
                  <a:gd name="connsiteX33" fmla="*/ 4038500 w 5071116"/>
                  <a:gd name="connsiteY33" fmla="*/ 908256 h 4632134"/>
                  <a:gd name="connsiteX34" fmla="*/ 3348358 w 5071116"/>
                  <a:gd name="connsiteY34" fmla="*/ 218114 h 4632134"/>
                  <a:gd name="connsiteX35" fmla="*/ 1716408 w 5071116"/>
                  <a:gd name="connsiteY35" fmla="*/ 0 h 4632134"/>
                  <a:gd name="connsiteX36" fmla="*/ 2460429 w 5071116"/>
                  <a:gd name="connsiteY36" fmla="*/ 395592 h 4632134"/>
                  <a:gd name="connsiteX37" fmla="*/ 2532280 w 5071116"/>
                  <a:gd name="connsiteY37" fmla="*/ 527969 h 4632134"/>
                  <a:gd name="connsiteX38" fmla="*/ 2539021 w 5071116"/>
                  <a:gd name="connsiteY38" fmla="*/ 527629 h 4632134"/>
                  <a:gd name="connsiteX39" fmla="*/ 2610688 w 5071116"/>
                  <a:gd name="connsiteY39" fmla="*/ 395592 h 4632134"/>
                  <a:gd name="connsiteX40" fmla="*/ 3354708 w 5071116"/>
                  <a:gd name="connsiteY40" fmla="*/ 0 h 4632134"/>
                  <a:gd name="connsiteX41" fmla="*/ 4251966 w 5071116"/>
                  <a:gd name="connsiteY41" fmla="*/ 897258 h 4632134"/>
                  <a:gd name="connsiteX42" fmla="*/ 4098729 w 5071116"/>
                  <a:gd name="connsiteY42" fmla="*/ 1398923 h 4632134"/>
                  <a:gd name="connsiteX43" fmla="*/ 4089153 w 5071116"/>
                  <a:gd name="connsiteY43" fmla="*/ 1410529 h 4632134"/>
                  <a:gd name="connsiteX44" fmla="*/ 4096555 w 5071116"/>
                  <a:gd name="connsiteY44" fmla="*/ 1422713 h 4632134"/>
                  <a:gd name="connsiteX45" fmla="*/ 4173858 w 5071116"/>
                  <a:gd name="connsiteY45" fmla="*/ 1418809 h 4632134"/>
                  <a:gd name="connsiteX46" fmla="*/ 5071116 w 5071116"/>
                  <a:gd name="connsiteY46" fmla="*/ 2316067 h 4632134"/>
                  <a:gd name="connsiteX47" fmla="*/ 4173858 w 5071116"/>
                  <a:gd name="connsiteY47" fmla="*/ 3213325 h 4632134"/>
                  <a:gd name="connsiteX48" fmla="*/ 4096556 w 5071116"/>
                  <a:gd name="connsiteY48" fmla="*/ 3209422 h 4632134"/>
                  <a:gd name="connsiteX49" fmla="*/ 4089154 w 5071116"/>
                  <a:gd name="connsiteY49" fmla="*/ 3221606 h 4632134"/>
                  <a:gd name="connsiteX50" fmla="*/ 4098729 w 5071116"/>
                  <a:gd name="connsiteY50" fmla="*/ 3233211 h 4632134"/>
                  <a:gd name="connsiteX51" fmla="*/ 4251966 w 5071116"/>
                  <a:gd name="connsiteY51" fmla="*/ 3734876 h 4632134"/>
                  <a:gd name="connsiteX52" fmla="*/ 3354708 w 5071116"/>
                  <a:gd name="connsiteY52" fmla="*/ 4632134 h 4632134"/>
                  <a:gd name="connsiteX53" fmla="*/ 2610688 w 5071116"/>
                  <a:gd name="connsiteY53" fmla="*/ 4236542 h 4632134"/>
                  <a:gd name="connsiteX54" fmla="*/ 2539022 w 5071116"/>
                  <a:gd name="connsiteY54" fmla="*/ 4104508 h 4632134"/>
                  <a:gd name="connsiteX55" fmla="*/ 2532279 w 5071116"/>
                  <a:gd name="connsiteY55" fmla="*/ 4104167 h 4632134"/>
                  <a:gd name="connsiteX56" fmla="*/ 2460429 w 5071116"/>
                  <a:gd name="connsiteY56" fmla="*/ 4236542 h 4632134"/>
                  <a:gd name="connsiteX57" fmla="*/ 1716408 w 5071116"/>
                  <a:gd name="connsiteY57" fmla="*/ 4632134 h 4632134"/>
                  <a:gd name="connsiteX58" fmla="*/ 819150 w 5071116"/>
                  <a:gd name="connsiteY58" fmla="*/ 3734876 h 4632134"/>
                  <a:gd name="connsiteX59" fmla="*/ 972388 w 5071116"/>
                  <a:gd name="connsiteY59" fmla="*/ 3233211 h 4632134"/>
                  <a:gd name="connsiteX60" fmla="*/ 993138 w 5071116"/>
                  <a:gd name="connsiteY60" fmla="*/ 3208061 h 4632134"/>
                  <a:gd name="connsiteX61" fmla="*/ 988998 w 5071116"/>
                  <a:gd name="connsiteY61" fmla="*/ 3208693 h 4632134"/>
                  <a:gd name="connsiteX62" fmla="*/ 897258 w 5071116"/>
                  <a:gd name="connsiteY62" fmla="*/ 3213325 h 4632134"/>
                  <a:gd name="connsiteX63" fmla="*/ 0 w 5071116"/>
                  <a:gd name="connsiteY63" fmla="*/ 2316067 h 4632134"/>
                  <a:gd name="connsiteX64" fmla="*/ 897258 w 5071116"/>
                  <a:gd name="connsiteY64" fmla="*/ 1418809 h 4632134"/>
                  <a:gd name="connsiteX65" fmla="*/ 988998 w 5071116"/>
                  <a:gd name="connsiteY65" fmla="*/ 1423442 h 4632134"/>
                  <a:gd name="connsiteX66" fmla="*/ 993138 w 5071116"/>
                  <a:gd name="connsiteY66" fmla="*/ 1424074 h 4632134"/>
                  <a:gd name="connsiteX67" fmla="*/ 972388 w 5071116"/>
                  <a:gd name="connsiteY67" fmla="*/ 1398923 h 4632134"/>
                  <a:gd name="connsiteX68" fmla="*/ 819150 w 5071116"/>
                  <a:gd name="connsiteY68" fmla="*/ 897258 h 4632134"/>
                  <a:gd name="connsiteX69" fmla="*/ 1716408 w 5071116"/>
                  <a:gd name="connsiteY69" fmla="*/ 0 h 4632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071116" h="4632134">
                    <a:moveTo>
                      <a:pt x="3348358" y="3033736"/>
                    </a:moveTo>
                    <a:cubicBezTo>
                      <a:pt x="2967203" y="3033736"/>
                      <a:pt x="2658216" y="3342723"/>
                      <a:pt x="2658216" y="3723878"/>
                    </a:cubicBezTo>
                    <a:cubicBezTo>
                      <a:pt x="2658216" y="4105033"/>
                      <a:pt x="2967203" y="4414020"/>
                      <a:pt x="3348358" y="4414020"/>
                    </a:cubicBezTo>
                    <a:cubicBezTo>
                      <a:pt x="3729513" y="4414020"/>
                      <a:pt x="4038500" y="4105033"/>
                      <a:pt x="4038500" y="3723878"/>
                    </a:cubicBezTo>
                    <a:cubicBezTo>
                      <a:pt x="4038500" y="3342723"/>
                      <a:pt x="3729513" y="3033736"/>
                      <a:pt x="3348358" y="3033736"/>
                    </a:cubicBezTo>
                    <a:close/>
                    <a:moveTo>
                      <a:pt x="1722758" y="3033736"/>
                    </a:moveTo>
                    <a:cubicBezTo>
                      <a:pt x="1341603" y="3033736"/>
                      <a:pt x="1032616" y="3342723"/>
                      <a:pt x="1032616" y="3723878"/>
                    </a:cubicBezTo>
                    <a:cubicBezTo>
                      <a:pt x="1032616" y="4105033"/>
                      <a:pt x="1341603" y="4414020"/>
                      <a:pt x="1722758" y="4414020"/>
                    </a:cubicBezTo>
                    <a:cubicBezTo>
                      <a:pt x="2103913" y="4414020"/>
                      <a:pt x="2412900" y="4105033"/>
                      <a:pt x="2412900" y="3723878"/>
                    </a:cubicBezTo>
                    <a:cubicBezTo>
                      <a:pt x="2412900" y="3342723"/>
                      <a:pt x="2103913" y="3033736"/>
                      <a:pt x="1722758" y="3033736"/>
                    </a:cubicBezTo>
                    <a:close/>
                    <a:moveTo>
                      <a:pt x="2535559" y="1669522"/>
                    </a:moveTo>
                    <a:cubicBezTo>
                      <a:pt x="2178482" y="1669522"/>
                      <a:pt x="1889013" y="1958991"/>
                      <a:pt x="1889013" y="2316068"/>
                    </a:cubicBezTo>
                    <a:cubicBezTo>
                      <a:pt x="1889013" y="2673145"/>
                      <a:pt x="2178482" y="2962614"/>
                      <a:pt x="2535559" y="2962614"/>
                    </a:cubicBezTo>
                    <a:cubicBezTo>
                      <a:pt x="2892636" y="2962614"/>
                      <a:pt x="3182105" y="2673145"/>
                      <a:pt x="3182105" y="2316068"/>
                    </a:cubicBezTo>
                    <a:cubicBezTo>
                      <a:pt x="3182105" y="1958991"/>
                      <a:pt x="2892636" y="1669522"/>
                      <a:pt x="2535559" y="1669522"/>
                    </a:cubicBezTo>
                    <a:close/>
                    <a:moveTo>
                      <a:pt x="4161158" y="1625925"/>
                    </a:moveTo>
                    <a:cubicBezTo>
                      <a:pt x="3780003" y="1625925"/>
                      <a:pt x="3471016" y="1934912"/>
                      <a:pt x="3471016" y="2316067"/>
                    </a:cubicBezTo>
                    <a:cubicBezTo>
                      <a:pt x="3471016" y="2697222"/>
                      <a:pt x="3780003" y="3006209"/>
                      <a:pt x="4161158" y="3006209"/>
                    </a:cubicBezTo>
                    <a:cubicBezTo>
                      <a:pt x="4542313" y="3006209"/>
                      <a:pt x="4851300" y="2697222"/>
                      <a:pt x="4851300" y="2316067"/>
                    </a:cubicBezTo>
                    <a:cubicBezTo>
                      <a:pt x="4851300" y="1934912"/>
                      <a:pt x="4542313" y="1625925"/>
                      <a:pt x="4161158" y="1625925"/>
                    </a:cubicBezTo>
                    <a:close/>
                    <a:moveTo>
                      <a:pt x="909958" y="1625925"/>
                    </a:moveTo>
                    <a:cubicBezTo>
                      <a:pt x="528803" y="1625925"/>
                      <a:pt x="219816" y="1934912"/>
                      <a:pt x="219816" y="2316067"/>
                    </a:cubicBezTo>
                    <a:cubicBezTo>
                      <a:pt x="219816" y="2697222"/>
                      <a:pt x="528803" y="3006209"/>
                      <a:pt x="909958" y="3006209"/>
                    </a:cubicBezTo>
                    <a:cubicBezTo>
                      <a:pt x="1291113" y="3006209"/>
                      <a:pt x="1600100" y="2697222"/>
                      <a:pt x="1600100" y="2316067"/>
                    </a:cubicBezTo>
                    <a:cubicBezTo>
                      <a:pt x="1600100" y="1934912"/>
                      <a:pt x="1291113" y="1625925"/>
                      <a:pt x="909958" y="1625925"/>
                    </a:cubicBezTo>
                    <a:close/>
                    <a:moveTo>
                      <a:pt x="1722758" y="218114"/>
                    </a:moveTo>
                    <a:cubicBezTo>
                      <a:pt x="1341603" y="218114"/>
                      <a:pt x="1032616" y="527101"/>
                      <a:pt x="1032616" y="908256"/>
                    </a:cubicBezTo>
                    <a:cubicBezTo>
                      <a:pt x="1032616" y="1289411"/>
                      <a:pt x="1341603" y="1598398"/>
                      <a:pt x="1722758" y="1598398"/>
                    </a:cubicBezTo>
                    <a:cubicBezTo>
                      <a:pt x="2103913" y="1598398"/>
                      <a:pt x="2412900" y="1289411"/>
                      <a:pt x="2412900" y="908256"/>
                    </a:cubicBezTo>
                    <a:cubicBezTo>
                      <a:pt x="2412900" y="527101"/>
                      <a:pt x="2103913" y="218114"/>
                      <a:pt x="1722758" y="218114"/>
                    </a:cubicBezTo>
                    <a:close/>
                    <a:moveTo>
                      <a:pt x="3348358" y="218114"/>
                    </a:moveTo>
                    <a:cubicBezTo>
                      <a:pt x="2967203" y="218114"/>
                      <a:pt x="2658216" y="527101"/>
                      <a:pt x="2658216" y="908256"/>
                    </a:cubicBezTo>
                    <a:cubicBezTo>
                      <a:pt x="2658216" y="1289411"/>
                      <a:pt x="2967203" y="1598398"/>
                      <a:pt x="3348358" y="1598398"/>
                    </a:cubicBezTo>
                    <a:cubicBezTo>
                      <a:pt x="3729513" y="1598398"/>
                      <a:pt x="4038500" y="1289411"/>
                      <a:pt x="4038500" y="908256"/>
                    </a:cubicBezTo>
                    <a:cubicBezTo>
                      <a:pt x="4038500" y="527101"/>
                      <a:pt x="3729513" y="218114"/>
                      <a:pt x="3348358" y="218114"/>
                    </a:cubicBezTo>
                    <a:close/>
                    <a:moveTo>
                      <a:pt x="1716408" y="0"/>
                    </a:moveTo>
                    <a:cubicBezTo>
                      <a:pt x="2026122" y="0"/>
                      <a:pt x="2299185" y="156920"/>
                      <a:pt x="2460429" y="395592"/>
                    </a:cubicBezTo>
                    <a:lnTo>
                      <a:pt x="2532280" y="527969"/>
                    </a:lnTo>
                    <a:lnTo>
                      <a:pt x="2539021" y="527629"/>
                    </a:lnTo>
                    <a:lnTo>
                      <a:pt x="2610688" y="395592"/>
                    </a:lnTo>
                    <a:cubicBezTo>
                      <a:pt x="2771932" y="156920"/>
                      <a:pt x="3044995" y="0"/>
                      <a:pt x="3354708" y="0"/>
                    </a:cubicBezTo>
                    <a:cubicBezTo>
                      <a:pt x="3850250" y="0"/>
                      <a:pt x="4251966" y="401716"/>
                      <a:pt x="4251966" y="897258"/>
                    </a:cubicBezTo>
                    <a:cubicBezTo>
                      <a:pt x="4251966" y="1083086"/>
                      <a:pt x="4195475" y="1255720"/>
                      <a:pt x="4098729" y="1398923"/>
                    </a:cubicBezTo>
                    <a:lnTo>
                      <a:pt x="4089153" y="1410529"/>
                    </a:lnTo>
                    <a:lnTo>
                      <a:pt x="4096555" y="1422713"/>
                    </a:lnTo>
                    <a:lnTo>
                      <a:pt x="4173858" y="1418809"/>
                    </a:lnTo>
                    <a:cubicBezTo>
                      <a:pt x="4669400" y="1418809"/>
                      <a:pt x="5071116" y="1820525"/>
                      <a:pt x="5071116" y="2316067"/>
                    </a:cubicBezTo>
                    <a:cubicBezTo>
                      <a:pt x="5071116" y="2811609"/>
                      <a:pt x="4669400" y="3213325"/>
                      <a:pt x="4173858" y="3213325"/>
                    </a:cubicBezTo>
                    <a:lnTo>
                      <a:pt x="4096556" y="3209422"/>
                    </a:lnTo>
                    <a:lnTo>
                      <a:pt x="4089154" y="3221606"/>
                    </a:lnTo>
                    <a:lnTo>
                      <a:pt x="4098729" y="3233211"/>
                    </a:lnTo>
                    <a:cubicBezTo>
                      <a:pt x="4195475" y="3376414"/>
                      <a:pt x="4251966" y="3549048"/>
                      <a:pt x="4251966" y="3734876"/>
                    </a:cubicBezTo>
                    <a:cubicBezTo>
                      <a:pt x="4251966" y="4230418"/>
                      <a:pt x="3850250" y="4632134"/>
                      <a:pt x="3354708" y="4632134"/>
                    </a:cubicBezTo>
                    <a:cubicBezTo>
                      <a:pt x="3044994" y="4632134"/>
                      <a:pt x="2771932" y="4475214"/>
                      <a:pt x="2610688" y="4236542"/>
                    </a:cubicBezTo>
                    <a:lnTo>
                      <a:pt x="2539022" y="4104508"/>
                    </a:lnTo>
                    <a:lnTo>
                      <a:pt x="2532279" y="4104167"/>
                    </a:lnTo>
                    <a:lnTo>
                      <a:pt x="2460429" y="4236542"/>
                    </a:lnTo>
                    <a:cubicBezTo>
                      <a:pt x="2299185" y="4475214"/>
                      <a:pt x="2026122" y="4632134"/>
                      <a:pt x="1716408" y="4632134"/>
                    </a:cubicBezTo>
                    <a:cubicBezTo>
                      <a:pt x="1220866" y="4632134"/>
                      <a:pt x="819150" y="4230418"/>
                      <a:pt x="819150" y="3734876"/>
                    </a:cubicBezTo>
                    <a:cubicBezTo>
                      <a:pt x="819150" y="3549048"/>
                      <a:pt x="875642" y="3376414"/>
                      <a:pt x="972388" y="3233211"/>
                    </a:cubicBezTo>
                    <a:lnTo>
                      <a:pt x="993138" y="3208061"/>
                    </a:lnTo>
                    <a:lnTo>
                      <a:pt x="988998" y="3208693"/>
                    </a:lnTo>
                    <a:cubicBezTo>
                      <a:pt x="958835" y="3211756"/>
                      <a:pt x="928230" y="3213325"/>
                      <a:pt x="897258" y="3213325"/>
                    </a:cubicBezTo>
                    <a:cubicBezTo>
                      <a:pt x="401716" y="3213325"/>
                      <a:pt x="0" y="2811609"/>
                      <a:pt x="0" y="2316067"/>
                    </a:cubicBezTo>
                    <a:cubicBezTo>
                      <a:pt x="0" y="1820525"/>
                      <a:pt x="401716" y="1418809"/>
                      <a:pt x="897258" y="1418809"/>
                    </a:cubicBezTo>
                    <a:cubicBezTo>
                      <a:pt x="928230" y="1418809"/>
                      <a:pt x="958835" y="1420378"/>
                      <a:pt x="988998" y="1423442"/>
                    </a:cubicBezTo>
                    <a:lnTo>
                      <a:pt x="993138" y="1424074"/>
                    </a:lnTo>
                    <a:lnTo>
                      <a:pt x="972388" y="1398923"/>
                    </a:lnTo>
                    <a:cubicBezTo>
                      <a:pt x="875642" y="1255720"/>
                      <a:pt x="819150" y="1083086"/>
                      <a:pt x="819150" y="897258"/>
                    </a:cubicBezTo>
                    <a:cubicBezTo>
                      <a:pt x="819150" y="401716"/>
                      <a:pt x="1220866" y="0"/>
                      <a:pt x="1716408" y="0"/>
                    </a:cubicBezTo>
                    <a:close/>
                  </a:path>
                </a:pathLst>
              </a:custGeom>
              <a:gradFill>
                <a:gsLst>
                  <a:gs pos="0">
                    <a:srgbClr val="E0E0E0"/>
                  </a:gs>
                  <a:gs pos="100000">
                    <a:srgbClr val="F9F9F9"/>
                  </a:gs>
                </a:gsLst>
                <a:lin ang="2700000" scaled="1"/>
              </a:gradFill>
              <a:ln w="25400" cap="flat" cmpd="sng" algn="ctr">
                <a:noFill/>
                <a:prstDash val="solid"/>
                <a:miter lim="800000"/>
              </a:ln>
              <a:effectLst>
                <a:outerShdw blurRad="228600" dist="889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任意多边形 134"/>
              <p:cNvSpPr/>
              <p:nvPr/>
            </p:nvSpPr>
            <p:spPr>
              <a:xfrm>
                <a:off x="3560442" y="1112933"/>
                <a:ext cx="5071116" cy="4632134"/>
              </a:xfrm>
              <a:custGeom>
                <a:avLst/>
                <a:gdLst>
                  <a:gd name="connsiteX0" fmla="*/ 1716408 w 5071116"/>
                  <a:gd name="connsiteY0" fmla="*/ 0 h 4632134"/>
                  <a:gd name="connsiteX1" fmla="*/ 2460429 w 5071116"/>
                  <a:gd name="connsiteY1" fmla="*/ 395592 h 4632134"/>
                  <a:gd name="connsiteX2" fmla="*/ 2532280 w 5071116"/>
                  <a:gd name="connsiteY2" fmla="*/ 527969 h 4632134"/>
                  <a:gd name="connsiteX3" fmla="*/ 2539021 w 5071116"/>
                  <a:gd name="connsiteY3" fmla="*/ 527629 h 4632134"/>
                  <a:gd name="connsiteX4" fmla="*/ 2610688 w 5071116"/>
                  <a:gd name="connsiteY4" fmla="*/ 395592 h 4632134"/>
                  <a:gd name="connsiteX5" fmla="*/ 3354708 w 5071116"/>
                  <a:gd name="connsiteY5" fmla="*/ 0 h 4632134"/>
                  <a:gd name="connsiteX6" fmla="*/ 4251966 w 5071116"/>
                  <a:gd name="connsiteY6" fmla="*/ 897258 h 4632134"/>
                  <a:gd name="connsiteX7" fmla="*/ 4098729 w 5071116"/>
                  <a:gd name="connsiteY7" fmla="*/ 1398923 h 4632134"/>
                  <a:gd name="connsiteX8" fmla="*/ 4089153 w 5071116"/>
                  <a:gd name="connsiteY8" fmla="*/ 1410529 h 4632134"/>
                  <a:gd name="connsiteX9" fmla="*/ 4096555 w 5071116"/>
                  <a:gd name="connsiteY9" fmla="*/ 1422713 h 4632134"/>
                  <a:gd name="connsiteX10" fmla="*/ 4173858 w 5071116"/>
                  <a:gd name="connsiteY10" fmla="*/ 1418809 h 4632134"/>
                  <a:gd name="connsiteX11" fmla="*/ 5071116 w 5071116"/>
                  <a:gd name="connsiteY11" fmla="*/ 2316067 h 4632134"/>
                  <a:gd name="connsiteX12" fmla="*/ 4173858 w 5071116"/>
                  <a:gd name="connsiteY12" fmla="*/ 3213325 h 4632134"/>
                  <a:gd name="connsiteX13" fmla="*/ 4096556 w 5071116"/>
                  <a:gd name="connsiteY13" fmla="*/ 3209422 h 4632134"/>
                  <a:gd name="connsiteX14" fmla="*/ 4089154 w 5071116"/>
                  <a:gd name="connsiteY14" fmla="*/ 3221606 h 4632134"/>
                  <a:gd name="connsiteX15" fmla="*/ 4098729 w 5071116"/>
                  <a:gd name="connsiteY15" fmla="*/ 3233211 h 4632134"/>
                  <a:gd name="connsiteX16" fmla="*/ 4251966 w 5071116"/>
                  <a:gd name="connsiteY16" fmla="*/ 3734876 h 4632134"/>
                  <a:gd name="connsiteX17" fmla="*/ 3354708 w 5071116"/>
                  <a:gd name="connsiteY17" fmla="*/ 4632134 h 4632134"/>
                  <a:gd name="connsiteX18" fmla="*/ 2610688 w 5071116"/>
                  <a:gd name="connsiteY18" fmla="*/ 4236542 h 4632134"/>
                  <a:gd name="connsiteX19" fmla="*/ 2539022 w 5071116"/>
                  <a:gd name="connsiteY19" fmla="*/ 4104508 h 4632134"/>
                  <a:gd name="connsiteX20" fmla="*/ 2532279 w 5071116"/>
                  <a:gd name="connsiteY20" fmla="*/ 4104167 h 4632134"/>
                  <a:gd name="connsiteX21" fmla="*/ 2460429 w 5071116"/>
                  <a:gd name="connsiteY21" fmla="*/ 4236542 h 4632134"/>
                  <a:gd name="connsiteX22" fmla="*/ 1716408 w 5071116"/>
                  <a:gd name="connsiteY22" fmla="*/ 4632134 h 4632134"/>
                  <a:gd name="connsiteX23" fmla="*/ 819150 w 5071116"/>
                  <a:gd name="connsiteY23" fmla="*/ 3734876 h 4632134"/>
                  <a:gd name="connsiteX24" fmla="*/ 972388 w 5071116"/>
                  <a:gd name="connsiteY24" fmla="*/ 3233211 h 4632134"/>
                  <a:gd name="connsiteX25" fmla="*/ 993138 w 5071116"/>
                  <a:gd name="connsiteY25" fmla="*/ 3208061 h 4632134"/>
                  <a:gd name="connsiteX26" fmla="*/ 988998 w 5071116"/>
                  <a:gd name="connsiteY26" fmla="*/ 3208693 h 4632134"/>
                  <a:gd name="connsiteX27" fmla="*/ 897258 w 5071116"/>
                  <a:gd name="connsiteY27" fmla="*/ 3213325 h 4632134"/>
                  <a:gd name="connsiteX28" fmla="*/ 0 w 5071116"/>
                  <a:gd name="connsiteY28" fmla="*/ 2316067 h 4632134"/>
                  <a:gd name="connsiteX29" fmla="*/ 897258 w 5071116"/>
                  <a:gd name="connsiteY29" fmla="*/ 1418809 h 4632134"/>
                  <a:gd name="connsiteX30" fmla="*/ 988998 w 5071116"/>
                  <a:gd name="connsiteY30" fmla="*/ 1423442 h 4632134"/>
                  <a:gd name="connsiteX31" fmla="*/ 993138 w 5071116"/>
                  <a:gd name="connsiteY31" fmla="*/ 1424074 h 4632134"/>
                  <a:gd name="connsiteX32" fmla="*/ 972388 w 5071116"/>
                  <a:gd name="connsiteY32" fmla="*/ 1398923 h 4632134"/>
                  <a:gd name="connsiteX33" fmla="*/ 819150 w 5071116"/>
                  <a:gd name="connsiteY33" fmla="*/ 897258 h 4632134"/>
                  <a:gd name="connsiteX34" fmla="*/ 1716408 w 5071116"/>
                  <a:gd name="connsiteY34" fmla="*/ 0 h 4632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71116" h="4632134">
                    <a:moveTo>
                      <a:pt x="1716408" y="0"/>
                    </a:moveTo>
                    <a:cubicBezTo>
                      <a:pt x="2026122" y="0"/>
                      <a:pt x="2299185" y="156920"/>
                      <a:pt x="2460429" y="395592"/>
                    </a:cubicBezTo>
                    <a:lnTo>
                      <a:pt x="2532280" y="527969"/>
                    </a:lnTo>
                    <a:lnTo>
                      <a:pt x="2539021" y="527629"/>
                    </a:lnTo>
                    <a:lnTo>
                      <a:pt x="2610688" y="395592"/>
                    </a:lnTo>
                    <a:cubicBezTo>
                      <a:pt x="2771932" y="156920"/>
                      <a:pt x="3044995" y="0"/>
                      <a:pt x="3354708" y="0"/>
                    </a:cubicBezTo>
                    <a:cubicBezTo>
                      <a:pt x="3850250" y="0"/>
                      <a:pt x="4251966" y="401716"/>
                      <a:pt x="4251966" y="897258"/>
                    </a:cubicBezTo>
                    <a:cubicBezTo>
                      <a:pt x="4251966" y="1083086"/>
                      <a:pt x="4195475" y="1255720"/>
                      <a:pt x="4098729" y="1398923"/>
                    </a:cubicBezTo>
                    <a:lnTo>
                      <a:pt x="4089153" y="1410529"/>
                    </a:lnTo>
                    <a:lnTo>
                      <a:pt x="4096555" y="1422713"/>
                    </a:lnTo>
                    <a:lnTo>
                      <a:pt x="4173858" y="1418809"/>
                    </a:lnTo>
                    <a:cubicBezTo>
                      <a:pt x="4669400" y="1418809"/>
                      <a:pt x="5071116" y="1820525"/>
                      <a:pt x="5071116" y="2316067"/>
                    </a:cubicBezTo>
                    <a:cubicBezTo>
                      <a:pt x="5071116" y="2811609"/>
                      <a:pt x="4669400" y="3213325"/>
                      <a:pt x="4173858" y="3213325"/>
                    </a:cubicBezTo>
                    <a:lnTo>
                      <a:pt x="4096556" y="3209422"/>
                    </a:lnTo>
                    <a:lnTo>
                      <a:pt x="4089154" y="3221606"/>
                    </a:lnTo>
                    <a:lnTo>
                      <a:pt x="4098729" y="3233211"/>
                    </a:lnTo>
                    <a:cubicBezTo>
                      <a:pt x="4195475" y="3376414"/>
                      <a:pt x="4251966" y="3549048"/>
                      <a:pt x="4251966" y="3734876"/>
                    </a:cubicBezTo>
                    <a:cubicBezTo>
                      <a:pt x="4251966" y="4230418"/>
                      <a:pt x="3850250" y="4632134"/>
                      <a:pt x="3354708" y="4632134"/>
                    </a:cubicBezTo>
                    <a:cubicBezTo>
                      <a:pt x="3044994" y="4632134"/>
                      <a:pt x="2771932" y="4475214"/>
                      <a:pt x="2610688" y="4236542"/>
                    </a:cubicBezTo>
                    <a:lnTo>
                      <a:pt x="2539022" y="4104508"/>
                    </a:lnTo>
                    <a:lnTo>
                      <a:pt x="2532279" y="4104167"/>
                    </a:lnTo>
                    <a:lnTo>
                      <a:pt x="2460429" y="4236542"/>
                    </a:lnTo>
                    <a:cubicBezTo>
                      <a:pt x="2299185" y="4475214"/>
                      <a:pt x="2026122" y="4632134"/>
                      <a:pt x="1716408" y="4632134"/>
                    </a:cubicBezTo>
                    <a:cubicBezTo>
                      <a:pt x="1220866" y="4632134"/>
                      <a:pt x="819150" y="4230418"/>
                      <a:pt x="819150" y="3734876"/>
                    </a:cubicBezTo>
                    <a:cubicBezTo>
                      <a:pt x="819150" y="3549048"/>
                      <a:pt x="875642" y="3376414"/>
                      <a:pt x="972388" y="3233211"/>
                    </a:cubicBezTo>
                    <a:lnTo>
                      <a:pt x="993138" y="3208061"/>
                    </a:lnTo>
                    <a:lnTo>
                      <a:pt x="988998" y="3208693"/>
                    </a:lnTo>
                    <a:cubicBezTo>
                      <a:pt x="958835" y="3211756"/>
                      <a:pt x="928230" y="3213325"/>
                      <a:pt x="897258" y="3213325"/>
                    </a:cubicBezTo>
                    <a:cubicBezTo>
                      <a:pt x="401716" y="3213325"/>
                      <a:pt x="0" y="2811609"/>
                      <a:pt x="0" y="2316067"/>
                    </a:cubicBezTo>
                    <a:cubicBezTo>
                      <a:pt x="0" y="1820525"/>
                      <a:pt x="401716" y="1418809"/>
                      <a:pt x="897258" y="1418809"/>
                    </a:cubicBezTo>
                    <a:cubicBezTo>
                      <a:pt x="928230" y="1418809"/>
                      <a:pt x="958835" y="1420378"/>
                      <a:pt x="988998" y="1423442"/>
                    </a:cubicBezTo>
                    <a:lnTo>
                      <a:pt x="993138" y="1424074"/>
                    </a:lnTo>
                    <a:lnTo>
                      <a:pt x="972388" y="1398923"/>
                    </a:lnTo>
                    <a:cubicBezTo>
                      <a:pt x="875642" y="1255720"/>
                      <a:pt x="819150" y="1083086"/>
                      <a:pt x="819150" y="897258"/>
                    </a:cubicBezTo>
                    <a:cubicBezTo>
                      <a:pt x="819150" y="401716"/>
                      <a:pt x="1220866" y="0"/>
                      <a:pt x="1716408" y="0"/>
                    </a:cubicBezTo>
                    <a:close/>
                  </a:path>
                </a:pathLst>
              </a:custGeom>
              <a:noFill/>
              <a:ln w="254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136" name="组合 135"/>
          <p:cNvGrpSpPr/>
          <p:nvPr/>
        </p:nvGrpSpPr>
        <p:grpSpPr>
          <a:xfrm>
            <a:off x="5008368" y="2305079"/>
            <a:ext cx="365519" cy="286298"/>
            <a:chOff x="5028423" y="1539606"/>
            <a:chExt cx="487358" cy="381730"/>
          </a:xfrm>
        </p:grpSpPr>
        <p:sp>
          <p:nvSpPr>
            <p:cNvPr id="137" name="椭圆 136"/>
            <p:cNvSpPr/>
            <p:nvPr/>
          </p:nvSpPr>
          <p:spPr>
            <a:xfrm>
              <a:off x="5085761" y="1539606"/>
              <a:ext cx="381730" cy="381730"/>
            </a:xfrm>
            <a:prstGeom prst="ellipse">
              <a:avLst/>
            </a:prstGeom>
            <a:gradFill>
              <a:gsLst>
                <a:gs pos="100000">
                  <a:sysClr val="window" lastClr="FFFFFF">
                    <a:lumMod val="75000"/>
                  </a:sysClr>
                </a:gs>
                <a:gs pos="0">
                  <a:sysClr val="window" lastClr="FFFFFF"/>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50" b="0" i="0" u="none" strike="noStrike" kern="0" cap="none" spc="0" normalizeH="0" baseline="0" noProof="0" dirty="0">
                <a:ln>
                  <a:noFill/>
                </a:ln>
                <a:solidFill>
                  <a:sysClr val="window" lastClr="FFFFFF"/>
                </a:solidFill>
                <a:effectLst/>
                <a:uLnTx/>
                <a:uFillTx/>
                <a:latin typeface="Impact" panose="020B0806030902050204" pitchFamily="34" charset="0"/>
                <a:ea typeface="宋体"/>
                <a:cs typeface="+mn-cs"/>
              </a:endParaRPr>
            </a:p>
          </p:txBody>
        </p:sp>
        <p:sp>
          <p:nvSpPr>
            <p:cNvPr id="138" name="文本框 57"/>
            <p:cNvSpPr txBox="1"/>
            <p:nvPr/>
          </p:nvSpPr>
          <p:spPr>
            <a:xfrm>
              <a:off x="5028423" y="1575819"/>
              <a:ext cx="48735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03</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139" name="组合 138"/>
          <p:cNvGrpSpPr/>
          <p:nvPr/>
        </p:nvGrpSpPr>
        <p:grpSpPr>
          <a:xfrm>
            <a:off x="5627492" y="3377435"/>
            <a:ext cx="365519" cy="286298"/>
            <a:chOff x="5028423" y="1539606"/>
            <a:chExt cx="487358" cy="381730"/>
          </a:xfrm>
        </p:grpSpPr>
        <p:sp>
          <p:nvSpPr>
            <p:cNvPr id="140" name="椭圆 139"/>
            <p:cNvSpPr/>
            <p:nvPr/>
          </p:nvSpPr>
          <p:spPr>
            <a:xfrm>
              <a:off x="5085761" y="1539606"/>
              <a:ext cx="381730" cy="381730"/>
            </a:xfrm>
            <a:prstGeom prst="ellipse">
              <a:avLst/>
            </a:prstGeom>
            <a:gradFill>
              <a:gsLst>
                <a:gs pos="100000">
                  <a:sysClr val="window" lastClr="FFFFFF">
                    <a:lumMod val="75000"/>
                  </a:sysClr>
                </a:gs>
                <a:gs pos="0">
                  <a:sysClr val="window" lastClr="FFFFFF"/>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50" b="0" i="0" u="none" strike="noStrike" kern="0" cap="none" spc="0" normalizeH="0" baseline="0" noProof="0" dirty="0">
                <a:ln>
                  <a:noFill/>
                </a:ln>
                <a:solidFill>
                  <a:sysClr val="window" lastClr="FFFFFF"/>
                </a:solidFill>
                <a:effectLst/>
                <a:uLnTx/>
                <a:uFillTx/>
                <a:latin typeface="Impact" panose="020B0806030902050204" pitchFamily="34" charset="0"/>
                <a:ea typeface="宋体"/>
                <a:cs typeface="+mn-cs"/>
              </a:endParaRPr>
            </a:p>
          </p:txBody>
        </p:sp>
        <p:sp>
          <p:nvSpPr>
            <p:cNvPr id="141" name="文本框 60"/>
            <p:cNvSpPr txBox="1"/>
            <p:nvPr/>
          </p:nvSpPr>
          <p:spPr>
            <a:xfrm>
              <a:off x="5028423" y="1575819"/>
              <a:ext cx="48735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04</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142" name="组合 141"/>
          <p:cNvGrpSpPr/>
          <p:nvPr/>
        </p:nvGrpSpPr>
        <p:grpSpPr>
          <a:xfrm>
            <a:off x="5008368" y="4449791"/>
            <a:ext cx="365519" cy="286298"/>
            <a:chOff x="5028423" y="1539606"/>
            <a:chExt cx="487358" cy="381730"/>
          </a:xfrm>
        </p:grpSpPr>
        <p:sp>
          <p:nvSpPr>
            <p:cNvPr id="143" name="椭圆 142"/>
            <p:cNvSpPr/>
            <p:nvPr/>
          </p:nvSpPr>
          <p:spPr>
            <a:xfrm>
              <a:off x="5085761" y="1539606"/>
              <a:ext cx="381730" cy="381730"/>
            </a:xfrm>
            <a:prstGeom prst="ellipse">
              <a:avLst/>
            </a:prstGeom>
            <a:gradFill>
              <a:gsLst>
                <a:gs pos="100000">
                  <a:sysClr val="window" lastClr="FFFFFF">
                    <a:lumMod val="75000"/>
                  </a:sysClr>
                </a:gs>
                <a:gs pos="0">
                  <a:sysClr val="window" lastClr="FFFFFF"/>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50" b="0" i="0" u="none" strike="noStrike" kern="0" cap="none" spc="0" normalizeH="0" baseline="0" noProof="0" dirty="0">
                <a:ln>
                  <a:noFill/>
                </a:ln>
                <a:solidFill>
                  <a:sysClr val="window" lastClr="FFFFFF"/>
                </a:solidFill>
                <a:effectLst/>
                <a:uLnTx/>
                <a:uFillTx/>
                <a:latin typeface="Impact" panose="020B0806030902050204" pitchFamily="34" charset="0"/>
                <a:ea typeface="宋体"/>
                <a:cs typeface="+mn-cs"/>
              </a:endParaRPr>
            </a:p>
          </p:txBody>
        </p:sp>
        <p:sp>
          <p:nvSpPr>
            <p:cNvPr id="144" name="文本框 63"/>
            <p:cNvSpPr txBox="1"/>
            <p:nvPr/>
          </p:nvSpPr>
          <p:spPr>
            <a:xfrm>
              <a:off x="5028423" y="1575819"/>
              <a:ext cx="48735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05</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145" name="组合 144"/>
          <p:cNvGrpSpPr/>
          <p:nvPr/>
        </p:nvGrpSpPr>
        <p:grpSpPr>
          <a:xfrm>
            <a:off x="3770118" y="4449791"/>
            <a:ext cx="365519" cy="286298"/>
            <a:chOff x="5028423" y="1539606"/>
            <a:chExt cx="487358" cy="381730"/>
          </a:xfrm>
        </p:grpSpPr>
        <p:sp>
          <p:nvSpPr>
            <p:cNvPr id="146" name="椭圆 145"/>
            <p:cNvSpPr/>
            <p:nvPr/>
          </p:nvSpPr>
          <p:spPr>
            <a:xfrm>
              <a:off x="5085761" y="1539606"/>
              <a:ext cx="381730" cy="381730"/>
            </a:xfrm>
            <a:prstGeom prst="ellipse">
              <a:avLst/>
            </a:prstGeom>
            <a:gradFill>
              <a:gsLst>
                <a:gs pos="100000">
                  <a:sysClr val="window" lastClr="FFFFFF">
                    <a:lumMod val="75000"/>
                  </a:sysClr>
                </a:gs>
                <a:gs pos="0">
                  <a:sysClr val="window" lastClr="FFFFFF"/>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50" b="0" i="0" u="none" strike="noStrike" kern="0" cap="none" spc="0" normalizeH="0" baseline="0" noProof="0" dirty="0">
                <a:ln>
                  <a:noFill/>
                </a:ln>
                <a:solidFill>
                  <a:sysClr val="window" lastClr="FFFFFF"/>
                </a:solidFill>
                <a:effectLst/>
                <a:uLnTx/>
                <a:uFillTx/>
                <a:latin typeface="Impact" panose="020B0806030902050204" pitchFamily="34" charset="0"/>
                <a:ea typeface="宋体"/>
                <a:cs typeface="+mn-cs"/>
              </a:endParaRPr>
            </a:p>
          </p:txBody>
        </p:sp>
        <p:sp>
          <p:nvSpPr>
            <p:cNvPr id="147" name="文本框 66"/>
            <p:cNvSpPr txBox="1"/>
            <p:nvPr/>
          </p:nvSpPr>
          <p:spPr>
            <a:xfrm>
              <a:off x="5028423" y="1575819"/>
              <a:ext cx="48735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06</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148" name="组合 147"/>
          <p:cNvGrpSpPr/>
          <p:nvPr/>
        </p:nvGrpSpPr>
        <p:grpSpPr>
          <a:xfrm>
            <a:off x="3150991" y="3377435"/>
            <a:ext cx="365519" cy="286298"/>
            <a:chOff x="5028423" y="1539606"/>
            <a:chExt cx="487358" cy="381730"/>
          </a:xfrm>
        </p:grpSpPr>
        <p:sp>
          <p:nvSpPr>
            <p:cNvPr id="149" name="椭圆 148"/>
            <p:cNvSpPr/>
            <p:nvPr/>
          </p:nvSpPr>
          <p:spPr>
            <a:xfrm>
              <a:off x="5085761" y="1539606"/>
              <a:ext cx="381730" cy="381730"/>
            </a:xfrm>
            <a:prstGeom prst="ellipse">
              <a:avLst/>
            </a:prstGeom>
            <a:gradFill>
              <a:gsLst>
                <a:gs pos="100000">
                  <a:sysClr val="window" lastClr="FFFFFF">
                    <a:lumMod val="75000"/>
                  </a:sysClr>
                </a:gs>
                <a:gs pos="0">
                  <a:sysClr val="window" lastClr="FFFFFF"/>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50" b="0" i="0" u="none" strike="noStrike" kern="0" cap="none" spc="0" normalizeH="0" baseline="0" noProof="0" dirty="0">
                <a:ln>
                  <a:noFill/>
                </a:ln>
                <a:solidFill>
                  <a:sysClr val="window" lastClr="FFFFFF"/>
                </a:solidFill>
                <a:effectLst/>
                <a:uLnTx/>
                <a:uFillTx/>
                <a:latin typeface="Impact" panose="020B0806030902050204" pitchFamily="34" charset="0"/>
                <a:ea typeface="宋体"/>
                <a:cs typeface="+mn-cs"/>
              </a:endParaRPr>
            </a:p>
          </p:txBody>
        </p:sp>
        <p:sp>
          <p:nvSpPr>
            <p:cNvPr id="150" name="文本框 69"/>
            <p:cNvSpPr txBox="1"/>
            <p:nvPr/>
          </p:nvSpPr>
          <p:spPr>
            <a:xfrm>
              <a:off x="5028423" y="1575819"/>
              <a:ext cx="48735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01</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grpSp>
        <p:nvGrpSpPr>
          <p:cNvPr id="151" name="组合 150"/>
          <p:cNvGrpSpPr/>
          <p:nvPr/>
        </p:nvGrpSpPr>
        <p:grpSpPr>
          <a:xfrm>
            <a:off x="3770118" y="2305079"/>
            <a:ext cx="365519" cy="286298"/>
            <a:chOff x="5028423" y="1539606"/>
            <a:chExt cx="487358" cy="381730"/>
          </a:xfrm>
        </p:grpSpPr>
        <p:sp>
          <p:nvSpPr>
            <p:cNvPr id="152" name="椭圆 151"/>
            <p:cNvSpPr/>
            <p:nvPr/>
          </p:nvSpPr>
          <p:spPr>
            <a:xfrm>
              <a:off x="5085761" y="1539606"/>
              <a:ext cx="381730" cy="381730"/>
            </a:xfrm>
            <a:prstGeom prst="ellipse">
              <a:avLst/>
            </a:prstGeom>
            <a:gradFill>
              <a:gsLst>
                <a:gs pos="100000">
                  <a:sysClr val="window" lastClr="FFFFFF">
                    <a:lumMod val="75000"/>
                  </a:sysClr>
                </a:gs>
                <a:gs pos="0">
                  <a:sysClr val="window" lastClr="FFFFFF"/>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50" b="0" i="0" u="none" strike="noStrike" kern="0" cap="none" spc="0" normalizeH="0" baseline="0" noProof="0" dirty="0">
                <a:ln>
                  <a:noFill/>
                </a:ln>
                <a:solidFill>
                  <a:sysClr val="window" lastClr="FFFFFF"/>
                </a:solidFill>
                <a:effectLst/>
                <a:uLnTx/>
                <a:uFillTx/>
                <a:latin typeface="Impact" panose="020B0806030902050204" pitchFamily="34" charset="0"/>
                <a:ea typeface="宋体"/>
                <a:cs typeface="+mn-cs"/>
              </a:endParaRPr>
            </a:p>
          </p:txBody>
        </p:sp>
        <p:sp>
          <p:nvSpPr>
            <p:cNvPr id="153" name="文本框 72"/>
            <p:cNvSpPr txBox="1"/>
            <p:nvPr/>
          </p:nvSpPr>
          <p:spPr>
            <a:xfrm>
              <a:off x="5028423" y="1575819"/>
              <a:ext cx="48735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02</a:t>
              </a:r>
              <a:endPar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grpSp>
      <p:sp>
        <p:nvSpPr>
          <p:cNvPr id="154" name="文本框 73"/>
          <p:cNvSpPr txBox="1"/>
          <p:nvPr/>
        </p:nvSpPr>
        <p:spPr>
          <a:xfrm>
            <a:off x="2828006" y="3694641"/>
            <a:ext cx="105757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155" name="文本框 74"/>
          <p:cNvSpPr txBox="1"/>
          <p:nvPr/>
        </p:nvSpPr>
        <p:spPr>
          <a:xfrm>
            <a:off x="5266167" y="3694641"/>
            <a:ext cx="105757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156" name="文本框 75"/>
          <p:cNvSpPr txBox="1"/>
          <p:nvPr/>
        </p:nvSpPr>
        <p:spPr>
          <a:xfrm>
            <a:off x="3425474" y="4772932"/>
            <a:ext cx="105757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157" name="文本框 76"/>
          <p:cNvSpPr txBox="1"/>
          <p:nvPr/>
        </p:nvSpPr>
        <p:spPr>
          <a:xfrm>
            <a:off x="4654742" y="4772932"/>
            <a:ext cx="105757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158" name="文本框 77"/>
          <p:cNvSpPr txBox="1"/>
          <p:nvPr/>
        </p:nvSpPr>
        <p:spPr>
          <a:xfrm>
            <a:off x="3425474" y="2617335"/>
            <a:ext cx="105757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159" name="文本框 78"/>
          <p:cNvSpPr txBox="1"/>
          <p:nvPr/>
        </p:nvSpPr>
        <p:spPr>
          <a:xfrm>
            <a:off x="4654742" y="2617335"/>
            <a:ext cx="105757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160" name="文本框 79"/>
          <p:cNvSpPr txBox="1"/>
          <p:nvPr/>
        </p:nvSpPr>
        <p:spPr>
          <a:xfrm>
            <a:off x="2079850" y="5017675"/>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61" name="文本框 80"/>
          <p:cNvSpPr txBox="1"/>
          <p:nvPr/>
        </p:nvSpPr>
        <p:spPr>
          <a:xfrm>
            <a:off x="1317200" y="3506811"/>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62" name="文本框 81"/>
          <p:cNvSpPr txBox="1"/>
          <p:nvPr/>
        </p:nvSpPr>
        <p:spPr>
          <a:xfrm>
            <a:off x="2079850" y="1909683"/>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63" name="文本框 82"/>
          <p:cNvSpPr txBox="1"/>
          <p:nvPr/>
        </p:nvSpPr>
        <p:spPr>
          <a:xfrm>
            <a:off x="6608338" y="3506811"/>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64" name="文本框 83"/>
          <p:cNvSpPr txBox="1"/>
          <p:nvPr/>
        </p:nvSpPr>
        <p:spPr>
          <a:xfrm>
            <a:off x="5880883" y="5017675"/>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65" name="文本框 84"/>
          <p:cNvSpPr txBox="1"/>
          <p:nvPr/>
        </p:nvSpPr>
        <p:spPr>
          <a:xfrm>
            <a:off x="5880883" y="1909683"/>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left)">
                                          <p:cBhvr>
                                            <p:cTn id="7" dur="500"/>
                                            <p:tgtEl>
                                              <p:spTgt spid="8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84"/>
                                            </p:tgtEl>
                                            <p:attrNameLst>
                                              <p:attrName>style.visibility</p:attrName>
                                            </p:attrNameLst>
                                          </p:cBhvr>
                                          <p:to>
                                            <p:strVal val="visible"/>
                                          </p:to>
                                        </p:set>
                                        <p:anim calcmode="lin" valueType="num" p14:bounceEnd="50000">
                                          <p:cBhvr additive="base">
                                            <p:cTn id="14" dur="500" fill="hold"/>
                                            <p:tgtEl>
                                              <p:spTgt spid="8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8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91"/>
                                            </p:tgtEl>
                                            <p:attrNameLst>
                                              <p:attrName>style.visibility</p:attrName>
                                            </p:attrNameLst>
                                          </p:cBhvr>
                                          <p:to>
                                            <p:strVal val="visible"/>
                                          </p:to>
                                        </p:set>
                                        <p:animEffect transition="in" filter="barn(outVertical)">
                                          <p:cBhvr>
                                            <p:cTn id="19" dur="700"/>
                                            <p:tgtEl>
                                              <p:spTgt spid="91"/>
                                            </p:tgtEl>
                                          </p:cBhvr>
                                        </p:animEffect>
                                      </p:childTnLst>
                                    </p:cTn>
                                  </p:par>
                                </p:childTnLst>
                              </p:cTn>
                            </p:par>
                            <p:par>
                              <p:cTn id="20" fill="hold">
                                <p:stCondLst>
                                  <p:cond delay="2000"/>
                                </p:stCondLst>
                                <p:childTnLst>
                                  <p:par>
                                    <p:cTn id="21" presetID="23" presetClass="entr" presetSubtype="32"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p:cTn id="23" dur="500" fill="hold"/>
                                            <p:tgtEl>
                                              <p:spTgt spid="92"/>
                                            </p:tgtEl>
                                            <p:attrNameLst>
                                              <p:attrName>ppt_w</p:attrName>
                                            </p:attrNameLst>
                                          </p:cBhvr>
                                          <p:tavLst>
                                            <p:tav tm="0">
                                              <p:val>
                                                <p:strVal val="4*#ppt_w"/>
                                              </p:val>
                                            </p:tav>
                                            <p:tav tm="100000">
                                              <p:val>
                                                <p:strVal val="#ppt_w"/>
                                              </p:val>
                                            </p:tav>
                                          </p:tavLst>
                                        </p:anim>
                                        <p:anim calcmode="lin" valueType="num">
                                          <p:cBhvr>
                                            <p:cTn id="24" dur="500" fill="hold"/>
                                            <p:tgtEl>
                                              <p:spTgt spid="92"/>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23" presetClass="entr" presetSubtype="32" fill="hold" nodeType="afterEffect">
                                      <p:stCondLst>
                                        <p:cond delay="0"/>
                                      </p:stCondLst>
                                      <p:childTnLst>
                                        <p:set>
                                          <p:cBhvr>
                                            <p:cTn id="27" dur="1" fill="hold">
                                              <p:stCondLst>
                                                <p:cond delay="0"/>
                                              </p:stCondLst>
                                            </p:cTn>
                                            <p:tgtEl>
                                              <p:spTgt spid="116"/>
                                            </p:tgtEl>
                                            <p:attrNameLst>
                                              <p:attrName>style.visibility</p:attrName>
                                            </p:attrNameLst>
                                          </p:cBhvr>
                                          <p:to>
                                            <p:strVal val="visible"/>
                                          </p:to>
                                        </p:set>
                                        <p:anim calcmode="lin" valueType="num">
                                          <p:cBhvr>
                                            <p:cTn id="28" dur="500" fill="hold"/>
                                            <p:tgtEl>
                                              <p:spTgt spid="116"/>
                                            </p:tgtEl>
                                            <p:attrNameLst>
                                              <p:attrName>ppt_w</p:attrName>
                                            </p:attrNameLst>
                                          </p:cBhvr>
                                          <p:tavLst>
                                            <p:tav tm="0">
                                              <p:val>
                                                <p:strVal val="4*#ppt_w"/>
                                              </p:val>
                                            </p:tav>
                                            <p:tav tm="100000">
                                              <p:val>
                                                <p:strVal val="#ppt_w"/>
                                              </p:val>
                                            </p:tav>
                                          </p:tavLst>
                                        </p:anim>
                                        <p:anim calcmode="lin" valueType="num">
                                          <p:cBhvr>
                                            <p:cTn id="29" dur="500" fill="hold"/>
                                            <p:tgtEl>
                                              <p:spTgt spid="116"/>
                                            </p:tgtEl>
                                            <p:attrNameLst>
                                              <p:attrName>ppt_h</p:attrName>
                                            </p:attrNameLst>
                                          </p:cBhvr>
                                          <p:tavLst>
                                            <p:tav tm="0">
                                              <p:val>
                                                <p:strVal val="4*#ppt_h"/>
                                              </p:val>
                                            </p:tav>
                                            <p:tav tm="100000">
                                              <p:val>
                                                <p:strVal val="#ppt_h"/>
                                              </p:val>
                                            </p:tav>
                                          </p:tavLst>
                                        </p:anim>
                                      </p:childTnLst>
                                    </p:cTn>
                                  </p:par>
                                </p:childTnLst>
                              </p:cTn>
                            </p:par>
                            <p:par>
                              <p:cTn id="30" fill="hold">
                                <p:stCondLst>
                                  <p:cond delay="3000"/>
                                </p:stCondLst>
                                <p:childTnLst>
                                  <p:par>
                                    <p:cTn id="31" presetID="23" presetClass="entr" presetSubtype="32" fill="hold" nodeType="afterEffect">
                                      <p:stCondLst>
                                        <p:cond delay="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strVal val="4*#ppt_w"/>
                                              </p:val>
                                            </p:tav>
                                            <p:tav tm="100000">
                                              <p:val>
                                                <p:strVal val="#ppt_w"/>
                                              </p:val>
                                            </p:tav>
                                          </p:tavLst>
                                        </p:anim>
                                        <p:anim calcmode="lin" valueType="num">
                                          <p:cBhvr>
                                            <p:cTn id="34" dur="500" fill="hold"/>
                                            <p:tgtEl>
                                              <p:spTgt spid="113"/>
                                            </p:tgtEl>
                                            <p:attrNameLst>
                                              <p:attrName>ppt_h</p:attrName>
                                            </p:attrNameLst>
                                          </p:cBhvr>
                                          <p:tavLst>
                                            <p:tav tm="0">
                                              <p:val>
                                                <p:strVal val="4*#ppt_h"/>
                                              </p:val>
                                            </p:tav>
                                            <p:tav tm="100000">
                                              <p:val>
                                                <p:strVal val="#ppt_h"/>
                                              </p:val>
                                            </p:tav>
                                          </p:tavLst>
                                        </p:anim>
                                      </p:childTnLst>
                                    </p:cTn>
                                  </p:par>
                                </p:childTnLst>
                              </p:cTn>
                            </p:par>
                            <p:par>
                              <p:cTn id="35" fill="hold">
                                <p:stCondLst>
                                  <p:cond delay="3500"/>
                                </p:stCondLst>
                                <p:childTnLst>
                                  <p:par>
                                    <p:cTn id="36" presetID="23" presetClass="entr" presetSubtype="32"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 calcmode="lin" valueType="num">
                                          <p:cBhvr>
                                            <p:cTn id="38" dur="500" fill="hold"/>
                                            <p:tgtEl>
                                              <p:spTgt spid="119"/>
                                            </p:tgtEl>
                                            <p:attrNameLst>
                                              <p:attrName>ppt_w</p:attrName>
                                            </p:attrNameLst>
                                          </p:cBhvr>
                                          <p:tavLst>
                                            <p:tav tm="0">
                                              <p:val>
                                                <p:strVal val="4*#ppt_w"/>
                                              </p:val>
                                            </p:tav>
                                            <p:tav tm="100000">
                                              <p:val>
                                                <p:strVal val="#ppt_w"/>
                                              </p:val>
                                            </p:tav>
                                          </p:tavLst>
                                        </p:anim>
                                        <p:anim calcmode="lin" valueType="num">
                                          <p:cBhvr>
                                            <p:cTn id="39" dur="500" fill="hold"/>
                                            <p:tgtEl>
                                              <p:spTgt spid="119"/>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23" presetClass="entr" presetSubtype="32" fill="hold" nodeType="after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p:cTn id="43" dur="500" fill="hold"/>
                                            <p:tgtEl>
                                              <p:spTgt spid="110"/>
                                            </p:tgtEl>
                                            <p:attrNameLst>
                                              <p:attrName>ppt_w</p:attrName>
                                            </p:attrNameLst>
                                          </p:cBhvr>
                                          <p:tavLst>
                                            <p:tav tm="0">
                                              <p:val>
                                                <p:strVal val="4*#ppt_w"/>
                                              </p:val>
                                            </p:tav>
                                            <p:tav tm="100000">
                                              <p:val>
                                                <p:strVal val="#ppt_w"/>
                                              </p:val>
                                            </p:tav>
                                          </p:tavLst>
                                        </p:anim>
                                        <p:anim calcmode="lin" valueType="num">
                                          <p:cBhvr>
                                            <p:cTn id="44" dur="500" fill="hold"/>
                                            <p:tgtEl>
                                              <p:spTgt spid="110"/>
                                            </p:tgtEl>
                                            <p:attrNameLst>
                                              <p:attrName>ppt_h</p:attrName>
                                            </p:attrNameLst>
                                          </p:cBhvr>
                                          <p:tavLst>
                                            <p:tav tm="0">
                                              <p:val>
                                                <p:strVal val="4*#ppt_h"/>
                                              </p:val>
                                            </p:tav>
                                            <p:tav tm="100000">
                                              <p:val>
                                                <p:strVal val="#ppt_h"/>
                                              </p:val>
                                            </p:tav>
                                          </p:tavLst>
                                        </p:anim>
                                      </p:childTnLst>
                                    </p:cTn>
                                  </p:par>
                                </p:childTnLst>
                              </p:cTn>
                            </p:par>
                            <p:par>
                              <p:cTn id="45" fill="hold">
                                <p:stCondLst>
                                  <p:cond delay="4500"/>
                                </p:stCondLst>
                                <p:childTnLst>
                                  <p:par>
                                    <p:cTn id="46" presetID="23" presetClass="entr" presetSubtype="32" fill="hold" nodeType="afterEffect">
                                      <p:stCondLst>
                                        <p:cond delay="0"/>
                                      </p:stCondLst>
                                      <p:childTnLst>
                                        <p:set>
                                          <p:cBhvr>
                                            <p:cTn id="47" dur="1" fill="hold">
                                              <p:stCondLst>
                                                <p:cond delay="0"/>
                                              </p:stCondLst>
                                            </p:cTn>
                                            <p:tgtEl>
                                              <p:spTgt spid="107"/>
                                            </p:tgtEl>
                                            <p:attrNameLst>
                                              <p:attrName>style.visibility</p:attrName>
                                            </p:attrNameLst>
                                          </p:cBhvr>
                                          <p:to>
                                            <p:strVal val="visible"/>
                                          </p:to>
                                        </p:set>
                                        <p:anim calcmode="lin" valueType="num">
                                          <p:cBhvr>
                                            <p:cTn id="48" dur="500" fill="hold"/>
                                            <p:tgtEl>
                                              <p:spTgt spid="107"/>
                                            </p:tgtEl>
                                            <p:attrNameLst>
                                              <p:attrName>ppt_w</p:attrName>
                                            </p:attrNameLst>
                                          </p:cBhvr>
                                          <p:tavLst>
                                            <p:tav tm="0">
                                              <p:val>
                                                <p:strVal val="4*#ppt_w"/>
                                              </p:val>
                                            </p:tav>
                                            <p:tav tm="100000">
                                              <p:val>
                                                <p:strVal val="#ppt_w"/>
                                              </p:val>
                                            </p:tav>
                                          </p:tavLst>
                                        </p:anim>
                                        <p:anim calcmode="lin" valueType="num">
                                          <p:cBhvr>
                                            <p:cTn id="49" dur="500" fill="hold"/>
                                            <p:tgtEl>
                                              <p:spTgt spid="107"/>
                                            </p:tgtEl>
                                            <p:attrNameLst>
                                              <p:attrName>ppt_h</p:attrName>
                                            </p:attrNameLst>
                                          </p:cBhvr>
                                          <p:tavLst>
                                            <p:tav tm="0">
                                              <p:val>
                                                <p:strVal val="4*#ppt_h"/>
                                              </p:val>
                                            </p:tav>
                                            <p:tav tm="100000">
                                              <p:val>
                                                <p:strVal val="#ppt_h"/>
                                              </p:val>
                                            </p:tav>
                                          </p:tavLst>
                                        </p:anim>
                                      </p:childTnLst>
                                    </p:cTn>
                                  </p:par>
                                </p:childTnLst>
                              </p:cTn>
                            </p:par>
                            <p:par>
                              <p:cTn id="50" fill="hold">
                                <p:stCondLst>
                                  <p:cond delay="5000"/>
                                </p:stCondLst>
                                <p:childTnLst>
                                  <p:par>
                                    <p:cTn id="51" presetID="23" presetClass="entr" presetSubtype="32" fill="hold" nodeType="afterEffect">
                                      <p:stCondLst>
                                        <p:cond delay="0"/>
                                      </p:stCondLst>
                                      <p:childTnLst>
                                        <p:set>
                                          <p:cBhvr>
                                            <p:cTn id="52" dur="1" fill="hold">
                                              <p:stCondLst>
                                                <p:cond delay="0"/>
                                              </p:stCondLst>
                                            </p:cTn>
                                            <p:tgtEl>
                                              <p:spTgt spid="122"/>
                                            </p:tgtEl>
                                            <p:attrNameLst>
                                              <p:attrName>style.visibility</p:attrName>
                                            </p:attrNameLst>
                                          </p:cBhvr>
                                          <p:to>
                                            <p:strVal val="visible"/>
                                          </p:to>
                                        </p:set>
                                        <p:anim calcmode="lin" valueType="num">
                                          <p:cBhvr>
                                            <p:cTn id="53" dur="500" fill="hold"/>
                                            <p:tgtEl>
                                              <p:spTgt spid="122"/>
                                            </p:tgtEl>
                                            <p:attrNameLst>
                                              <p:attrName>ppt_w</p:attrName>
                                            </p:attrNameLst>
                                          </p:cBhvr>
                                          <p:tavLst>
                                            <p:tav tm="0">
                                              <p:val>
                                                <p:strVal val="4*#ppt_w"/>
                                              </p:val>
                                            </p:tav>
                                            <p:tav tm="100000">
                                              <p:val>
                                                <p:strVal val="#ppt_w"/>
                                              </p:val>
                                            </p:tav>
                                          </p:tavLst>
                                        </p:anim>
                                        <p:anim calcmode="lin" valueType="num">
                                          <p:cBhvr>
                                            <p:cTn id="54" dur="500" fill="hold"/>
                                            <p:tgtEl>
                                              <p:spTgt spid="122"/>
                                            </p:tgtEl>
                                            <p:attrNameLst>
                                              <p:attrName>ppt_h</p:attrName>
                                            </p:attrNameLst>
                                          </p:cBhvr>
                                          <p:tavLst>
                                            <p:tav tm="0">
                                              <p:val>
                                                <p:strVal val="4*#ppt_h"/>
                                              </p:val>
                                            </p:tav>
                                            <p:tav tm="100000">
                                              <p:val>
                                                <p:strVal val="#ppt_h"/>
                                              </p:val>
                                            </p:tav>
                                          </p:tavLst>
                                        </p:anim>
                                      </p:childTnLst>
                                    </p:cTn>
                                  </p:par>
                                </p:childTnLst>
                              </p:cTn>
                            </p:par>
                            <p:par>
                              <p:cTn id="55" fill="hold">
                                <p:stCondLst>
                                  <p:cond delay="5500"/>
                                </p:stCondLst>
                                <p:childTnLst>
                                  <p:par>
                                    <p:cTn id="56" presetID="23" presetClass="entr" presetSubtype="32" fill="hold" nodeType="afterEffect">
                                      <p:stCondLst>
                                        <p:cond delay="0"/>
                                      </p:stCondLst>
                                      <p:childTnLst>
                                        <p:set>
                                          <p:cBhvr>
                                            <p:cTn id="57" dur="1" fill="hold">
                                              <p:stCondLst>
                                                <p:cond delay="0"/>
                                              </p:stCondLst>
                                            </p:cTn>
                                            <p:tgtEl>
                                              <p:spTgt spid="101"/>
                                            </p:tgtEl>
                                            <p:attrNameLst>
                                              <p:attrName>style.visibility</p:attrName>
                                            </p:attrNameLst>
                                          </p:cBhvr>
                                          <p:to>
                                            <p:strVal val="visible"/>
                                          </p:to>
                                        </p:set>
                                        <p:anim calcmode="lin" valueType="num">
                                          <p:cBhvr>
                                            <p:cTn id="58" dur="500" fill="hold"/>
                                            <p:tgtEl>
                                              <p:spTgt spid="101"/>
                                            </p:tgtEl>
                                            <p:attrNameLst>
                                              <p:attrName>ppt_w</p:attrName>
                                            </p:attrNameLst>
                                          </p:cBhvr>
                                          <p:tavLst>
                                            <p:tav tm="0">
                                              <p:val>
                                                <p:strVal val="4*#ppt_w"/>
                                              </p:val>
                                            </p:tav>
                                            <p:tav tm="100000">
                                              <p:val>
                                                <p:strVal val="#ppt_w"/>
                                              </p:val>
                                            </p:tav>
                                          </p:tavLst>
                                        </p:anim>
                                        <p:anim calcmode="lin" valueType="num">
                                          <p:cBhvr>
                                            <p:cTn id="59" dur="500" fill="hold"/>
                                            <p:tgtEl>
                                              <p:spTgt spid="101"/>
                                            </p:tgtEl>
                                            <p:attrNameLst>
                                              <p:attrName>ppt_h</p:attrName>
                                            </p:attrNameLst>
                                          </p:cBhvr>
                                          <p:tavLst>
                                            <p:tav tm="0">
                                              <p:val>
                                                <p:strVal val="4*#ppt_h"/>
                                              </p:val>
                                            </p:tav>
                                            <p:tav tm="100000">
                                              <p:val>
                                                <p:strVal val="#ppt_h"/>
                                              </p:val>
                                            </p:tav>
                                          </p:tavLst>
                                        </p:anim>
                                      </p:childTnLst>
                                    </p:cTn>
                                  </p:par>
                                </p:childTnLst>
                              </p:cTn>
                            </p:par>
                            <p:par>
                              <p:cTn id="60" fill="hold">
                                <p:stCondLst>
                                  <p:cond delay="6000"/>
                                </p:stCondLst>
                                <p:childTnLst>
                                  <p:par>
                                    <p:cTn id="61" presetID="23" presetClass="entr" presetSubtype="32" fill="hold" nodeType="afterEffect">
                                      <p:stCondLst>
                                        <p:cond delay="0"/>
                                      </p:stCondLst>
                                      <p:childTnLst>
                                        <p:set>
                                          <p:cBhvr>
                                            <p:cTn id="62" dur="1" fill="hold">
                                              <p:stCondLst>
                                                <p:cond delay="0"/>
                                              </p:stCondLst>
                                            </p:cTn>
                                            <p:tgtEl>
                                              <p:spTgt spid="98"/>
                                            </p:tgtEl>
                                            <p:attrNameLst>
                                              <p:attrName>style.visibility</p:attrName>
                                            </p:attrNameLst>
                                          </p:cBhvr>
                                          <p:to>
                                            <p:strVal val="visible"/>
                                          </p:to>
                                        </p:set>
                                        <p:anim calcmode="lin" valueType="num">
                                          <p:cBhvr>
                                            <p:cTn id="63" dur="500" fill="hold"/>
                                            <p:tgtEl>
                                              <p:spTgt spid="98"/>
                                            </p:tgtEl>
                                            <p:attrNameLst>
                                              <p:attrName>ppt_w</p:attrName>
                                            </p:attrNameLst>
                                          </p:cBhvr>
                                          <p:tavLst>
                                            <p:tav tm="0">
                                              <p:val>
                                                <p:strVal val="4*#ppt_w"/>
                                              </p:val>
                                            </p:tav>
                                            <p:tav tm="100000">
                                              <p:val>
                                                <p:strVal val="#ppt_w"/>
                                              </p:val>
                                            </p:tav>
                                          </p:tavLst>
                                        </p:anim>
                                        <p:anim calcmode="lin" valueType="num">
                                          <p:cBhvr>
                                            <p:cTn id="64" dur="500" fill="hold"/>
                                            <p:tgtEl>
                                              <p:spTgt spid="98"/>
                                            </p:tgtEl>
                                            <p:attrNameLst>
                                              <p:attrName>ppt_h</p:attrName>
                                            </p:attrNameLst>
                                          </p:cBhvr>
                                          <p:tavLst>
                                            <p:tav tm="0">
                                              <p:val>
                                                <p:strVal val="4*#ppt_h"/>
                                              </p:val>
                                            </p:tav>
                                            <p:tav tm="100000">
                                              <p:val>
                                                <p:strVal val="#ppt_h"/>
                                              </p:val>
                                            </p:tav>
                                          </p:tavLst>
                                        </p:anim>
                                      </p:childTnLst>
                                    </p:cTn>
                                  </p:par>
                                  <p:par>
                                    <p:cTn id="65" presetID="23" presetClass="entr" presetSubtype="32" fill="hold" nodeType="withEffect">
                                      <p:stCondLst>
                                        <p:cond delay="0"/>
                                      </p:stCondLst>
                                      <p:childTnLst>
                                        <p:set>
                                          <p:cBhvr>
                                            <p:cTn id="66" dur="1" fill="hold">
                                              <p:stCondLst>
                                                <p:cond delay="0"/>
                                              </p:stCondLst>
                                            </p:cTn>
                                            <p:tgtEl>
                                              <p:spTgt spid="95"/>
                                            </p:tgtEl>
                                            <p:attrNameLst>
                                              <p:attrName>style.visibility</p:attrName>
                                            </p:attrNameLst>
                                          </p:cBhvr>
                                          <p:to>
                                            <p:strVal val="visible"/>
                                          </p:to>
                                        </p:set>
                                        <p:anim calcmode="lin" valueType="num">
                                          <p:cBhvr>
                                            <p:cTn id="67" dur="500" fill="hold"/>
                                            <p:tgtEl>
                                              <p:spTgt spid="95"/>
                                            </p:tgtEl>
                                            <p:attrNameLst>
                                              <p:attrName>ppt_w</p:attrName>
                                            </p:attrNameLst>
                                          </p:cBhvr>
                                          <p:tavLst>
                                            <p:tav tm="0">
                                              <p:val>
                                                <p:strVal val="4*#ppt_w"/>
                                              </p:val>
                                            </p:tav>
                                            <p:tav tm="100000">
                                              <p:val>
                                                <p:strVal val="#ppt_w"/>
                                              </p:val>
                                            </p:tav>
                                          </p:tavLst>
                                        </p:anim>
                                        <p:anim calcmode="lin" valueType="num">
                                          <p:cBhvr>
                                            <p:cTn id="68" dur="500" fill="hold"/>
                                            <p:tgtEl>
                                              <p:spTgt spid="95"/>
                                            </p:tgtEl>
                                            <p:attrNameLst>
                                              <p:attrName>ppt_h</p:attrName>
                                            </p:attrNameLst>
                                          </p:cBhvr>
                                          <p:tavLst>
                                            <p:tav tm="0">
                                              <p:val>
                                                <p:strVal val="4*#ppt_h"/>
                                              </p:val>
                                            </p:tav>
                                            <p:tav tm="100000">
                                              <p:val>
                                                <p:strVal val="#ppt_h"/>
                                              </p:val>
                                            </p:tav>
                                          </p:tavLst>
                                        </p:anim>
                                      </p:childTnLst>
                                    </p:cTn>
                                  </p:par>
                                  <p:par>
                                    <p:cTn id="69" presetID="23" presetClass="entr" presetSubtype="32"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 calcmode="lin" valueType="num">
                                          <p:cBhvr>
                                            <p:cTn id="71" dur="500" fill="hold"/>
                                            <p:tgtEl>
                                              <p:spTgt spid="104"/>
                                            </p:tgtEl>
                                            <p:attrNameLst>
                                              <p:attrName>ppt_w</p:attrName>
                                            </p:attrNameLst>
                                          </p:cBhvr>
                                          <p:tavLst>
                                            <p:tav tm="0">
                                              <p:val>
                                                <p:strVal val="4*#ppt_w"/>
                                              </p:val>
                                            </p:tav>
                                            <p:tav tm="100000">
                                              <p:val>
                                                <p:strVal val="#ppt_w"/>
                                              </p:val>
                                            </p:tav>
                                          </p:tavLst>
                                        </p:anim>
                                        <p:anim calcmode="lin" valueType="num">
                                          <p:cBhvr>
                                            <p:cTn id="72" dur="500" fill="hold"/>
                                            <p:tgtEl>
                                              <p:spTgt spid="104"/>
                                            </p:tgtEl>
                                            <p:attrNameLst>
                                              <p:attrName>ppt_h</p:attrName>
                                            </p:attrNameLst>
                                          </p:cBhvr>
                                          <p:tavLst>
                                            <p:tav tm="0">
                                              <p:val>
                                                <p:strVal val="4*#ppt_h"/>
                                              </p:val>
                                            </p:tav>
                                            <p:tav tm="100000">
                                              <p:val>
                                                <p:strVal val="#ppt_h"/>
                                              </p:val>
                                            </p:tav>
                                          </p:tavLst>
                                        </p:anim>
                                      </p:childTnLst>
                                    </p:cTn>
                                  </p:par>
                                </p:childTnLst>
                              </p:cTn>
                            </p:par>
                            <p:par>
                              <p:cTn id="73" fill="hold">
                                <p:stCondLst>
                                  <p:cond delay="6500"/>
                                </p:stCondLst>
                                <p:childTnLst>
                                  <p:par>
                                    <p:cTn id="74" presetID="8" presetClass="emph" presetSubtype="0" fill="hold" nodeType="afterEffect">
                                      <p:stCondLst>
                                        <p:cond delay="0"/>
                                      </p:stCondLst>
                                      <p:childTnLst>
                                        <p:animRot by="21600000">
                                          <p:cBhvr>
                                            <p:cTn id="75" dur="2000" fill="hold"/>
                                            <p:tgtEl>
                                              <p:spTgt spid="92"/>
                                            </p:tgtEl>
                                            <p:attrNameLst>
                                              <p:attrName>r</p:attrName>
                                            </p:attrNameLst>
                                          </p:cBhvr>
                                        </p:animRot>
                                      </p:childTnLst>
                                    </p:cTn>
                                  </p:par>
                                  <p:par>
                                    <p:cTn id="76" presetID="8" presetClass="emph" presetSubtype="0" fill="hold" nodeType="withEffect">
                                      <p:stCondLst>
                                        <p:cond delay="0"/>
                                      </p:stCondLst>
                                      <p:childTnLst>
                                        <p:animRot by="-21600000">
                                          <p:cBhvr>
                                            <p:cTn id="77" dur="2000" fill="hold"/>
                                            <p:tgtEl>
                                              <p:spTgt spid="116"/>
                                            </p:tgtEl>
                                            <p:attrNameLst>
                                              <p:attrName>r</p:attrName>
                                            </p:attrNameLst>
                                          </p:cBhvr>
                                        </p:animRot>
                                      </p:childTnLst>
                                    </p:cTn>
                                  </p:par>
                                  <p:par>
                                    <p:cTn id="78" presetID="8" presetClass="emph" presetSubtype="0" fill="hold" nodeType="withEffect">
                                      <p:stCondLst>
                                        <p:cond delay="0"/>
                                      </p:stCondLst>
                                      <p:childTnLst>
                                        <p:animRot by="-21600000">
                                          <p:cBhvr>
                                            <p:cTn id="79" dur="2000" fill="hold"/>
                                            <p:tgtEl>
                                              <p:spTgt spid="113"/>
                                            </p:tgtEl>
                                            <p:attrNameLst>
                                              <p:attrName>r</p:attrName>
                                            </p:attrNameLst>
                                          </p:cBhvr>
                                        </p:animRot>
                                      </p:childTnLst>
                                    </p:cTn>
                                  </p:par>
                                  <p:par>
                                    <p:cTn id="80" presetID="8" presetClass="emph" presetSubtype="0" fill="hold" nodeType="withEffect">
                                      <p:stCondLst>
                                        <p:cond delay="0"/>
                                      </p:stCondLst>
                                      <p:childTnLst>
                                        <p:animRot by="-21600000">
                                          <p:cBhvr>
                                            <p:cTn id="81" dur="2000" fill="hold"/>
                                            <p:tgtEl>
                                              <p:spTgt spid="119"/>
                                            </p:tgtEl>
                                            <p:attrNameLst>
                                              <p:attrName>r</p:attrName>
                                            </p:attrNameLst>
                                          </p:cBhvr>
                                        </p:animRot>
                                      </p:childTnLst>
                                    </p:cTn>
                                  </p:par>
                                  <p:par>
                                    <p:cTn id="82" presetID="8" presetClass="emph" presetSubtype="0" fill="hold" nodeType="withEffect">
                                      <p:stCondLst>
                                        <p:cond delay="0"/>
                                      </p:stCondLst>
                                      <p:childTnLst>
                                        <p:animRot by="-21600000">
                                          <p:cBhvr>
                                            <p:cTn id="83" dur="2000" fill="hold"/>
                                            <p:tgtEl>
                                              <p:spTgt spid="110"/>
                                            </p:tgtEl>
                                            <p:attrNameLst>
                                              <p:attrName>r</p:attrName>
                                            </p:attrNameLst>
                                          </p:cBhvr>
                                        </p:animRot>
                                      </p:childTnLst>
                                    </p:cTn>
                                  </p:par>
                                  <p:par>
                                    <p:cTn id="84" presetID="8" presetClass="emph" presetSubtype="0" fill="hold" nodeType="withEffect">
                                      <p:stCondLst>
                                        <p:cond delay="0"/>
                                      </p:stCondLst>
                                      <p:childTnLst>
                                        <p:animRot by="-21600000">
                                          <p:cBhvr>
                                            <p:cTn id="85" dur="2000" fill="hold"/>
                                            <p:tgtEl>
                                              <p:spTgt spid="107"/>
                                            </p:tgtEl>
                                            <p:attrNameLst>
                                              <p:attrName>r</p:attrName>
                                            </p:attrNameLst>
                                          </p:cBhvr>
                                        </p:animRot>
                                      </p:childTnLst>
                                    </p:cTn>
                                  </p:par>
                                  <p:par>
                                    <p:cTn id="86" presetID="8" presetClass="emph" presetSubtype="0" fill="hold" nodeType="withEffect">
                                      <p:stCondLst>
                                        <p:cond delay="0"/>
                                      </p:stCondLst>
                                      <p:childTnLst>
                                        <p:animRot by="-21600000">
                                          <p:cBhvr>
                                            <p:cTn id="87" dur="2000" fill="hold"/>
                                            <p:tgtEl>
                                              <p:spTgt spid="122"/>
                                            </p:tgtEl>
                                            <p:attrNameLst>
                                              <p:attrName>r</p:attrName>
                                            </p:attrNameLst>
                                          </p:cBhvr>
                                        </p:animRot>
                                      </p:childTnLst>
                                    </p:cTn>
                                  </p:par>
                                  <p:par>
                                    <p:cTn id="88" presetID="8" presetClass="emph" presetSubtype="0" fill="hold" nodeType="withEffect">
                                      <p:stCondLst>
                                        <p:cond delay="0"/>
                                      </p:stCondLst>
                                      <p:childTnLst>
                                        <p:animRot by="-21600000">
                                          <p:cBhvr>
                                            <p:cTn id="89" dur="2000" fill="hold"/>
                                            <p:tgtEl>
                                              <p:spTgt spid="98"/>
                                            </p:tgtEl>
                                            <p:attrNameLst>
                                              <p:attrName>r</p:attrName>
                                            </p:attrNameLst>
                                          </p:cBhvr>
                                        </p:animRot>
                                      </p:childTnLst>
                                    </p:cTn>
                                  </p:par>
                                  <p:par>
                                    <p:cTn id="90" presetID="8" presetClass="emph" presetSubtype="0" fill="hold" nodeType="withEffect">
                                      <p:stCondLst>
                                        <p:cond delay="0"/>
                                      </p:stCondLst>
                                      <p:childTnLst>
                                        <p:animRot by="21600000">
                                          <p:cBhvr>
                                            <p:cTn id="91" dur="2000" fill="hold"/>
                                            <p:tgtEl>
                                              <p:spTgt spid="101"/>
                                            </p:tgtEl>
                                            <p:attrNameLst>
                                              <p:attrName>r</p:attrName>
                                            </p:attrNameLst>
                                          </p:cBhvr>
                                        </p:animRot>
                                      </p:childTnLst>
                                    </p:cTn>
                                  </p:par>
                                  <p:par>
                                    <p:cTn id="92" presetID="8" presetClass="emph" presetSubtype="0" fill="hold" nodeType="withEffect">
                                      <p:stCondLst>
                                        <p:cond delay="0"/>
                                      </p:stCondLst>
                                      <p:childTnLst>
                                        <p:animRot by="-21600000">
                                          <p:cBhvr>
                                            <p:cTn id="93" dur="2000" fill="hold"/>
                                            <p:tgtEl>
                                              <p:spTgt spid="95"/>
                                            </p:tgtEl>
                                            <p:attrNameLst>
                                              <p:attrName>r</p:attrName>
                                            </p:attrNameLst>
                                          </p:cBhvr>
                                        </p:animRot>
                                      </p:childTnLst>
                                    </p:cTn>
                                  </p:par>
                                  <p:par>
                                    <p:cTn id="94" presetID="8" presetClass="emph" presetSubtype="0" fill="hold" nodeType="withEffect">
                                      <p:stCondLst>
                                        <p:cond delay="0"/>
                                      </p:stCondLst>
                                      <p:childTnLst>
                                        <p:animRot by="-21600000">
                                          <p:cBhvr>
                                            <p:cTn id="95" dur="2000" fill="hold"/>
                                            <p:tgtEl>
                                              <p:spTgt spid="104"/>
                                            </p:tgtEl>
                                            <p:attrNameLst>
                                              <p:attrName>r</p:attrName>
                                            </p:attrNameLst>
                                          </p:cBhvr>
                                        </p:animRot>
                                      </p:childTnLst>
                                    </p:cTn>
                                  </p:par>
                                </p:childTnLst>
                              </p:cTn>
                            </p:par>
                            <p:par>
                              <p:cTn id="96" fill="hold">
                                <p:stCondLst>
                                  <p:cond delay="8500"/>
                                </p:stCondLst>
                                <p:childTnLst>
                                  <p:par>
                                    <p:cTn id="97" presetID="31" presetClass="entr" presetSubtype="0" fill="hold" nodeType="afterEffect">
                                      <p:stCondLst>
                                        <p:cond delay="0"/>
                                      </p:stCondLst>
                                      <p:childTnLst>
                                        <p:set>
                                          <p:cBhvr>
                                            <p:cTn id="98" dur="1" fill="hold">
                                              <p:stCondLst>
                                                <p:cond delay="0"/>
                                              </p:stCondLst>
                                            </p:cTn>
                                            <p:tgtEl>
                                              <p:spTgt spid="131"/>
                                            </p:tgtEl>
                                            <p:attrNameLst>
                                              <p:attrName>style.visibility</p:attrName>
                                            </p:attrNameLst>
                                          </p:cBhvr>
                                          <p:to>
                                            <p:strVal val="visible"/>
                                          </p:to>
                                        </p:set>
                                        <p:anim calcmode="lin" valueType="num">
                                          <p:cBhvr>
                                            <p:cTn id="99" dur="1000" fill="hold"/>
                                            <p:tgtEl>
                                              <p:spTgt spid="131"/>
                                            </p:tgtEl>
                                            <p:attrNameLst>
                                              <p:attrName>ppt_w</p:attrName>
                                            </p:attrNameLst>
                                          </p:cBhvr>
                                          <p:tavLst>
                                            <p:tav tm="0">
                                              <p:val>
                                                <p:fltVal val="0"/>
                                              </p:val>
                                            </p:tav>
                                            <p:tav tm="100000">
                                              <p:val>
                                                <p:strVal val="#ppt_w"/>
                                              </p:val>
                                            </p:tav>
                                          </p:tavLst>
                                        </p:anim>
                                        <p:anim calcmode="lin" valueType="num">
                                          <p:cBhvr>
                                            <p:cTn id="100" dur="1000" fill="hold"/>
                                            <p:tgtEl>
                                              <p:spTgt spid="131"/>
                                            </p:tgtEl>
                                            <p:attrNameLst>
                                              <p:attrName>ppt_h</p:attrName>
                                            </p:attrNameLst>
                                          </p:cBhvr>
                                          <p:tavLst>
                                            <p:tav tm="0">
                                              <p:val>
                                                <p:fltVal val="0"/>
                                              </p:val>
                                            </p:tav>
                                            <p:tav tm="100000">
                                              <p:val>
                                                <p:strVal val="#ppt_h"/>
                                              </p:val>
                                            </p:tav>
                                          </p:tavLst>
                                        </p:anim>
                                        <p:anim calcmode="lin" valueType="num">
                                          <p:cBhvr>
                                            <p:cTn id="101" dur="1000" fill="hold"/>
                                            <p:tgtEl>
                                              <p:spTgt spid="131"/>
                                            </p:tgtEl>
                                            <p:attrNameLst>
                                              <p:attrName>style.rotation</p:attrName>
                                            </p:attrNameLst>
                                          </p:cBhvr>
                                          <p:tavLst>
                                            <p:tav tm="0">
                                              <p:val>
                                                <p:fltVal val="90"/>
                                              </p:val>
                                            </p:tav>
                                            <p:tav tm="100000">
                                              <p:val>
                                                <p:fltVal val="0"/>
                                              </p:val>
                                            </p:tav>
                                          </p:tavLst>
                                        </p:anim>
                                        <p:animEffect transition="in" filter="fade">
                                          <p:cBhvr>
                                            <p:cTn id="102" dur="1000"/>
                                            <p:tgtEl>
                                              <p:spTgt spid="131"/>
                                            </p:tgtEl>
                                          </p:cBhvr>
                                        </p:animEffect>
                                      </p:childTnLst>
                                    </p:cTn>
                                  </p:par>
                                  <p:par>
                                    <p:cTn id="103" presetID="8" presetClass="emph" presetSubtype="0" fill="hold" nodeType="withEffect">
                                      <p:stCondLst>
                                        <p:cond delay="0"/>
                                      </p:stCondLst>
                                      <p:childTnLst>
                                        <p:animRot by="-21600000">
                                          <p:cBhvr>
                                            <p:cTn id="104" dur="2000" fill="hold"/>
                                            <p:tgtEl>
                                              <p:spTgt spid="131"/>
                                            </p:tgtEl>
                                            <p:attrNameLst>
                                              <p:attrName>r</p:attrName>
                                            </p:attrNameLst>
                                          </p:cBhvr>
                                        </p:animRot>
                                      </p:childTnLst>
                                    </p:cTn>
                                  </p:par>
                                </p:childTnLst>
                              </p:cTn>
                            </p:par>
                            <p:par>
                              <p:cTn id="105" fill="hold">
                                <p:stCondLst>
                                  <p:cond delay="10500"/>
                                </p:stCondLst>
                                <p:childTnLst>
                                  <p:par>
                                    <p:cTn id="106" presetID="10" presetClass="entr" presetSubtype="0" fill="hold" grpId="0" nodeType="afterEffect">
                                      <p:stCondLst>
                                        <p:cond delay="0"/>
                                      </p:stCondLst>
                                      <p:childTnLst>
                                        <p:set>
                                          <p:cBhvr>
                                            <p:cTn id="107" dur="1" fill="hold">
                                              <p:stCondLst>
                                                <p:cond delay="0"/>
                                              </p:stCondLst>
                                            </p:cTn>
                                            <p:tgtEl>
                                              <p:spTgt spid="129"/>
                                            </p:tgtEl>
                                            <p:attrNameLst>
                                              <p:attrName>style.visibility</p:attrName>
                                            </p:attrNameLst>
                                          </p:cBhvr>
                                          <p:to>
                                            <p:strVal val="visible"/>
                                          </p:to>
                                        </p:set>
                                        <p:animEffect transition="in" filter="fade">
                                          <p:cBhvr>
                                            <p:cTn id="108" dur="500"/>
                                            <p:tgtEl>
                                              <p:spTgt spid="129"/>
                                            </p:tgtEl>
                                          </p:cBhvr>
                                        </p:animEffect>
                                      </p:childTnLst>
                                    </p:cTn>
                                  </p:par>
                                </p:childTnLst>
                              </p:cTn>
                            </p:par>
                            <p:par>
                              <p:cTn id="109" fill="hold">
                                <p:stCondLst>
                                  <p:cond delay="11000"/>
                                </p:stCondLst>
                                <p:childTnLst>
                                  <p:par>
                                    <p:cTn id="110" presetID="10" presetClass="entr" presetSubtype="0" fill="hold" grpId="0" nodeType="afterEffect">
                                      <p:stCondLst>
                                        <p:cond delay="0"/>
                                      </p:stCondLst>
                                      <p:childTnLst>
                                        <p:set>
                                          <p:cBhvr>
                                            <p:cTn id="111" dur="1" fill="hold">
                                              <p:stCondLst>
                                                <p:cond delay="0"/>
                                              </p:stCondLst>
                                            </p:cTn>
                                            <p:tgtEl>
                                              <p:spTgt spid="130"/>
                                            </p:tgtEl>
                                            <p:attrNameLst>
                                              <p:attrName>style.visibility</p:attrName>
                                            </p:attrNameLst>
                                          </p:cBhvr>
                                          <p:to>
                                            <p:strVal val="visible"/>
                                          </p:to>
                                        </p:set>
                                        <p:animEffect transition="in" filter="fade">
                                          <p:cBhvr>
                                            <p:cTn id="112" dur="500"/>
                                            <p:tgtEl>
                                              <p:spTgt spid="130"/>
                                            </p:tgtEl>
                                          </p:cBhvr>
                                        </p:animEffect>
                                      </p:childTnLst>
                                    </p:cTn>
                                  </p:par>
                                </p:childTnLst>
                              </p:cTn>
                            </p:par>
                            <p:par>
                              <p:cTn id="113" fill="hold">
                                <p:stCondLst>
                                  <p:cond delay="11500"/>
                                </p:stCondLst>
                                <p:childTnLst>
                                  <p:par>
                                    <p:cTn id="114" presetID="10" presetClass="entr" presetSubtype="0" fill="hold" grpId="0" nodeType="after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fade">
                                          <p:cBhvr>
                                            <p:cTn id="116" dur="500"/>
                                            <p:tgtEl>
                                              <p:spTgt spid="125"/>
                                            </p:tgtEl>
                                          </p:cBhvr>
                                        </p:animEffect>
                                      </p:childTnLst>
                                    </p:cTn>
                                  </p:par>
                                </p:childTnLst>
                              </p:cTn>
                            </p:par>
                            <p:par>
                              <p:cTn id="117" fill="hold">
                                <p:stCondLst>
                                  <p:cond delay="12000"/>
                                </p:stCondLst>
                                <p:childTnLst>
                                  <p:par>
                                    <p:cTn id="118" presetID="10" presetClass="entr" presetSubtype="0" fill="hold" grpId="0" nodeType="afterEffect">
                                      <p:stCondLst>
                                        <p:cond delay="0"/>
                                      </p:stCondLst>
                                      <p:childTnLst>
                                        <p:set>
                                          <p:cBhvr>
                                            <p:cTn id="119" dur="1" fill="hold">
                                              <p:stCondLst>
                                                <p:cond delay="0"/>
                                              </p:stCondLst>
                                            </p:cTn>
                                            <p:tgtEl>
                                              <p:spTgt spid="126"/>
                                            </p:tgtEl>
                                            <p:attrNameLst>
                                              <p:attrName>style.visibility</p:attrName>
                                            </p:attrNameLst>
                                          </p:cBhvr>
                                          <p:to>
                                            <p:strVal val="visible"/>
                                          </p:to>
                                        </p:set>
                                        <p:animEffect transition="in" filter="fade">
                                          <p:cBhvr>
                                            <p:cTn id="120" dur="500"/>
                                            <p:tgtEl>
                                              <p:spTgt spid="126"/>
                                            </p:tgtEl>
                                          </p:cBhvr>
                                        </p:animEffect>
                                      </p:childTnLst>
                                    </p:cTn>
                                  </p:par>
                                </p:childTnLst>
                              </p:cTn>
                            </p:par>
                            <p:par>
                              <p:cTn id="121" fill="hold">
                                <p:stCondLst>
                                  <p:cond delay="12500"/>
                                </p:stCondLst>
                                <p:childTnLst>
                                  <p:par>
                                    <p:cTn id="122" presetID="10" presetClass="entr" presetSubtype="0" fill="hold" grpId="0" nodeType="afterEffect">
                                      <p:stCondLst>
                                        <p:cond delay="0"/>
                                      </p:stCondLst>
                                      <p:childTnLst>
                                        <p:set>
                                          <p:cBhvr>
                                            <p:cTn id="123" dur="1" fill="hold">
                                              <p:stCondLst>
                                                <p:cond delay="0"/>
                                              </p:stCondLst>
                                            </p:cTn>
                                            <p:tgtEl>
                                              <p:spTgt spid="128"/>
                                            </p:tgtEl>
                                            <p:attrNameLst>
                                              <p:attrName>style.visibility</p:attrName>
                                            </p:attrNameLst>
                                          </p:cBhvr>
                                          <p:to>
                                            <p:strVal val="visible"/>
                                          </p:to>
                                        </p:set>
                                        <p:animEffect transition="in" filter="fade">
                                          <p:cBhvr>
                                            <p:cTn id="124" dur="500"/>
                                            <p:tgtEl>
                                              <p:spTgt spid="128"/>
                                            </p:tgtEl>
                                          </p:cBhvr>
                                        </p:animEffect>
                                      </p:childTnLst>
                                    </p:cTn>
                                  </p:par>
                                </p:childTnLst>
                              </p:cTn>
                            </p:par>
                            <p:par>
                              <p:cTn id="125" fill="hold">
                                <p:stCondLst>
                                  <p:cond delay="13000"/>
                                </p:stCondLst>
                                <p:childTnLst>
                                  <p:par>
                                    <p:cTn id="126" presetID="10" presetClass="entr" presetSubtype="0" fill="hold" grpId="0" nodeType="afterEffect">
                                      <p:stCondLst>
                                        <p:cond delay="0"/>
                                      </p:stCondLst>
                                      <p:childTnLst>
                                        <p:set>
                                          <p:cBhvr>
                                            <p:cTn id="127" dur="1" fill="hold">
                                              <p:stCondLst>
                                                <p:cond delay="0"/>
                                              </p:stCondLst>
                                            </p:cTn>
                                            <p:tgtEl>
                                              <p:spTgt spid="127"/>
                                            </p:tgtEl>
                                            <p:attrNameLst>
                                              <p:attrName>style.visibility</p:attrName>
                                            </p:attrNameLst>
                                          </p:cBhvr>
                                          <p:to>
                                            <p:strVal val="visible"/>
                                          </p:to>
                                        </p:set>
                                        <p:animEffect transition="in" filter="fade">
                                          <p:cBhvr>
                                            <p:cTn id="128" dur="500"/>
                                            <p:tgtEl>
                                              <p:spTgt spid="127"/>
                                            </p:tgtEl>
                                          </p:cBhvr>
                                        </p:animEffect>
                                      </p:childTnLst>
                                    </p:cTn>
                                  </p:par>
                                </p:childTnLst>
                              </p:cTn>
                            </p:par>
                            <p:par>
                              <p:cTn id="129" fill="hold">
                                <p:stCondLst>
                                  <p:cond delay="13500"/>
                                </p:stCondLst>
                                <p:childTnLst>
                                  <p:par>
                                    <p:cTn id="130" presetID="53" presetClass="entr" presetSubtype="16" fill="hold" nodeType="afterEffect">
                                      <p:stCondLst>
                                        <p:cond delay="0"/>
                                      </p:stCondLst>
                                      <p:childTnLst>
                                        <p:set>
                                          <p:cBhvr>
                                            <p:cTn id="131" dur="1" fill="hold">
                                              <p:stCondLst>
                                                <p:cond delay="0"/>
                                              </p:stCondLst>
                                            </p:cTn>
                                            <p:tgtEl>
                                              <p:spTgt spid="148"/>
                                            </p:tgtEl>
                                            <p:attrNameLst>
                                              <p:attrName>style.visibility</p:attrName>
                                            </p:attrNameLst>
                                          </p:cBhvr>
                                          <p:to>
                                            <p:strVal val="visible"/>
                                          </p:to>
                                        </p:set>
                                        <p:anim calcmode="lin" valueType="num">
                                          <p:cBhvr>
                                            <p:cTn id="132" dur="250" fill="hold"/>
                                            <p:tgtEl>
                                              <p:spTgt spid="148"/>
                                            </p:tgtEl>
                                            <p:attrNameLst>
                                              <p:attrName>ppt_w</p:attrName>
                                            </p:attrNameLst>
                                          </p:cBhvr>
                                          <p:tavLst>
                                            <p:tav tm="0">
                                              <p:val>
                                                <p:fltVal val="0"/>
                                              </p:val>
                                            </p:tav>
                                            <p:tav tm="100000">
                                              <p:val>
                                                <p:strVal val="#ppt_w"/>
                                              </p:val>
                                            </p:tav>
                                          </p:tavLst>
                                        </p:anim>
                                        <p:anim calcmode="lin" valueType="num">
                                          <p:cBhvr>
                                            <p:cTn id="133" dur="250" fill="hold"/>
                                            <p:tgtEl>
                                              <p:spTgt spid="148"/>
                                            </p:tgtEl>
                                            <p:attrNameLst>
                                              <p:attrName>ppt_h</p:attrName>
                                            </p:attrNameLst>
                                          </p:cBhvr>
                                          <p:tavLst>
                                            <p:tav tm="0">
                                              <p:val>
                                                <p:fltVal val="0"/>
                                              </p:val>
                                            </p:tav>
                                            <p:tav tm="100000">
                                              <p:val>
                                                <p:strVal val="#ppt_h"/>
                                              </p:val>
                                            </p:tav>
                                          </p:tavLst>
                                        </p:anim>
                                        <p:animEffect transition="in" filter="fade">
                                          <p:cBhvr>
                                            <p:cTn id="134" dur="250"/>
                                            <p:tgtEl>
                                              <p:spTgt spid="148"/>
                                            </p:tgtEl>
                                          </p:cBhvr>
                                        </p:animEffect>
                                      </p:childTnLst>
                                    </p:cTn>
                                  </p:par>
                                </p:childTnLst>
                              </p:cTn>
                            </p:par>
                            <p:par>
                              <p:cTn id="135" fill="hold">
                                <p:stCondLst>
                                  <p:cond delay="13750"/>
                                </p:stCondLst>
                                <p:childTnLst>
                                  <p:par>
                                    <p:cTn id="136" presetID="53" presetClass="entr" presetSubtype="16" fill="hold" nodeType="afterEffect">
                                      <p:stCondLst>
                                        <p:cond delay="0"/>
                                      </p:stCondLst>
                                      <p:childTnLst>
                                        <p:set>
                                          <p:cBhvr>
                                            <p:cTn id="137" dur="1" fill="hold">
                                              <p:stCondLst>
                                                <p:cond delay="0"/>
                                              </p:stCondLst>
                                            </p:cTn>
                                            <p:tgtEl>
                                              <p:spTgt spid="151"/>
                                            </p:tgtEl>
                                            <p:attrNameLst>
                                              <p:attrName>style.visibility</p:attrName>
                                            </p:attrNameLst>
                                          </p:cBhvr>
                                          <p:to>
                                            <p:strVal val="visible"/>
                                          </p:to>
                                        </p:set>
                                        <p:anim calcmode="lin" valueType="num">
                                          <p:cBhvr>
                                            <p:cTn id="138" dur="250" fill="hold"/>
                                            <p:tgtEl>
                                              <p:spTgt spid="151"/>
                                            </p:tgtEl>
                                            <p:attrNameLst>
                                              <p:attrName>ppt_w</p:attrName>
                                            </p:attrNameLst>
                                          </p:cBhvr>
                                          <p:tavLst>
                                            <p:tav tm="0">
                                              <p:val>
                                                <p:fltVal val="0"/>
                                              </p:val>
                                            </p:tav>
                                            <p:tav tm="100000">
                                              <p:val>
                                                <p:strVal val="#ppt_w"/>
                                              </p:val>
                                            </p:tav>
                                          </p:tavLst>
                                        </p:anim>
                                        <p:anim calcmode="lin" valueType="num">
                                          <p:cBhvr>
                                            <p:cTn id="139" dur="250" fill="hold"/>
                                            <p:tgtEl>
                                              <p:spTgt spid="151"/>
                                            </p:tgtEl>
                                            <p:attrNameLst>
                                              <p:attrName>ppt_h</p:attrName>
                                            </p:attrNameLst>
                                          </p:cBhvr>
                                          <p:tavLst>
                                            <p:tav tm="0">
                                              <p:val>
                                                <p:fltVal val="0"/>
                                              </p:val>
                                            </p:tav>
                                            <p:tav tm="100000">
                                              <p:val>
                                                <p:strVal val="#ppt_h"/>
                                              </p:val>
                                            </p:tav>
                                          </p:tavLst>
                                        </p:anim>
                                        <p:animEffect transition="in" filter="fade">
                                          <p:cBhvr>
                                            <p:cTn id="140" dur="250"/>
                                            <p:tgtEl>
                                              <p:spTgt spid="151"/>
                                            </p:tgtEl>
                                          </p:cBhvr>
                                        </p:animEffect>
                                      </p:childTnLst>
                                    </p:cTn>
                                  </p:par>
                                </p:childTnLst>
                              </p:cTn>
                            </p:par>
                            <p:par>
                              <p:cTn id="141" fill="hold">
                                <p:stCondLst>
                                  <p:cond delay="14000"/>
                                </p:stCondLst>
                                <p:childTnLst>
                                  <p:par>
                                    <p:cTn id="142" presetID="53" presetClass="entr" presetSubtype="16" fill="hold" nodeType="afterEffect">
                                      <p:stCondLst>
                                        <p:cond delay="0"/>
                                      </p:stCondLst>
                                      <p:childTnLst>
                                        <p:set>
                                          <p:cBhvr>
                                            <p:cTn id="143" dur="1" fill="hold">
                                              <p:stCondLst>
                                                <p:cond delay="0"/>
                                              </p:stCondLst>
                                            </p:cTn>
                                            <p:tgtEl>
                                              <p:spTgt spid="136"/>
                                            </p:tgtEl>
                                            <p:attrNameLst>
                                              <p:attrName>style.visibility</p:attrName>
                                            </p:attrNameLst>
                                          </p:cBhvr>
                                          <p:to>
                                            <p:strVal val="visible"/>
                                          </p:to>
                                        </p:set>
                                        <p:anim calcmode="lin" valueType="num">
                                          <p:cBhvr>
                                            <p:cTn id="144" dur="250" fill="hold"/>
                                            <p:tgtEl>
                                              <p:spTgt spid="136"/>
                                            </p:tgtEl>
                                            <p:attrNameLst>
                                              <p:attrName>ppt_w</p:attrName>
                                            </p:attrNameLst>
                                          </p:cBhvr>
                                          <p:tavLst>
                                            <p:tav tm="0">
                                              <p:val>
                                                <p:fltVal val="0"/>
                                              </p:val>
                                            </p:tav>
                                            <p:tav tm="100000">
                                              <p:val>
                                                <p:strVal val="#ppt_w"/>
                                              </p:val>
                                            </p:tav>
                                          </p:tavLst>
                                        </p:anim>
                                        <p:anim calcmode="lin" valueType="num">
                                          <p:cBhvr>
                                            <p:cTn id="145" dur="250" fill="hold"/>
                                            <p:tgtEl>
                                              <p:spTgt spid="136"/>
                                            </p:tgtEl>
                                            <p:attrNameLst>
                                              <p:attrName>ppt_h</p:attrName>
                                            </p:attrNameLst>
                                          </p:cBhvr>
                                          <p:tavLst>
                                            <p:tav tm="0">
                                              <p:val>
                                                <p:fltVal val="0"/>
                                              </p:val>
                                            </p:tav>
                                            <p:tav tm="100000">
                                              <p:val>
                                                <p:strVal val="#ppt_h"/>
                                              </p:val>
                                            </p:tav>
                                          </p:tavLst>
                                        </p:anim>
                                        <p:animEffect transition="in" filter="fade">
                                          <p:cBhvr>
                                            <p:cTn id="146" dur="250"/>
                                            <p:tgtEl>
                                              <p:spTgt spid="136"/>
                                            </p:tgtEl>
                                          </p:cBhvr>
                                        </p:animEffect>
                                      </p:childTnLst>
                                    </p:cTn>
                                  </p:par>
                                </p:childTnLst>
                              </p:cTn>
                            </p:par>
                            <p:par>
                              <p:cTn id="147" fill="hold">
                                <p:stCondLst>
                                  <p:cond delay="14250"/>
                                </p:stCondLst>
                                <p:childTnLst>
                                  <p:par>
                                    <p:cTn id="148" presetID="53" presetClass="entr" presetSubtype="16" fill="hold" nodeType="afterEffect">
                                      <p:stCondLst>
                                        <p:cond delay="0"/>
                                      </p:stCondLst>
                                      <p:childTnLst>
                                        <p:set>
                                          <p:cBhvr>
                                            <p:cTn id="149" dur="1" fill="hold">
                                              <p:stCondLst>
                                                <p:cond delay="0"/>
                                              </p:stCondLst>
                                            </p:cTn>
                                            <p:tgtEl>
                                              <p:spTgt spid="139"/>
                                            </p:tgtEl>
                                            <p:attrNameLst>
                                              <p:attrName>style.visibility</p:attrName>
                                            </p:attrNameLst>
                                          </p:cBhvr>
                                          <p:to>
                                            <p:strVal val="visible"/>
                                          </p:to>
                                        </p:set>
                                        <p:anim calcmode="lin" valueType="num">
                                          <p:cBhvr>
                                            <p:cTn id="150" dur="250" fill="hold"/>
                                            <p:tgtEl>
                                              <p:spTgt spid="139"/>
                                            </p:tgtEl>
                                            <p:attrNameLst>
                                              <p:attrName>ppt_w</p:attrName>
                                            </p:attrNameLst>
                                          </p:cBhvr>
                                          <p:tavLst>
                                            <p:tav tm="0">
                                              <p:val>
                                                <p:fltVal val="0"/>
                                              </p:val>
                                            </p:tav>
                                            <p:tav tm="100000">
                                              <p:val>
                                                <p:strVal val="#ppt_w"/>
                                              </p:val>
                                            </p:tav>
                                          </p:tavLst>
                                        </p:anim>
                                        <p:anim calcmode="lin" valueType="num">
                                          <p:cBhvr>
                                            <p:cTn id="151" dur="250" fill="hold"/>
                                            <p:tgtEl>
                                              <p:spTgt spid="139"/>
                                            </p:tgtEl>
                                            <p:attrNameLst>
                                              <p:attrName>ppt_h</p:attrName>
                                            </p:attrNameLst>
                                          </p:cBhvr>
                                          <p:tavLst>
                                            <p:tav tm="0">
                                              <p:val>
                                                <p:fltVal val="0"/>
                                              </p:val>
                                            </p:tav>
                                            <p:tav tm="100000">
                                              <p:val>
                                                <p:strVal val="#ppt_h"/>
                                              </p:val>
                                            </p:tav>
                                          </p:tavLst>
                                        </p:anim>
                                        <p:animEffect transition="in" filter="fade">
                                          <p:cBhvr>
                                            <p:cTn id="152" dur="250"/>
                                            <p:tgtEl>
                                              <p:spTgt spid="139"/>
                                            </p:tgtEl>
                                          </p:cBhvr>
                                        </p:animEffect>
                                      </p:childTnLst>
                                    </p:cTn>
                                  </p:par>
                                </p:childTnLst>
                              </p:cTn>
                            </p:par>
                            <p:par>
                              <p:cTn id="153" fill="hold">
                                <p:stCondLst>
                                  <p:cond delay="14500"/>
                                </p:stCondLst>
                                <p:childTnLst>
                                  <p:par>
                                    <p:cTn id="154" presetID="53" presetClass="entr" presetSubtype="16" fill="hold" nodeType="afterEffect">
                                      <p:stCondLst>
                                        <p:cond delay="0"/>
                                      </p:stCondLst>
                                      <p:childTnLst>
                                        <p:set>
                                          <p:cBhvr>
                                            <p:cTn id="155" dur="1" fill="hold">
                                              <p:stCondLst>
                                                <p:cond delay="0"/>
                                              </p:stCondLst>
                                            </p:cTn>
                                            <p:tgtEl>
                                              <p:spTgt spid="142"/>
                                            </p:tgtEl>
                                            <p:attrNameLst>
                                              <p:attrName>style.visibility</p:attrName>
                                            </p:attrNameLst>
                                          </p:cBhvr>
                                          <p:to>
                                            <p:strVal val="visible"/>
                                          </p:to>
                                        </p:set>
                                        <p:anim calcmode="lin" valueType="num">
                                          <p:cBhvr>
                                            <p:cTn id="156" dur="250" fill="hold"/>
                                            <p:tgtEl>
                                              <p:spTgt spid="142"/>
                                            </p:tgtEl>
                                            <p:attrNameLst>
                                              <p:attrName>ppt_w</p:attrName>
                                            </p:attrNameLst>
                                          </p:cBhvr>
                                          <p:tavLst>
                                            <p:tav tm="0">
                                              <p:val>
                                                <p:fltVal val="0"/>
                                              </p:val>
                                            </p:tav>
                                            <p:tav tm="100000">
                                              <p:val>
                                                <p:strVal val="#ppt_w"/>
                                              </p:val>
                                            </p:tav>
                                          </p:tavLst>
                                        </p:anim>
                                        <p:anim calcmode="lin" valueType="num">
                                          <p:cBhvr>
                                            <p:cTn id="157" dur="250" fill="hold"/>
                                            <p:tgtEl>
                                              <p:spTgt spid="142"/>
                                            </p:tgtEl>
                                            <p:attrNameLst>
                                              <p:attrName>ppt_h</p:attrName>
                                            </p:attrNameLst>
                                          </p:cBhvr>
                                          <p:tavLst>
                                            <p:tav tm="0">
                                              <p:val>
                                                <p:fltVal val="0"/>
                                              </p:val>
                                            </p:tav>
                                            <p:tav tm="100000">
                                              <p:val>
                                                <p:strVal val="#ppt_h"/>
                                              </p:val>
                                            </p:tav>
                                          </p:tavLst>
                                        </p:anim>
                                        <p:animEffect transition="in" filter="fade">
                                          <p:cBhvr>
                                            <p:cTn id="158" dur="250"/>
                                            <p:tgtEl>
                                              <p:spTgt spid="142"/>
                                            </p:tgtEl>
                                          </p:cBhvr>
                                        </p:animEffect>
                                      </p:childTnLst>
                                    </p:cTn>
                                  </p:par>
                                </p:childTnLst>
                              </p:cTn>
                            </p:par>
                            <p:par>
                              <p:cTn id="159" fill="hold">
                                <p:stCondLst>
                                  <p:cond delay="14750"/>
                                </p:stCondLst>
                                <p:childTnLst>
                                  <p:par>
                                    <p:cTn id="160" presetID="53" presetClass="entr" presetSubtype="16" fill="hold" nodeType="afterEffect">
                                      <p:stCondLst>
                                        <p:cond delay="0"/>
                                      </p:stCondLst>
                                      <p:childTnLst>
                                        <p:set>
                                          <p:cBhvr>
                                            <p:cTn id="161" dur="1" fill="hold">
                                              <p:stCondLst>
                                                <p:cond delay="0"/>
                                              </p:stCondLst>
                                            </p:cTn>
                                            <p:tgtEl>
                                              <p:spTgt spid="145"/>
                                            </p:tgtEl>
                                            <p:attrNameLst>
                                              <p:attrName>style.visibility</p:attrName>
                                            </p:attrNameLst>
                                          </p:cBhvr>
                                          <p:to>
                                            <p:strVal val="visible"/>
                                          </p:to>
                                        </p:set>
                                        <p:anim calcmode="lin" valueType="num">
                                          <p:cBhvr>
                                            <p:cTn id="162" dur="250" fill="hold"/>
                                            <p:tgtEl>
                                              <p:spTgt spid="145"/>
                                            </p:tgtEl>
                                            <p:attrNameLst>
                                              <p:attrName>ppt_w</p:attrName>
                                            </p:attrNameLst>
                                          </p:cBhvr>
                                          <p:tavLst>
                                            <p:tav tm="0">
                                              <p:val>
                                                <p:fltVal val="0"/>
                                              </p:val>
                                            </p:tav>
                                            <p:tav tm="100000">
                                              <p:val>
                                                <p:strVal val="#ppt_w"/>
                                              </p:val>
                                            </p:tav>
                                          </p:tavLst>
                                        </p:anim>
                                        <p:anim calcmode="lin" valueType="num">
                                          <p:cBhvr>
                                            <p:cTn id="163" dur="250" fill="hold"/>
                                            <p:tgtEl>
                                              <p:spTgt spid="145"/>
                                            </p:tgtEl>
                                            <p:attrNameLst>
                                              <p:attrName>ppt_h</p:attrName>
                                            </p:attrNameLst>
                                          </p:cBhvr>
                                          <p:tavLst>
                                            <p:tav tm="0">
                                              <p:val>
                                                <p:fltVal val="0"/>
                                              </p:val>
                                            </p:tav>
                                            <p:tav tm="100000">
                                              <p:val>
                                                <p:strVal val="#ppt_h"/>
                                              </p:val>
                                            </p:tav>
                                          </p:tavLst>
                                        </p:anim>
                                        <p:animEffect transition="in" filter="fade">
                                          <p:cBhvr>
                                            <p:cTn id="164" dur="250"/>
                                            <p:tgtEl>
                                              <p:spTgt spid="145"/>
                                            </p:tgtEl>
                                          </p:cBhvr>
                                        </p:animEffect>
                                      </p:childTnLst>
                                    </p:cTn>
                                  </p:par>
                                </p:childTnLst>
                              </p:cTn>
                            </p:par>
                            <p:par>
                              <p:cTn id="165" fill="hold">
                                <p:stCondLst>
                                  <p:cond delay="15000"/>
                                </p:stCondLst>
                                <p:childTnLst>
                                  <p:par>
                                    <p:cTn id="166" presetID="14" presetClass="entr" presetSubtype="10" fill="hold" grpId="0" nodeType="afterEffect">
                                      <p:stCondLst>
                                        <p:cond delay="0"/>
                                      </p:stCondLst>
                                      <p:childTnLst>
                                        <p:set>
                                          <p:cBhvr>
                                            <p:cTn id="167" dur="1" fill="hold">
                                              <p:stCondLst>
                                                <p:cond delay="0"/>
                                              </p:stCondLst>
                                            </p:cTn>
                                            <p:tgtEl>
                                              <p:spTgt spid="156"/>
                                            </p:tgtEl>
                                            <p:attrNameLst>
                                              <p:attrName>style.visibility</p:attrName>
                                            </p:attrNameLst>
                                          </p:cBhvr>
                                          <p:to>
                                            <p:strVal val="visible"/>
                                          </p:to>
                                        </p:set>
                                        <p:animEffect transition="in" filter="randombar(horizontal)">
                                          <p:cBhvr>
                                            <p:cTn id="168" dur="500"/>
                                            <p:tgtEl>
                                              <p:spTgt spid="156"/>
                                            </p:tgtEl>
                                          </p:cBhvr>
                                        </p:animEffect>
                                      </p:childTnLst>
                                    </p:cTn>
                                  </p:par>
                                  <p:par>
                                    <p:cTn id="169" presetID="14" presetClass="entr" presetSubtype="10" fill="hold" grpId="0" nodeType="withEffect">
                                      <p:stCondLst>
                                        <p:cond delay="0"/>
                                      </p:stCondLst>
                                      <p:childTnLst>
                                        <p:set>
                                          <p:cBhvr>
                                            <p:cTn id="170" dur="1" fill="hold">
                                              <p:stCondLst>
                                                <p:cond delay="0"/>
                                              </p:stCondLst>
                                            </p:cTn>
                                            <p:tgtEl>
                                              <p:spTgt spid="157"/>
                                            </p:tgtEl>
                                            <p:attrNameLst>
                                              <p:attrName>style.visibility</p:attrName>
                                            </p:attrNameLst>
                                          </p:cBhvr>
                                          <p:to>
                                            <p:strVal val="visible"/>
                                          </p:to>
                                        </p:set>
                                        <p:animEffect transition="in" filter="randombar(horizontal)">
                                          <p:cBhvr>
                                            <p:cTn id="171" dur="500"/>
                                            <p:tgtEl>
                                              <p:spTgt spid="157"/>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155"/>
                                            </p:tgtEl>
                                            <p:attrNameLst>
                                              <p:attrName>style.visibility</p:attrName>
                                            </p:attrNameLst>
                                          </p:cBhvr>
                                          <p:to>
                                            <p:strVal val="visible"/>
                                          </p:to>
                                        </p:set>
                                        <p:animEffect transition="in" filter="randombar(horizontal)">
                                          <p:cBhvr>
                                            <p:cTn id="174" dur="500"/>
                                            <p:tgtEl>
                                              <p:spTgt spid="155"/>
                                            </p:tgtEl>
                                          </p:cBhvr>
                                        </p:animEffect>
                                      </p:childTnLst>
                                    </p:cTn>
                                  </p:par>
                                  <p:par>
                                    <p:cTn id="175" presetID="14" presetClass="entr" presetSubtype="10" fill="hold" grpId="0" nodeType="withEffect">
                                      <p:stCondLst>
                                        <p:cond delay="0"/>
                                      </p:stCondLst>
                                      <p:childTnLst>
                                        <p:set>
                                          <p:cBhvr>
                                            <p:cTn id="176" dur="1" fill="hold">
                                              <p:stCondLst>
                                                <p:cond delay="0"/>
                                              </p:stCondLst>
                                            </p:cTn>
                                            <p:tgtEl>
                                              <p:spTgt spid="159"/>
                                            </p:tgtEl>
                                            <p:attrNameLst>
                                              <p:attrName>style.visibility</p:attrName>
                                            </p:attrNameLst>
                                          </p:cBhvr>
                                          <p:to>
                                            <p:strVal val="visible"/>
                                          </p:to>
                                        </p:set>
                                        <p:animEffect transition="in" filter="randombar(horizontal)">
                                          <p:cBhvr>
                                            <p:cTn id="177" dur="500"/>
                                            <p:tgtEl>
                                              <p:spTgt spid="159"/>
                                            </p:tgtEl>
                                          </p:cBhvr>
                                        </p:animEffect>
                                      </p:childTnLst>
                                    </p:cTn>
                                  </p:par>
                                  <p:par>
                                    <p:cTn id="178" presetID="14" presetClass="entr" presetSubtype="10" fill="hold" grpId="0" nodeType="withEffect">
                                      <p:stCondLst>
                                        <p:cond delay="0"/>
                                      </p:stCondLst>
                                      <p:childTnLst>
                                        <p:set>
                                          <p:cBhvr>
                                            <p:cTn id="179" dur="1" fill="hold">
                                              <p:stCondLst>
                                                <p:cond delay="0"/>
                                              </p:stCondLst>
                                            </p:cTn>
                                            <p:tgtEl>
                                              <p:spTgt spid="158"/>
                                            </p:tgtEl>
                                            <p:attrNameLst>
                                              <p:attrName>style.visibility</p:attrName>
                                            </p:attrNameLst>
                                          </p:cBhvr>
                                          <p:to>
                                            <p:strVal val="visible"/>
                                          </p:to>
                                        </p:set>
                                        <p:animEffect transition="in" filter="randombar(horizontal)">
                                          <p:cBhvr>
                                            <p:cTn id="180" dur="500"/>
                                            <p:tgtEl>
                                              <p:spTgt spid="158"/>
                                            </p:tgtEl>
                                          </p:cBhvr>
                                        </p:animEffect>
                                      </p:childTnLst>
                                    </p:cTn>
                                  </p:par>
                                  <p:par>
                                    <p:cTn id="181" presetID="14" presetClass="entr" presetSubtype="10" fill="hold" grpId="0" nodeType="withEffect">
                                      <p:stCondLst>
                                        <p:cond delay="0"/>
                                      </p:stCondLst>
                                      <p:childTnLst>
                                        <p:set>
                                          <p:cBhvr>
                                            <p:cTn id="182" dur="1" fill="hold">
                                              <p:stCondLst>
                                                <p:cond delay="0"/>
                                              </p:stCondLst>
                                            </p:cTn>
                                            <p:tgtEl>
                                              <p:spTgt spid="154"/>
                                            </p:tgtEl>
                                            <p:attrNameLst>
                                              <p:attrName>style.visibility</p:attrName>
                                            </p:attrNameLst>
                                          </p:cBhvr>
                                          <p:to>
                                            <p:strVal val="visible"/>
                                          </p:to>
                                        </p:set>
                                        <p:animEffect transition="in" filter="randombar(horizontal)">
                                          <p:cBhvr>
                                            <p:cTn id="183" dur="500"/>
                                            <p:tgtEl>
                                              <p:spTgt spid="154"/>
                                            </p:tgtEl>
                                          </p:cBhvr>
                                        </p:animEffect>
                                      </p:childTnLst>
                                    </p:cTn>
                                  </p:par>
                                </p:childTnLst>
                              </p:cTn>
                            </p:par>
                            <p:par>
                              <p:cTn id="184" fill="hold">
                                <p:stCondLst>
                                  <p:cond delay="15500"/>
                                </p:stCondLst>
                                <p:childTnLst>
                                  <p:par>
                                    <p:cTn id="185" presetID="2" presetClass="entr" presetSubtype="8" accel="40000" fill="hold" grpId="0" nodeType="afterEffect" p14:presetBounceEnd="40000">
                                      <p:stCondLst>
                                        <p:cond delay="0"/>
                                      </p:stCondLst>
                                      <p:childTnLst>
                                        <p:set>
                                          <p:cBhvr>
                                            <p:cTn id="186" dur="1" fill="hold">
                                              <p:stCondLst>
                                                <p:cond delay="0"/>
                                              </p:stCondLst>
                                            </p:cTn>
                                            <p:tgtEl>
                                              <p:spTgt spid="162"/>
                                            </p:tgtEl>
                                            <p:attrNameLst>
                                              <p:attrName>style.visibility</p:attrName>
                                            </p:attrNameLst>
                                          </p:cBhvr>
                                          <p:to>
                                            <p:strVal val="visible"/>
                                          </p:to>
                                        </p:set>
                                        <p:anim calcmode="lin" valueType="num" p14:bounceEnd="40000">
                                          <p:cBhvr additive="base">
                                            <p:cTn id="187" dur="1000" fill="hold"/>
                                            <p:tgtEl>
                                              <p:spTgt spid="162"/>
                                            </p:tgtEl>
                                            <p:attrNameLst>
                                              <p:attrName>ppt_x</p:attrName>
                                            </p:attrNameLst>
                                          </p:cBhvr>
                                          <p:tavLst>
                                            <p:tav tm="0">
                                              <p:val>
                                                <p:strVal val="0-#ppt_w/2"/>
                                              </p:val>
                                            </p:tav>
                                            <p:tav tm="100000">
                                              <p:val>
                                                <p:strVal val="#ppt_x"/>
                                              </p:val>
                                            </p:tav>
                                          </p:tavLst>
                                        </p:anim>
                                        <p:anim calcmode="lin" valueType="num" p14:bounceEnd="40000">
                                          <p:cBhvr additive="base">
                                            <p:cTn id="188" dur="1000" fill="hold"/>
                                            <p:tgtEl>
                                              <p:spTgt spid="162"/>
                                            </p:tgtEl>
                                            <p:attrNameLst>
                                              <p:attrName>ppt_y</p:attrName>
                                            </p:attrNameLst>
                                          </p:cBhvr>
                                          <p:tavLst>
                                            <p:tav tm="0">
                                              <p:val>
                                                <p:strVal val="#ppt_y"/>
                                              </p:val>
                                            </p:tav>
                                            <p:tav tm="100000">
                                              <p:val>
                                                <p:strVal val="#ppt_y"/>
                                              </p:val>
                                            </p:tav>
                                          </p:tavLst>
                                        </p:anim>
                                      </p:childTnLst>
                                    </p:cTn>
                                  </p:par>
                                  <p:par>
                                    <p:cTn id="189" presetID="2" presetClass="entr" presetSubtype="8" accel="40000" fill="hold" grpId="0" nodeType="withEffect" p14:presetBounceEnd="40000">
                                      <p:stCondLst>
                                        <p:cond delay="250"/>
                                      </p:stCondLst>
                                      <p:childTnLst>
                                        <p:set>
                                          <p:cBhvr>
                                            <p:cTn id="190" dur="1" fill="hold">
                                              <p:stCondLst>
                                                <p:cond delay="0"/>
                                              </p:stCondLst>
                                            </p:cTn>
                                            <p:tgtEl>
                                              <p:spTgt spid="161"/>
                                            </p:tgtEl>
                                            <p:attrNameLst>
                                              <p:attrName>style.visibility</p:attrName>
                                            </p:attrNameLst>
                                          </p:cBhvr>
                                          <p:to>
                                            <p:strVal val="visible"/>
                                          </p:to>
                                        </p:set>
                                        <p:anim calcmode="lin" valueType="num" p14:bounceEnd="40000">
                                          <p:cBhvr additive="base">
                                            <p:cTn id="191" dur="1000" fill="hold"/>
                                            <p:tgtEl>
                                              <p:spTgt spid="161"/>
                                            </p:tgtEl>
                                            <p:attrNameLst>
                                              <p:attrName>ppt_x</p:attrName>
                                            </p:attrNameLst>
                                          </p:cBhvr>
                                          <p:tavLst>
                                            <p:tav tm="0">
                                              <p:val>
                                                <p:strVal val="0-#ppt_w/2"/>
                                              </p:val>
                                            </p:tav>
                                            <p:tav tm="100000">
                                              <p:val>
                                                <p:strVal val="#ppt_x"/>
                                              </p:val>
                                            </p:tav>
                                          </p:tavLst>
                                        </p:anim>
                                        <p:anim calcmode="lin" valueType="num" p14:bounceEnd="40000">
                                          <p:cBhvr additive="base">
                                            <p:cTn id="192" dur="1000" fill="hold"/>
                                            <p:tgtEl>
                                              <p:spTgt spid="161"/>
                                            </p:tgtEl>
                                            <p:attrNameLst>
                                              <p:attrName>ppt_y</p:attrName>
                                            </p:attrNameLst>
                                          </p:cBhvr>
                                          <p:tavLst>
                                            <p:tav tm="0">
                                              <p:val>
                                                <p:strVal val="#ppt_y"/>
                                              </p:val>
                                            </p:tav>
                                            <p:tav tm="100000">
                                              <p:val>
                                                <p:strVal val="#ppt_y"/>
                                              </p:val>
                                            </p:tav>
                                          </p:tavLst>
                                        </p:anim>
                                      </p:childTnLst>
                                    </p:cTn>
                                  </p:par>
                                  <p:par>
                                    <p:cTn id="193" presetID="2" presetClass="entr" presetSubtype="8" accel="40000" fill="hold" grpId="0" nodeType="withEffect" p14:presetBounceEnd="40000">
                                      <p:stCondLst>
                                        <p:cond delay="500"/>
                                      </p:stCondLst>
                                      <p:childTnLst>
                                        <p:set>
                                          <p:cBhvr>
                                            <p:cTn id="194" dur="1" fill="hold">
                                              <p:stCondLst>
                                                <p:cond delay="0"/>
                                              </p:stCondLst>
                                            </p:cTn>
                                            <p:tgtEl>
                                              <p:spTgt spid="160"/>
                                            </p:tgtEl>
                                            <p:attrNameLst>
                                              <p:attrName>style.visibility</p:attrName>
                                            </p:attrNameLst>
                                          </p:cBhvr>
                                          <p:to>
                                            <p:strVal val="visible"/>
                                          </p:to>
                                        </p:set>
                                        <p:anim calcmode="lin" valueType="num" p14:bounceEnd="40000">
                                          <p:cBhvr additive="base">
                                            <p:cTn id="195" dur="1000" fill="hold"/>
                                            <p:tgtEl>
                                              <p:spTgt spid="160"/>
                                            </p:tgtEl>
                                            <p:attrNameLst>
                                              <p:attrName>ppt_x</p:attrName>
                                            </p:attrNameLst>
                                          </p:cBhvr>
                                          <p:tavLst>
                                            <p:tav tm="0">
                                              <p:val>
                                                <p:strVal val="0-#ppt_w/2"/>
                                              </p:val>
                                            </p:tav>
                                            <p:tav tm="100000">
                                              <p:val>
                                                <p:strVal val="#ppt_x"/>
                                              </p:val>
                                            </p:tav>
                                          </p:tavLst>
                                        </p:anim>
                                        <p:anim calcmode="lin" valueType="num" p14:bounceEnd="40000">
                                          <p:cBhvr additive="base">
                                            <p:cTn id="196" dur="1000" fill="hold"/>
                                            <p:tgtEl>
                                              <p:spTgt spid="160"/>
                                            </p:tgtEl>
                                            <p:attrNameLst>
                                              <p:attrName>ppt_y</p:attrName>
                                            </p:attrNameLst>
                                          </p:cBhvr>
                                          <p:tavLst>
                                            <p:tav tm="0">
                                              <p:val>
                                                <p:strVal val="#ppt_y"/>
                                              </p:val>
                                            </p:tav>
                                            <p:tav tm="100000">
                                              <p:val>
                                                <p:strVal val="#ppt_y"/>
                                              </p:val>
                                            </p:tav>
                                          </p:tavLst>
                                        </p:anim>
                                      </p:childTnLst>
                                    </p:cTn>
                                  </p:par>
                                  <p:par>
                                    <p:cTn id="197" presetID="2" presetClass="entr" presetSubtype="2" accel="40000" fill="hold" grpId="0" nodeType="withEffect" p14:presetBounceEnd="40000">
                                      <p:stCondLst>
                                        <p:cond delay="750"/>
                                      </p:stCondLst>
                                      <p:childTnLst>
                                        <p:set>
                                          <p:cBhvr>
                                            <p:cTn id="198" dur="1" fill="hold">
                                              <p:stCondLst>
                                                <p:cond delay="0"/>
                                              </p:stCondLst>
                                            </p:cTn>
                                            <p:tgtEl>
                                              <p:spTgt spid="165"/>
                                            </p:tgtEl>
                                            <p:attrNameLst>
                                              <p:attrName>style.visibility</p:attrName>
                                            </p:attrNameLst>
                                          </p:cBhvr>
                                          <p:to>
                                            <p:strVal val="visible"/>
                                          </p:to>
                                        </p:set>
                                        <p:anim calcmode="lin" valueType="num" p14:bounceEnd="40000">
                                          <p:cBhvr additive="base">
                                            <p:cTn id="199" dur="1000" fill="hold"/>
                                            <p:tgtEl>
                                              <p:spTgt spid="165"/>
                                            </p:tgtEl>
                                            <p:attrNameLst>
                                              <p:attrName>ppt_x</p:attrName>
                                            </p:attrNameLst>
                                          </p:cBhvr>
                                          <p:tavLst>
                                            <p:tav tm="0">
                                              <p:val>
                                                <p:strVal val="1+#ppt_w/2"/>
                                              </p:val>
                                            </p:tav>
                                            <p:tav tm="100000">
                                              <p:val>
                                                <p:strVal val="#ppt_x"/>
                                              </p:val>
                                            </p:tav>
                                          </p:tavLst>
                                        </p:anim>
                                        <p:anim calcmode="lin" valueType="num" p14:bounceEnd="40000">
                                          <p:cBhvr additive="base">
                                            <p:cTn id="200" dur="1000" fill="hold"/>
                                            <p:tgtEl>
                                              <p:spTgt spid="165"/>
                                            </p:tgtEl>
                                            <p:attrNameLst>
                                              <p:attrName>ppt_y</p:attrName>
                                            </p:attrNameLst>
                                          </p:cBhvr>
                                          <p:tavLst>
                                            <p:tav tm="0">
                                              <p:val>
                                                <p:strVal val="#ppt_y"/>
                                              </p:val>
                                            </p:tav>
                                            <p:tav tm="100000">
                                              <p:val>
                                                <p:strVal val="#ppt_y"/>
                                              </p:val>
                                            </p:tav>
                                          </p:tavLst>
                                        </p:anim>
                                      </p:childTnLst>
                                    </p:cTn>
                                  </p:par>
                                  <p:par>
                                    <p:cTn id="201" presetID="2" presetClass="entr" presetSubtype="2" accel="40000" fill="hold" grpId="0" nodeType="withEffect" p14:presetBounceEnd="40000">
                                      <p:stCondLst>
                                        <p:cond delay="1000"/>
                                      </p:stCondLst>
                                      <p:childTnLst>
                                        <p:set>
                                          <p:cBhvr>
                                            <p:cTn id="202" dur="1" fill="hold">
                                              <p:stCondLst>
                                                <p:cond delay="0"/>
                                              </p:stCondLst>
                                            </p:cTn>
                                            <p:tgtEl>
                                              <p:spTgt spid="163"/>
                                            </p:tgtEl>
                                            <p:attrNameLst>
                                              <p:attrName>style.visibility</p:attrName>
                                            </p:attrNameLst>
                                          </p:cBhvr>
                                          <p:to>
                                            <p:strVal val="visible"/>
                                          </p:to>
                                        </p:set>
                                        <p:anim calcmode="lin" valueType="num" p14:bounceEnd="40000">
                                          <p:cBhvr additive="base">
                                            <p:cTn id="203" dur="1000" fill="hold"/>
                                            <p:tgtEl>
                                              <p:spTgt spid="163"/>
                                            </p:tgtEl>
                                            <p:attrNameLst>
                                              <p:attrName>ppt_x</p:attrName>
                                            </p:attrNameLst>
                                          </p:cBhvr>
                                          <p:tavLst>
                                            <p:tav tm="0">
                                              <p:val>
                                                <p:strVal val="1+#ppt_w/2"/>
                                              </p:val>
                                            </p:tav>
                                            <p:tav tm="100000">
                                              <p:val>
                                                <p:strVal val="#ppt_x"/>
                                              </p:val>
                                            </p:tav>
                                          </p:tavLst>
                                        </p:anim>
                                        <p:anim calcmode="lin" valueType="num" p14:bounceEnd="40000">
                                          <p:cBhvr additive="base">
                                            <p:cTn id="204" dur="1000" fill="hold"/>
                                            <p:tgtEl>
                                              <p:spTgt spid="163"/>
                                            </p:tgtEl>
                                            <p:attrNameLst>
                                              <p:attrName>ppt_y</p:attrName>
                                            </p:attrNameLst>
                                          </p:cBhvr>
                                          <p:tavLst>
                                            <p:tav tm="0">
                                              <p:val>
                                                <p:strVal val="#ppt_y"/>
                                              </p:val>
                                            </p:tav>
                                            <p:tav tm="100000">
                                              <p:val>
                                                <p:strVal val="#ppt_y"/>
                                              </p:val>
                                            </p:tav>
                                          </p:tavLst>
                                        </p:anim>
                                      </p:childTnLst>
                                    </p:cTn>
                                  </p:par>
                                  <p:par>
                                    <p:cTn id="205" presetID="2" presetClass="entr" presetSubtype="2" accel="40000" fill="hold" grpId="0" nodeType="withEffect" p14:presetBounceEnd="40000">
                                      <p:stCondLst>
                                        <p:cond delay="1250"/>
                                      </p:stCondLst>
                                      <p:childTnLst>
                                        <p:set>
                                          <p:cBhvr>
                                            <p:cTn id="206" dur="1" fill="hold">
                                              <p:stCondLst>
                                                <p:cond delay="0"/>
                                              </p:stCondLst>
                                            </p:cTn>
                                            <p:tgtEl>
                                              <p:spTgt spid="164"/>
                                            </p:tgtEl>
                                            <p:attrNameLst>
                                              <p:attrName>style.visibility</p:attrName>
                                            </p:attrNameLst>
                                          </p:cBhvr>
                                          <p:to>
                                            <p:strVal val="visible"/>
                                          </p:to>
                                        </p:set>
                                        <p:anim calcmode="lin" valueType="num" p14:bounceEnd="40000">
                                          <p:cBhvr additive="base">
                                            <p:cTn id="207" dur="1000" fill="hold"/>
                                            <p:tgtEl>
                                              <p:spTgt spid="164"/>
                                            </p:tgtEl>
                                            <p:attrNameLst>
                                              <p:attrName>ppt_x</p:attrName>
                                            </p:attrNameLst>
                                          </p:cBhvr>
                                          <p:tavLst>
                                            <p:tav tm="0">
                                              <p:val>
                                                <p:strVal val="1+#ppt_w/2"/>
                                              </p:val>
                                            </p:tav>
                                            <p:tav tm="100000">
                                              <p:val>
                                                <p:strVal val="#ppt_x"/>
                                              </p:val>
                                            </p:tav>
                                          </p:tavLst>
                                        </p:anim>
                                        <p:anim calcmode="lin" valueType="num" p14:bounceEnd="40000">
                                          <p:cBhvr additive="base">
                                            <p:cTn id="208" dur="1000" fill="hold"/>
                                            <p:tgtEl>
                                              <p:spTgt spid="1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91" grpId="0"/>
          <p:bldP spid="125" grpId="0" animBg="1"/>
          <p:bldP spid="126" grpId="0" animBg="1"/>
          <p:bldP spid="127" grpId="0" animBg="1"/>
          <p:bldP spid="128" grpId="0" animBg="1"/>
          <p:bldP spid="129" grpId="0" animBg="1"/>
          <p:bldP spid="130" grpId="0" animBg="1"/>
          <p:bldP spid="154" grpId="0"/>
          <p:bldP spid="155" grpId="0"/>
          <p:bldP spid="156" grpId="0"/>
          <p:bldP spid="157" grpId="0"/>
          <p:bldP spid="158" grpId="0"/>
          <p:bldP spid="159" grpId="0"/>
          <p:bldP spid="160" grpId="0"/>
          <p:bldP spid="161" grpId="0"/>
          <p:bldP spid="162" grpId="0"/>
          <p:bldP spid="163" grpId="0"/>
          <p:bldP spid="164" grpId="0"/>
          <p:bldP spid="1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left)">
                                          <p:cBhvr>
                                            <p:cTn id="7" dur="500"/>
                                            <p:tgtEl>
                                              <p:spTgt spid="8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84"/>
                                            </p:tgtEl>
                                            <p:attrNameLst>
                                              <p:attrName>style.visibility</p:attrName>
                                            </p:attrNameLst>
                                          </p:cBhvr>
                                          <p:to>
                                            <p:strVal val="visible"/>
                                          </p:to>
                                        </p:set>
                                        <p:anim calcmode="lin" valueType="num">
                                          <p:cBhvr additive="base">
                                            <p:cTn id="14" dur="500" fill="hold"/>
                                            <p:tgtEl>
                                              <p:spTgt spid="84"/>
                                            </p:tgtEl>
                                            <p:attrNameLst>
                                              <p:attrName>ppt_x</p:attrName>
                                            </p:attrNameLst>
                                          </p:cBhvr>
                                          <p:tavLst>
                                            <p:tav tm="0">
                                              <p:val>
                                                <p:strVal val="1+#ppt_w/2"/>
                                              </p:val>
                                            </p:tav>
                                            <p:tav tm="100000">
                                              <p:val>
                                                <p:strVal val="#ppt_x"/>
                                              </p:val>
                                            </p:tav>
                                          </p:tavLst>
                                        </p:anim>
                                        <p:anim calcmode="lin" valueType="num">
                                          <p:cBhvr additive="base">
                                            <p:cTn id="15" dur="500" fill="hold"/>
                                            <p:tgtEl>
                                              <p:spTgt spid="8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91"/>
                                            </p:tgtEl>
                                            <p:attrNameLst>
                                              <p:attrName>style.visibility</p:attrName>
                                            </p:attrNameLst>
                                          </p:cBhvr>
                                          <p:to>
                                            <p:strVal val="visible"/>
                                          </p:to>
                                        </p:set>
                                        <p:animEffect transition="in" filter="barn(outVertical)">
                                          <p:cBhvr>
                                            <p:cTn id="19" dur="700"/>
                                            <p:tgtEl>
                                              <p:spTgt spid="91"/>
                                            </p:tgtEl>
                                          </p:cBhvr>
                                        </p:animEffect>
                                      </p:childTnLst>
                                    </p:cTn>
                                  </p:par>
                                </p:childTnLst>
                              </p:cTn>
                            </p:par>
                            <p:par>
                              <p:cTn id="20" fill="hold">
                                <p:stCondLst>
                                  <p:cond delay="2000"/>
                                </p:stCondLst>
                                <p:childTnLst>
                                  <p:par>
                                    <p:cTn id="21" presetID="23" presetClass="entr" presetSubtype="32"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p:cTn id="23" dur="500" fill="hold"/>
                                            <p:tgtEl>
                                              <p:spTgt spid="92"/>
                                            </p:tgtEl>
                                            <p:attrNameLst>
                                              <p:attrName>ppt_w</p:attrName>
                                            </p:attrNameLst>
                                          </p:cBhvr>
                                          <p:tavLst>
                                            <p:tav tm="0">
                                              <p:val>
                                                <p:strVal val="4*#ppt_w"/>
                                              </p:val>
                                            </p:tav>
                                            <p:tav tm="100000">
                                              <p:val>
                                                <p:strVal val="#ppt_w"/>
                                              </p:val>
                                            </p:tav>
                                          </p:tavLst>
                                        </p:anim>
                                        <p:anim calcmode="lin" valueType="num">
                                          <p:cBhvr>
                                            <p:cTn id="24" dur="500" fill="hold"/>
                                            <p:tgtEl>
                                              <p:spTgt spid="92"/>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23" presetClass="entr" presetSubtype="32" fill="hold" nodeType="afterEffect">
                                      <p:stCondLst>
                                        <p:cond delay="0"/>
                                      </p:stCondLst>
                                      <p:childTnLst>
                                        <p:set>
                                          <p:cBhvr>
                                            <p:cTn id="27" dur="1" fill="hold">
                                              <p:stCondLst>
                                                <p:cond delay="0"/>
                                              </p:stCondLst>
                                            </p:cTn>
                                            <p:tgtEl>
                                              <p:spTgt spid="116"/>
                                            </p:tgtEl>
                                            <p:attrNameLst>
                                              <p:attrName>style.visibility</p:attrName>
                                            </p:attrNameLst>
                                          </p:cBhvr>
                                          <p:to>
                                            <p:strVal val="visible"/>
                                          </p:to>
                                        </p:set>
                                        <p:anim calcmode="lin" valueType="num">
                                          <p:cBhvr>
                                            <p:cTn id="28" dur="500" fill="hold"/>
                                            <p:tgtEl>
                                              <p:spTgt spid="116"/>
                                            </p:tgtEl>
                                            <p:attrNameLst>
                                              <p:attrName>ppt_w</p:attrName>
                                            </p:attrNameLst>
                                          </p:cBhvr>
                                          <p:tavLst>
                                            <p:tav tm="0">
                                              <p:val>
                                                <p:strVal val="4*#ppt_w"/>
                                              </p:val>
                                            </p:tav>
                                            <p:tav tm="100000">
                                              <p:val>
                                                <p:strVal val="#ppt_w"/>
                                              </p:val>
                                            </p:tav>
                                          </p:tavLst>
                                        </p:anim>
                                        <p:anim calcmode="lin" valueType="num">
                                          <p:cBhvr>
                                            <p:cTn id="29" dur="500" fill="hold"/>
                                            <p:tgtEl>
                                              <p:spTgt spid="116"/>
                                            </p:tgtEl>
                                            <p:attrNameLst>
                                              <p:attrName>ppt_h</p:attrName>
                                            </p:attrNameLst>
                                          </p:cBhvr>
                                          <p:tavLst>
                                            <p:tav tm="0">
                                              <p:val>
                                                <p:strVal val="4*#ppt_h"/>
                                              </p:val>
                                            </p:tav>
                                            <p:tav tm="100000">
                                              <p:val>
                                                <p:strVal val="#ppt_h"/>
                                              </p:val>
                                            </p:tav>
                                          </p:tavLst>
                                        </p:anim>
                                      </p:childTnLst>
                                    </p:cTn>
                                  </p:par>
                                </p:childTnLst>
                              </p:cTn>
                            </p:par>
                            <p:par>
                              <p:cTn id="30" fill="hold">
                                <p:stCondLst>
                                  <p:cond delay="3000"/>
                                </p:stCondLst>
                                <p:childTnLst>
                                  <p:par>
                                    <p:cTn id="31" presetID="23" presetClass="entr" presetSubtype="32" fill="hold" nodeType="afterEffect">
                                      <p:stCondLst>
                                        <p:cond delay="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strVal val="4*#ppt_w"/>
                                              </p:val>
                                            </p:tav>
                                            <p:tav tm="100000">
                                              <p:val>
                                                <p:strVal val="#ppt_w"/>
                                              </p:val>
                                            </p:tav>
                                          </p:tavLst>
                                        </p:anim>
                                        <p:anim calcmode="lin" valueType="num">
                                          <p:cBhvr>
                                            <p:cTn id="34" dur="500" fill="hold"/>
                                            <p:tgtEl>
                                              <p:spTgt spid="113"/>
                                            </p:tgtEl>
                                            <p:attrNameLst>
                                              <p:attrName>ppt_h</p:attrName>
                                            </p:attrNameLst>
                                          </p:cBhvr>
                                          <p:tavLst>
                                            <p:tav tm="0">
                                              <p:val>
                                                <p:strVal val="4*#ppt_h"/>
                                              </p:val>
                                            </p:tav>
                                            <p:tav tm="100000">
                                              <p:val>
                                                <p:strVal val="#ppt_h"/>
                                              </p:val>
                                            </p:tav>
                                          </p:tavLst>
                                        </p:anim>
                                      </p:childTnLst>
                                    </p:cTn>
                                  </p:par>
                                </p:childTnLst>
                              </p:cTn>
                            </p:par>
                            <p:par>
                              <p:cTn id="35" fill="hold">
                                <p:stCondLst>
                                  <p:cond delay="3500"/>
                                </p:stCondLst>
                                <p:childTnLst>
                                  <p:par>
                                    <p:cTn id="36" presetID="23" presetClass="entr" presetSubtype="32"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 calcmode="lin" valueType="num">
                                          <p:cBhvr>
                                            <p:cTn id="38" dur="500" fill="hold"/>
                                            <p:tgtEl>
                                              <p:spTgt spid="119"/>
                                            </p:tgtEl>
                                            <p:attrNameLst>
                                              <p:attrName>ppt_w</p:attrName>
                                            </p:attrNameLst>
                                          </p:cBhvr>
                                          <p:tavLst>
                                            <p:tav tm="0">
                                              <p:val>
                                                <p:strVal val="4*#ppt_w"/>
                                              </p:val>
                                            </p:tav>
                                            <p:tav tm="100000">
                                              <p:val>
                                                <p:strVal val="#ppt_w"/>
                                              </p:val>
                                            </p:tav>
                                          </p:tavLst>
                                        </p:anim>
                                        <p:anim calcmode="lin" valueType="num">
                                          <p:cBhvr>
                                            <p:cTn id="39" dur="500" fill="hold"/>
                                            <p:tgtEl>
                                              <p:spTgt spid="119"/>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23" presetClass="entr" presetSubtype="32" fill="hold" nodeType="after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p:cTn id="43" dur="500" fill="hold"/>
                                            <p:tgtEl>
                                              <p:spTgt spid="110"/>
                                            </p:tgtEl>
                                            <p:attrNameLst>
                                              <p:attrName>ppt_w</p:attrName>
                                            </p:attrNameLst>
                                          </p:cBhvr>
                                          <p:tavLst>
                                            <p:tav tm="0">
                                              <p:val>
                                                <p:strVal val="4*#ppt_w"/>
                                              </p:val>
                                            </p:tav>
                                            <p:tav tm="100000">
                                              <p:val>
                                                <p:strVal val="#ppt_w"/>
                                              </p:val>
                                            </p:tav>
                                          </p:tavLst>
                                        </p:anim>
                                        <p:anim calcmode="lin" valueType="num">
                                          <p:cBhvr>
                                            <p:cTn id="44" dur="500" fill="hold"/>
                                            <p:tgtEl>
                                              <p:spTgt spid="110"/>
                                            </p:tgtEl>
                                            <p:attrNameLst>
                                              <p:attrName>ppt_h</p:attrName>
                                            </p:attrNameLst>
                                          </p:cBhvr>
                                          <p:tavLst>
                                            <p:tav tm="0">
                                              <p:val>
                                                <p:strVal val="4*#ppt_h"/>
                                              </p:val>
                                            </p:tav>
                                            <p:tav tm="100000">
                                              <p:val>
                                                <p:strVal val="#ppt_h"/>
                                              </p:val>
                                            </p:tav>
                                          </p:tavLst>
                                        </p:anim>
                                      </p:childTnLst>
                                    </p:cTn>
                                  </p:par>
                                </p:childTnLst>
                              </p:cTn>
                            </p:par>
                            <p:par>
                              <p:cTn id="45" fill="hold">
                                <p:stCondLst>
                                  <p:cond delay="4500"/>
                                </p:stCondLst>
                                <p:childTnLst>
                                  <p:par>
                                    <p:cTn id="46" presetID="23" presetClass="entr" presetSubtype="32" fill="hold" nodeType="afterEffect">
                                      <p:stCondLst>
                                        <p:cond delay="0"/>
                                      </p:stCondLst>
                                      <p:childTnLst>
                                        <p:set>
                                          <p:cBhvr>
                                            <p:cTn id="47" dur="1" fill="hold">
                                              <p:stCondLst>
                                                <p:cond delay="0"/>
                                              </p:stCondLst>
                                            </p:cTn>
                                            <p:tgtEl>
                                              <p:spTgt spid="107"/>
                                            </p:tgtEl>
                                            <p:attrNameLst>
                                              <p:attrName>style.visibility</p:attrName>
                                            </p:attrNameLst>
                                          </p:cBhvr>
                                          <p:to>
                                            <p:strVal val="visible"/>
                                          </p:to>
                                        </p:set>
                                        <p:anim calcmode="lin" valueType="num">
                                          <p:cBhvr>
                                            <p:cTn id="48" dur="500" fill="hold"/>
                                            <p:tgtEl>
                                              <p:spTgt spid="107"/>
                                            </p:tgtEl>
                                            <p:attrNameLst>
                                              <p:attrName>ppt_w</p:attrName>
                                            </p:attrNameLst>
                                          </p:cBhvr>
                                          <p:tavLst>
                                            <p:tav tm="0">
                                              <p:val>
                                                <p:strVal val="4*#ppt_w"/>
                                              </p:val>
                                            </p:tav>
                                            <p:tav tm="100000">
                                              <p:val>
                                                <p:strVal val="#ppt_w"/>
                                              </p:val>
                                            </p:tav>
                                          </p:tavLst>
                                        </p:anim>
                                        <p:anim calcmode="lin" valueType="num">
                                          <p:cBhvr>
                                            <p:cTn id="49" dur="500" fill="hold"/>
                                            <p:tgtEl>
                                              <p:spTgt spid="107"/>
                                            </p:tgtEl>
                                            <p:attrNameLst>
                                              <p:attrName>ppt_h</p:attrName>
                                            </p:attrNameLst>
                                          </p:cBhvr>
                                          <p:tavLst>
                                            <p:tav tm="0">
                                              <p:val>
                                                <p:strVal val="4*#ppt_h"/>
                                              </p:val>
                                            </p:tav>
                                            <p:tav tm="100000">
                                              <p:val>
                                                <p:strVal val="#ppt_h"/>
                                              </p:val>
                                            </p:tav>
                                          </p:tavLst>
                                        </p:anim>
                                      </p:childTnLst>
                                    </p:cTn>
                                  </p:par>
                                </p:childTnLst>
                              </p:cTn>
                            </p:par>
                            <p:par>
                              <p:cTn id="50" fill="hold">
                                <p:stCondLst>
                                  <p:cond delay="5000"/>
                                </p:stCondLst>
                                <p:childTnLst>
                                  <p:par>
                                    <p:cTn id="51" presetID="23" presetClass="entr" presetSubtype="32" fill="hold" nodeType="afterEffect">
                                      <p:stCondLst>
                                        <p:cond delay="0"/>
                                      </p:stCondLst>
                                      <p:childTnLst>
                                        <p:set>
                                          <p:cBhvr>
                                            <p:cTn id="52" dur="1" fill="hold">
                                              <p:stCondLst>
                                                <p:cond delay="0"/>
                                              </p:stCondLst>
                                            </p:cTn>
                                            <p:tgtEl>
                                              <p:spTgt spid="122"/>
                                            </p:tgtEl>
                                            <p:attrNameLst>
                                              <p:attrName>style.visibility</p:attrName>
                                            </p:attrNameLst>
                                          </p:cBhvr>
                                          <p:to>
                                            <p:strVal val="visible"/>
                                          </p:to>
                                        </p:set>
                                        <p:anim calcmode="lin" valueType="num">
                                          <p:cBhvr>
                                            <p:cTn id="53" dur="500" fill="hold"/>
                                            <p:tgtEl>
                                              <p:spTgt spid="122"/>
                                            </p:tgtEl>
                                            <p:attrNameLst>
                                              <p:attrName>ppt_w</p:attrName>
                                            </p:attrNameLst>
                                          </p:cBhvr>
                                          <p:tavLst>
                                            <p:tav tm="0">
                                              <p:val>
                                                <p:strVal val="4*#ppt_w"/>
                                              </p:val>
                                            </p:tav>
                                            <p:tav tm="100000">
                                              <p:val>
                                                <p:strVal val="#ppt_w"/>
                                              </p:val>
                                            </p:tav>
                                          </p:tavLst>
                                        </p:anim>
                                        <p:anim calcmode="lin" valueType="num">
                                          <p:cBhvr>
                                            <p:cTn id="54" dur="500" fill="hold"/>
                                            <p:tgtEl>
                                              <p:spTgt spid="122"/>
                                            </p:tgtEl>
                                            <p:attrNameLst>
                                              <p:attrName>ppt_h</p:attrName>
                                            </p:attrNameLst>
                                          </p:cBhvr>
                                          <p:tavLst>
                                            <p:tav tm="0">
                                              <p:val>
                                                <p:strVal val="4*#ppt_h"/>
                                              </p:val>
                                            </p:tav>
                                            <p:tav tm="100000">
                                              <p:val>
                                                <p:strVal val="#ppt_h"/>
                                              </p:val>
                                            </p:tav>
                                          </p:tavLst>
                                        </p:anim>
                                      </p:childTnLst>
                                    </p:cTn>
                                  </p:par>
                                </p:childTnLst>
                              </p:cTn>
                            </p:par>
                            <p:par>
                              <p:cTn id="55" fill="hold">
                                <p:stCondLst>
                                  <p:cond delay="5500"/>
                                </p:stCondLst>
                                <p:childTnLst>
                                  <p:par>
                                    <p:cTn id="56" presetID="23" presetClass="entr" presetSubtype="32" fill="hold" nodeType="afterEffect">
                                      <p:stCondLst>
                                        <p:cond delay="0"/>
                                      </p:stCondLst>
                                      <p:childTnLst>
                                        <p:set>
                                          <p:cBhvr>
                                            <p:cTn id="57" dur="1" fill="hold">
                                              <p:stCondLst>
                                                <p:cond delay="0"/>
                                              </p:stCondLst>
                                            </p:cTn>
                                            <p:tgtEl>
                                              <p:spTgt spid="101"/>
                                            </p:tgtEl>
                                            <p:attrNameLst>
                                              <p:attrName>style.visibility</p:attrName>
                                            </p:attrNameLst>
                                          </p:cBhvr>
                                          <p:to>
                                            <p:strVal val="visible"/>
                                          </p:to>
                                        </p:set>
                                        <p:anim calcmode="lin" valueType="num">
                                          <p:cBhvr>
                                            <p:cTn id="58" dur="500" fill="hold"/>
                                            <p:tgtEl>
                                              <p:spTgt spid="101"/>
                                            </p:tgtEl>
                                            <p:attrNameLst>
                                              <p:attrName>ppt_w</p:attrName>
                                            </p:attrNameLst>
                                          </p:cBhvr>
                                          <p:tavLst>
                                            <p:tav tm="0">
                                              <p:val>
                                                <p:strVal val="4*#ppt_w"/>
                                              </p:val>
                                            </p:tav>
                                            <p:tav tm="100000">
                                              <p:val>
                                                <p:strVal val="#ppt_w"/>
                                              </p:val>
                                            </p:tav>
                                          </p:tavLst>
                                        </p:anim>
                                        <p:anim calcmode="lin" valueType="num">
                                          <p:cBhvr>
                                            <p:cTn id="59" dur="500" fill="hold"/>
                                            <p:tgtEl>
                                              <p:spTgt spid="101"/>
                                            </p:tgtEl>
                                            <p:attrNameLst>
                                              <p:attrName>ppt_h</p:attrName>
                                            </p:attrNameLst>
                                          </p:cBhvr>
                                          <p:tavLst>
                                            <p:tav tm="0">
                                              <p:val>
                                                <p:strVal val="4*#ppt_h"/>
                                              </p:val>
                                            </p:tav>
                                            <p:tav tm="100000">
                                              <p:val>
                                                <p:strVal val="#ppt_h"/>
                                              </p:val>
                                            </p:tav>
                                          </p:tavLst>
                                        </p:anim>
                                      </p:childTnLst>
                                    </p:cTn>
                                  </p:par>
                                </p:childTnLst>
                              </p:cTn>
                            </p:par>
                            <p:par>
                              <p:cTn id="60" fill="hold">
                                <p:stCondLst>
                                  <p:cond delay="6000"/>
                                </p:stCondLst>
                                <p:childTnLst>
                                  <p:par>
                                    <p:cTn id="61" presetID="23" presetClass="entr" presetSubtype="32" fill="hold" nodeType="afterEffect">
                                      <p:stCondLst>
                                        <p:cond delay="0"/>
                                      </p:stCondLst>
                                      <p:childTnLst>
                                        <p:set>
                                          <p:cBhvr>
                                            <p:cTn id="62" dur="1" fill="hold">
                                              <p:stCondLst>
                                                <p:cond delay="0"/>
                                              </p:stCondLst>
                                            </p:cTn>
                                            <p:tgtEl>
                                              <p:spTgt spid="98"/>
                                            </p:tgtEl>
                                            <p:attrNameLst>
                                              <p:attrName>style.visibility</p:attrName>
                                            </p:attrNameLst>
                                          </p:cBhvr>
                                          <p:to>
                                            <p:strVal val="visible"/>
                                          </p:to>
                                        </p:set>
                                        <p:anim calcmode="lin" valueType="num">
                                          <p:cBhvr>
                                            <p:cTn id="63" dur="500" fill="hold"/>
                                            <p:tgtEl>
                                              <p:spTgt spid="98"/>
                                            </p:tgtEl>
                                            <p:attrNameLst>
                                              <p:attrName>ppt_w</p:attrName>
                                            </p:attrNameLst>
                                          </p:cBhvr>
                                          <p:tavLst>
                                            <p:tav tm="0">
                                              <p:val>
                                                <p:strVal val="4*#ppt_w"/>
                                              </p:val>
                                            </p:tav>
                                            <p:tav tm="100000">
                                              <p:val>
                                                <p:strVal val="#ppt_w"/>
                                              </p:val>
                                            </p:tav>
                                          </p:tavLst>
                                        </p:anim>
                                        <p:anim calcmode="lin" valueType="num">
                                          <p:cBhvr>
                                            <p:cTn id="64" dur="500" fill="hold"/>
                                            <p:tgtEl>
                                              <p:spTgt spid="98"/>
                                            </p:tgtEl>
                                            <p:attrNameLst>
                                              <p:attrName>ppt_h</p:attrName>
                                            </p:attrNameLst>
                                          </p:cBhvr>
                                          <p:tavLst>
                                            <p:tav tm="0">
                                              <p:val>
                                                <p:strVal val="4*#ppt_h"/>
                                              </p:val>
                                            </p:tav>
                                            <p:tav tm="100000">
                                              <p:val>
                                                <p:strVal val="#ppt_h"/>
                                              </p:val>
                                            </p:tav>
                                          </p:tavLst>
                                        </p:anim>
                                      </p:childTnLst>
                                    </p:cTn>
                                  </p:par>
                                  <p:par>
                                    <p:cTn id="65" presetID="23" presetClass="entr" presetSubtype="32" fill="hold" nodeType="withEffect">
                                      <p:stCondLst>
                                        <p:cond delay="0"/>
                                      </p:stCondLst>
                                      <p:childTnLst>
                                        <p:set>
                                          <p:cBhvr>
                                            <p:cTn id="66" dur="1" fill="hold">
                                              <p:stCondLst>
                                                <p:cond delay="0"/>
                                              </p:stCondLst>
                                            </p:cTn>
                                            <p:tgtEl>
                                              <p:spTgt spid="95"/>
                                            </p:tgtEl>
                                            <p:attrNameLst>
                                              <p:attrName>style.visibility</p:attrName>
                                            </p:attrNameLst>
                                          </p:cBhvr>
                                          <p:to>
                                            <p:strVal val="visible"/>
                                          </p:to>
                                        </p:set>
                                        <p:anim calcmode="lin" valueType="num">
                                          <p:cBhvr>
                                            <p:cTn id="67" dur="500" fill="hold"/>
                                            <p:tgtEl>
                                              <p:spTgt spid="95"/>
                                            </p:tgtEl>
                                            <p:attrNameLst>
                                              <p:attrName>ppt_w</p:attrName>
                                            </p:attrNameLst>
                                          </p:cBhvr>
                                          <p:tavLst>
                                            <p:tav tm="0">
                                              <p:val>
                                                <p:strVal val="4*#ppt_w"/>
                                              </p:val>
                                            </p:tav>
                                            <p:tav tm="100000">
                                              <p:val>
                                                <p:strVal val="#ppt_w"/>
                                              </p:val>
                                            </p:tav>
                                          </p:tavLst>
                                        </p:anim>
                                        <p:anim calcmode="lin" valueType="num">
                                          <p:cBhvr>
                                            <p:cTn id="68" dur="500" fill="hold"/>
                                            <p:tgtEl>
                                              <p:spTgt spid="95"/>
                                            </p:tgtEl>
                                            <p:attrNameLst>
                                              <p:attrName>ppt_h</p:attrName>
                                            </p:attrNameLst>
                                          </p:cBhvr>
                                          <p:tavLst>
                                            <p:tav tm="0">
                                              <p:val>
                                                <p:strVal val="4*#ppt_h"/>
                                              </p:val>
                                            </p:tav>
                                            <p:tav tm="100000">
                                              <p:val>
                                                <p:strVal val="#ppt_h"/>
                                              </p:val>
                                            </p:tav>
                                          </p:tavLst>
                                        </p:anim>
                                      </p:childTnLst>
                                    </p:cTn>
                                  </p:par>
                                  <p:par>
                                    <p:cTn id="69" presetID="23" presetClass="entr" presetSubtype="32"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 calcmode="lin" valueType="num">
                                          <p:cBhvr>
                                            <p:cTn id="71" dur="500" fill="hold"/>
                                            <p:tgtEl>
                                              <p:spTgt spid="104"/>
                                            </p:tgtEl>
                                            <p:attrNameLst>
                                              <p:attrName>ppt_w</p:attrName>
                                            </p:attrNameLst>
                                          </p:cBhvr>
                                          <p:tavLst>
                                            <p:tav tm="0">
                                              <p:val>
                                                <p:strVal val="4*#ppt_w"/>
                                              </p:val>
                                            </p:tav>
                                            <p:tav tm="100000">
                                              <p:val>
                                                <p:strVal val="#ppt_w"/>
                                              </p:val>
                                            </p:tav>
                                          </p:tavLst>
                                        </p:anim>
                                        <p:anim calcmode="lin" valueType="num">
                                          <p:cBhvr>
                                            <p:cTn id="72" dur="500" fill="hold"/>
                                            <p:tgtEl>
                                              <p:spTgt spid="104"/>
                                            </p:tgtEl>
                                            <p:attrNameLst>
                                              <p:attrName>ppt_h</p:attrName>
                                            </p:attrNameLst>
                                          </p:cBhvr>
                                          <p:tavLst>
                                            <p:tav tm="0">
                                              <p:val>
                                                <p:strVal val="4*#ppt_h"/>
                                              </p:val>
                                            </p:tav>
                                            <p:tav tm="100000">
                                              <p:val>
                                                <p:strVal val="#ppt_h"/>
                                              </p:val>
                                            </p:tav>
                                          </p:tavLst>
                                        </p:anim>
                                      </p:childTnLst>
                                    </p:cTn>
                                  </p:par>
                                </p:childTnLst>
                              </p:cTn>
                            </p:par>
                            <p:par>
                              <p:cTn id="73" fill="hold">
                                <p:stCondLst>
                                  <p:cond delay="6500"/>
                                </p:stCondLst>
                                <p:childTnLst>
                                  <p:par>
                                    <p:cTn id="74" presetID="8" presetClass="emph" presetSubtype="0" fill="hold" nodeType="afterEffect">
                                      <p:stCondLst>
                                        <p:cond delay="0"/>
                                      </p:stCondLst>
                                      <p:childTnLst>
                                        <p:animRot by="21600000">
                                          <p:cBhvr>
                                            <p:cTn id="75" dur="2000" fill="hold"/>
                                            <p:tgtEl>
                                              <p:spTgt spid="92"/>
                                            </p:tgtEl>
                                            <p:attrNameLst>
                                              <p:attrName>r</p:attrName>
                                            </p:attrNameLst>
                                          </p:cBhvr>
                                        </p:animRot>
                                      </p:childTnLst>
                                    </p:cTn>
                                  </p:par>
                                  <p:par>
                                    <p:cTn id="76" presetID="8" presetClass="emph" presetSubtype="0" fill="hold" nodeType="withEffect">
                                      <p:stCondLst>
                                        <p:cond delay="0"/>
                                      </p:stCondLst>
                                      <p:childTnLst>
                                        <p:animRot by="-21600000">
                                          <p:cBhvr>
                                            <p:cTn id="77" dur="2000" fill="hold"/>
                                            <p:tgtEl>
                                              <p:spTgt spid="116"/>
                                            </p:tgtEl>
                                            <p:attrNameLst>
                                              <p:attrName>r</p:attrName>
                                            </p:attrNameLst>
                                          </p:cBhvr>
                                        </p:animRot>
                                      </p:childTnLst>
                                    </p:cTn>
                                  </p:par>
                                  <p:par>
                                    <p:cTn id="78" presetID="8" presetClass="emph" presetSubtype="0" fill="hold" nodeType="withEffect">
                                      <p:stCondLst>
                                        <p:cond delay="0"/>
                                      </p:stCondLst>
                                      <p:childTnLst>
                                        <p:animRot by="-21600000">
                                          <p:cBhvr>
                                            <p:cTn id="79" dur="2000" fill="hold"/>
                                            <p:tgtEl>
                                              <p:spTgt spid="113"/>
                                            </p:tgtEl>
                                            <p:attrNameLst>
                                              <p:attrName>r</p:attrName>
                                            </p:attrNameLst>
                                          </p:cBhvr>
                                        </p:animRot>
                                      </p:childTnLst>
                                    </p:cTn>
                                  </p:par>
                                  <p:par>
                                    <p:cTn id="80" presetID="8" presetClass="emph" presetSubtype="0" fill="hold" nodeType="withEffect">
                                      <p:stCondLst>
                                        <p:cond delay="0"/>
                                      </p:stCondLst>
                                      <p:childTnLst>
                                        <p:animRot by="-21600000">
                                          <p:cBhvr>
                                            <p:cTn id="81" dur="2000" fill="hold"/>
                                            <p:tgtEl>
                                              <p:spTgt spid="119"/>
                                            </p:tgtEl>
                                            <p:attrNameLst>
                                              <p:attrName>r</p:attrName>
                                            </p:attrNameLst>
                                          </p:cBhvr>
                                        </p:animRot>
                                      </p:childTnLst>
                                    </p:cTn>
                                  </p:par>
                                  <p:par>
                                    <p:cTn id="82" presetID="8" presetClass="emph" presetSubtype="0" fill="hold" nodeType="withEffect">
                                      <p:stCondLst>
                                        <p:cond delay="0"/>
                                      </p:stCondLst>
                                      <p:childTnLst>
                                        <p:animRot by="-21600000">
                                          <p:cBhvr>
                                            <p:cTn id="83" dur="2000" fill="hold"/>
                                            <p:tgtEl>
                                              <p:spTgt spid="110"/>
                                            </p:tgtEl>
                                            <p:attrNameLst>
                                              <p:attrName>r</p:attrName>
                                            </p:attrNameLst>
                                          </p:cBhvr>
                                        </p:animRot>
                                      </p:childTnLst>
                                    </p:cTn>
                                  </p:par>
                                  <p:par>
                                    <p:cTn id="84" presetID="8" presetClass="emph" presetSubtype="0" fill="hold" nodeType="withEffect">
                                      <p:stCondLst>
                                        <p:cond delay="0"/>
                                      </p:stCondLst>
                                      <p:childTnLst>
                                        <p:animRot by="-21600000">
                                          <p:cBhvr>
                                            <p:cTn id="85" dur="2000" fill="hold"/>
                                            <p:tgtEl>
                                              <p:spTgt spid="107"/>
                                            </p:tgtEl>
                                            <p:attrNameLst>
                                              <p:attrName>r</p:attrName>
                                            </p:attrNameLst>
                                          </p:cBhvr>
                                        </p:animRot>
                                      </p:childTnLst>
                                    </p:cTn>
                                  </p:par>
                                  <p:par>
                                    <p:cTn id="86" presetID="8" presetClass="emph" presetSubtype="0" fill="hold" nodeType="withEffect">
                                      <p:stCondLst>
                                        <p:cond delay="0"/>
                                      </p:stCondLst>
                                      <p:childTnLst>
                                        <p:animRot by="-21600000">
                                          <p:cBhvr>
                                            <p:cTn id="87" dur="2000" fill="hold"/>
                                            <p:tgtEl>
                                              <p:spTgt spid="122"/>
                                            </p:tgtEl>
                                            <p:attrNameLst>
                                              <p:attrName>r</p:attrName>
                                            </p:attrNameLst>
                                          </p:cBhvr>
                                        </p:animRot>
                                      </p:childTnLst>
                                    </p:cTn>
                                  </p:par>
                                  <p:par>
                                    <p:cTn id="88" presetID="8" presetClass="emph" presetSubtype="0" fill="hold" nodeType="withEffect">
                                      <p:stCondLst>
                                        <p:cond delay="0"/>
                                      </p:stCondLst>
                                      <p:childTnLst>
                                        <p:animRot by="-21600000">
                                          <p:cBhvr>
                                            <p:cTn id="89" dur="2000" fill="hold"/>
                                            <p:tgtEl>
                                              <p:spTgt spid="98"/>
                                            </p:tgtEl>
                                            <p:attrNameLst>
                                              <p:attrName>r</p:attrName>
                                            </p:attrNameLst>
                                          </p:cBhvr>
                                        </p:animRot>
                                      </p:childTnLst>
                                    </p:cTn>
                                  </p:par>
                                  <p:par>
                                    <p:cTn id="90" presetID="8" presetClass="emph" presetSubtype="0" fill="hold" nodeType="withEffect">
                                      <p:stCondLst>
                                        <p:cond delay="0"/>
                                      </p:stCondLst>
                                      <p:childTnLst>
                                        <p:animRot by="21600000">
                                          <p:cBhvr>
                                            <p:cTn id="91" dur="2000" fill="hold"/>
                                            <p:tgtEl>
                                              <p:spTgt spid="101"/>
                                            </p:tgtEl>
                                            <p:attrNameLst>
                                              <p:attrName>r</p:attrName>
                                            </p:attrNameLst>
                                          </p:cBhvr>
                                        </p:animRot>
                                      </p:childTnLst>
                                    </p:cTn>
                                  </p:par>
                                  <p:par>
                                    <p:cTn id="92" presetID="8" presetClass="emph" presetSubtype="0" fill="hold" nodeType="withEffect">
                                      <p:stCondLst>
                                        <p:cond delay="0"/>
                                      </p:stCondLst>
                                      <p:childTnLst>
                                        <p:animRot by="-21600000">
                                          <p:cBhvr>
                                            <p:cTn id="93" dur="2000" fill="hold"/>
                                            <p:tgtEl>
                                              <p:spTgt spid="95"/>
                                            </p:tgtEl>
                                            <p:attrNameLst>
                                              <p:attrName>r</p:attrName>
                                            </p:attrNameLst>
                                          </p:cBhvr>
                                        </p:animRot>
                                      </p:childTnLst>
                                    </p:cTn>
                                  </p:par>
                                  <p:par>
                                    <p:cTn id="94" presetID="8" presetClass="emph" presetSubtype="0" fill="hold" nodeType="withEffect">
                                      <p:stCondLst>
                                        <p:cond delay="0"/>
                                      </p:stCondLst>
                                      <p:childTnLst>
                                        <p:animRot by="-21600000">
                                          <p:cBhvr>
                                            <p:cTn id="95" dur="2000" fill="hold"/>
                                            <p:tgtEl>
                                              <p:spTgt spid="104"/>
                                            </p:tgtEl>
                                            <p:attrNameLst>
                                              <p:attrName>r</p:attrName>
                                            </p:attrNameLst>
                                          </p:cBhvr>
                                        </p:animRot>
                                      </p:childTnLst>
                                    </p:cTn>
                                  </p:par>
                                </p:childTnLst>
                              </p:cTn>
                            </p:par>
                            <p:par>
                              <p:cTn id="96" fill="hold">
                                <p:stCondLst>
                                  <p:cond delay="8500"/>
                                </p:stCondLst>
                                <p:childTnLst>
                                  <p:par>
                                    <p:cTn id="97" presetID="31" presetClass="entr" presetSubtype="0" fill="hold" nodeType="afterEffect">
                                      <p:stCondLst>
                                        <p:cond delay="0"/>
                                      </p:stCondLst>
                                      <p:childTnLst>
                                        <p:set>
                                          <p:cBhvr>
                                            <p:cTn id="98" dur="1" fill="hold">
                                              <p:stCondLst>
                                                <p:cond delay="0"/>
                                              </p:stCondLst>
                                            </p:cTn>
                                            <p:tgtEl>
                                              <p:spTgt spid="131"/>
                                            </p:tgtEl>
                                            <p:attrNameLst>
                                              <p:attrName>style.visibility</p:attrName>
                                            </p:attrNameLst>
                                          </p:cBhvr>
                                          <p:to>
                                            <p:strVal val="visible"/>
                                          </p:to>
                                        </p:set>
                                        <p:anim calcmode="lin" valueType="num">
                                          <p:cBhvr>
                                            <p:cTn id="99" dur="1000" fill="hold"/>
                                            <p:tgtEl>
                                              <p:spTgt spid="131"/>
                                            </p:tgtEl>
                                            <p:attrNameLst>
                                              <p:attrName>ppt_w</p:attrName>
                                            </p:attrNameLst>
                                          </p:cBhvr>
                                          <p:tavLst>
                                            <p:tav tm="0">
                                              <p:val>
                                                <p:fltVal val="0"/>
                                              </p:val>
                                            </p:tav>
                                            <p:tav tm="100000">
                                              <p:val>
                                                <p:strVal val="#ppt_w"/>
                                              </p:val>
                                            </p:tav>
                                          </p:tavLst>
                                        </p:anim>
                                        <p:anim calcmode="lin" valueType="num">
                                          <p:cBhvr>
                                            <p:cTn id="100" dur="1000" fill="hold"/>
                                            <p:tgtEl>
                                              <p:spTgt spid="131"/>
                                            </p:tgtEl>
                                            <p:attrNameLst>
                                              <p:attrName>ppt_h</p:attrName>
                                            </p:attrNameLst>
                                          </p:cBhvr>
                                          <p:tavLst>
                                            <p:tav tm="0">
                                              <p:val>
                                                <p:fltVal val="0"/>
                                              </p:val>
                                            </p:tav>
                                            <p:tav tm="100000">
                                              <p:val>
                                                <p:strVal val="#ppt_h"/>
                                              </p:val>
                                            </p:tav>
                                          </p:tavLst>
                                        </p:anim>
                                        <p:anim calcmode="lin" valueType="num">
                                          <p:cBhvr>
                                            <p:cTn id="101" dur="1000" fill="hold"/>
                                            <p:tgtEl>
                                              <p:spTgt spid="131"/>
                                            </p:tgtEl>
                                            <p:attrNameLst>
                                              <p:attrName>style.rotation</p:attrName>
                                            </p:attrNameLst>
                                          </p:cBhvr>
                                          <p:tavLst>
                                            <p:tav tm="0">
                                              <p:val>
                                                <p:fltVal val="90"/>
                                              </p:val>
                                            </p:tav>
                                            <p:tav tm="100000">
                                              <p:val>
                                                <p:fltVal val="0"/>
                                              </p:val>
                                            </p:tav>
                                          </p:tavLst>
                                        </p:anim>
                                        <p:animEffect transition="in" filter="fade">
                                          <p:cBhvr>
                                            <p:cTn id="102" dur="1000"/>
                                            <p:tgtEl>
                                              <p:spTgt spid="131"/>
                                            </p:tgtEl>
                                          </p:cBhvr>
                                        </p:animEffect>
                                      </p:childTnLst>
                                    </p:cTn>
                                  </p:par>
                                  <p:par>
                                    <p:cTn id="103" presetID="8" presetClass="emph" presetSubtype="0" fill="hold" nodeType="withEffect">
                                      <p:stCondLst>
                                        <p:cond delay="0"/>
                                      </p:stCondLst>
                                      <p:childTnLst>
                                        <p:animRot by="-21600000">
                                          <p:cBhvr>
                                            <p:cTn id="104" dur="2000" fill="hold"/>
                                            <p:tgtEl>
                                              <p:spTgt spid="131"/>
                                            </p:tgtEl>
                                            <p:attrNameLst>
                                              <p:attrName>r</p:attrName>
                                            </p:attrNameLst>
                                          </p:cBhvr>
                                        </p:animRot>
                                      </p:childTnLst>
                                    </p:cTn>
                                  </p:par>
                                </p:childTnLst>
                              </p:cTn>
                            </p:par>
                            <p:par>
                              <p:cTn id="105" fill="hold">
                                <p:stCondLst>
                                  <p:cond delay="10500"/>
                                </p:stCondLst>
                                <p:childTnLst>
                                  <p:par>
                                    <p:cTn id="106" presetID="10" presetClass="entr" presetSubtype="0" fill="hold" grpId="0" nodeType="afterEffect">
                                      <p:stCondLst>
                                        <p:cond delay="0"/>
                                      </p:stCondLst>
                                      <p:childTnLst>
                                        <p:set>
                                          <p:cBhvr>
                                            <p:cTn id="107" dur="1" fill="hold">
                                              <p:stCondLst>
                                                <p:cond delay="0"/>
                                              </p:stCondLst>
                                            </p:cTn>
                                            <p:tgtEl>
                                              <p:spTgt spid="129"/>
                                            </p:tgtEl>
                                            <p:attrNameLst>
                                              <p:attrName>style.visibility</p:attrName>
                                            </p:attrNameLst>
                                          </p:cBhvr>
                                          <p:to>
                                            <p:strVal val="visible"/>
                                          </p:to>
                                        </p:set>
                                        <p:animEffect transition="in" filter="fade">
                                          <p:cBhvr>
                                            <p:cTn id="108" dur="500"/>
                                            <p:tgtEl>
                                              <p:spTgt spid="129"/>
                                            </p:tgtEl>
                                          </p:cBhvr>
                                        </p:animEffect>
                                      </p:childTnLst>
                                    </p:cTn>
                                  </p:par>
                                </p:childTnLst>
                              </p:cTn>
                            </p:par>
                            <p:par>
                              <p:cTn id="109" fill="hold">
                                <p:stCondLst>
                                  <p:cond delay="11000"/>
                                </p:stCondLst>
                                <p:childTnLst>
                                  <p:par>
                                    <p:cTn id="110" presetID="10" presetClass="entr" presetSubtype="0" fill="hold" grpId="0" nodeType="afterEffect">
                                      <p:stCondLst>
                                        <p:cond delay="0"/>
                                      </p:stCondLst>
                                      <p:childTnLst>
                                        <p:set>
                                          <p:cBhvr>
                                            <p:cTn id="111" dur="1" fill="hold">
                                              <p:stCondLst>
                                                <p:cond delay="0"/>
                                              </p:stCondLst>
                                            </p:cTn>
                                            <p:tgtEl>
                                              <p:spTgt spid="130"/>
                                            </p:tgtEl>
                                            <p:attrNameLst>
                                              <p:attrName>style.visibility</p:attrName>
                                            </p:attrNameLst>
                                          </p:cBhvr>
                                          <p:to>
                                            <p:strVal val="visible"/>
                                          </p:to>
                                        </p:set>
                                        <p:animEffect transition="in" filter="fade">
                                          <p:cBhvr>
                                            <p:cTn id="112" dur="500"/>
                                            <p:tgtEl>
                                              <p:spTgt spid="130"/>
                                            </p:tgtEl>
                                          </p:cBhvr>
                                        </p:animEffect>
                                      </p:childTnLst>
                                    </p:cTn>
                                  </p:par>
                                </p:childTnLst>
                              </p:cTn>
                            </p:par>
                            <p:par>
                              <p:cTn id="113" fill="hold">
                                <p:stCondLst>
                                  <p:cond delay="11500"/>
                                </p:stCondLst>
                                <p:childTnLst>
                                  <p:par>
                                    <p:cTn id="114" presetID="10" presetClass="entr" presetSubtype="0" fill="hold" grpId="0" nodeType="after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fade">
                                          <p:cBhvr>
                                            <p:cTn id="116" dur="500"/>
                                            <p:tgtEl>
                                              <p:spTgt spid="125"/>
                                            </p:tgtEl>
                                          </p:cBhvr>
                                        </p:animEffect>
                                      </p:childTnLst>
                                    </p:cTn>
                                  </p:par>
                                </p:childTnLst>
                              </p:cTn>
                            </p:par>
                            <p:par>
                              <p:cTn id="117" fill="hold">
                                <p:stCondLst>
                                  <p:cond delay="12000"/>
                                </p:stCondLst>
                                <p:childTnLst>
                                  <p:par>
                                    <p:cTn id="118" presetID="10" presetClass="entr" presetSubtype="0" fill="hold" grpId="0" nodeType="afterEffect">
                                      <p:stCondLst>
                                        <p:cond delay="0"/>
                                      </p:stCondLst>
                                      <p:childTnLst>
                                        <p:set>
                                          <p:cBhvr>
                                            <p:cTn id="119" dur="1" fill="hold">
                                              <p:stCondLst>
                                                <p:cond delay="0"/>
                                              </p:stCondLst>
                                            </p:cTn>
                                            <p:tgtEl>
                                              <p:spTgt spid="126"/>
                                            </p:tgtEl>
                                            <p:attrNameLst>
                                              <p:attrName>style.visibility</p:attrName>
                                            </p:attrNameLst>
                                          </p:cBhvr>
                                          <p:to>
                                            <p:strVal val="visible"/>
                                          </p:to>
                                        </p:set>
                                        <p:animEffect transition="in" filter="fade">
                                          <p:cBhvr>
                                            <p:cTn id="120" dur="500"/>
                                            <p:tgtEl>
                                              <p:spTgt spid="126"/>
                                            </p:tgtEl>
                                          </p:cBhvr>
                                        </p:animEffect>
                                      </p:childTnLst>
                                    </p:cTn>
                                  </p:par>
                                </p:childTnLst>
                              </p:cTn>
                            </p:par>
                            <p:par>
                              <p:cTn id="121" fill="hold">
                                <p:stCondLst>
                                  <p:cond delay="12500"/>
                                </p:stCondLst>
                                <p:childTnLst>
                                  <p:par>
                                    <p:cTn id="122" presetID="10" presetClass="entr" presetSubtype="0" fill="hold" grpId="0" nodeType="afterEffect">
                                      <p:stCondLst>
                                        <p:cond delay="0"/>
                                      </p:stCondLst>
                                      <p:childTnLst>
                                        <p:set>
                                          <p:cBhvr>
                                            <p:cTn id="123" dur="1" fill="hold">
                                              <p:stCondLst>
                                                <p:cond delay="0"/>
                                              </p:stCondLst>
                                            </p:cTn>
                                            <p:tgtEl>
                                              <p:spTgt spid="128"/>
                                            </p:tgtEl>
                                            <p:attrNameLst>
                                              <p:attrName>style.visibility</p:attrName>
                                            </p:attrNameLst>
                                          </p:cBhvr>
                                          <p:to>
                                            <p:strVal val="visible"/>
                                          </p:to>
                                        </p:set>
                                        <p:animEffect transition="in" filter="fade">
                                          <p:cBhvr>
                                            <p:cTn id="124" dur="500"/>
                                            <p:tgtEl>
                                              <p:spTgt spid="128"/>
                                            </p:tgtEl>
                                          </p:cBhvr>
                                        </p:animEffect>
                                      </p:childTnLst>
                                    </p:cTn>
                                  </p:par>
                                </p:childTnLst>
                              </p:cTn>
                            </p:par>
                            <p:par>
                              <p:cTn id="125" fill="hold">
                                <p:stCondLst>
                                  <p:cond delay="13000"/>
                                </p:stCondLst>
                                <p:childTnLst>
                                  <p:par>
                                    <p:cTn id="126" presetID="10" presetClass="entr" presetSubtype="0" fill="hold" grpId="0" nodeType="afterEffect">
                                      <p:stCondLst>
                                        <p:cond delay="0"/>
                                      </p:stCondLst>
                                      <p:childTnLst>
                                        <p:set>
                                          <p:cBhvr>
                                            <p:cTn id="127" dur="1" fill="hold">
                                              <p:stCondLst>
                                                <p:cond delay="0"/>
                                              </p:stCondLst>
                                            </p:cTn>
                                            <p:tgtEl>
                                              <p:spTgt spid="127"/>
                                            </p:tgtEl>
                                            <p:attrNameLst>
                                              <p:attrName>style.visibility</p:attrName>
                                            </p:attrNameLst>
                                          </p:cBhvr>
                                          <p:to>
                                            <p:strVal val="visible"/>
                                          </p:to>
                                        </p:set>
                                        <p:animEffect transition="in" filter="fade">
                                          <p:cBhvr>
                                            <p:cTn id="128" dur="500"/>
                                            <p:tgtEl>
                                              <p:spTgt spid="127"/>
                                            </p:tgtEl>
                                          </p:cBhvr>
                                        </p:animEffect>
                                      </p:childTnLst>
                                    </p:cTn>
                                  </p:par>
                                </p:childTnLst>
                              </p:cTn>
                            </p:par>
                            <p:par>
                              <p:cTn id="129" fill="hold">
                                <p:stCondLst>
                                  <p:cond delay="13500"/>
                                </p:stCondLst>
                                <p:childTnLst>
                                  <p:par>
                                    <p:cTn id="130" presetID="53" presetClass="entr" presetSubtype="16" fill="hold" nodeType="afterEffect">
                                      <p:stCondLst>
                                        <p:cond delay="0"/>
                                      </p:stCondLst>
                                      <p:childTnLst>
                                        <p:set>
                                          <p:cBhvr>
                                            <p:cTn id="131" dur="1" fill="hold">
                                              <p:stCondLst>
                                                <p:cond delay="0"/>
                                              </p:stCondLst>
                                            </p:cTn>
                                            <p:tgtEl>
                                              <p:spTgt spid="148"/>
                                            </p:tgtEl>
                                            <p:attrNameLst>
                                              <p:attrName>style.visibility</p:attrName>
                                            </p:attrNameLst>
                                          </p:cBhvr>
                                          <p:to>
                                            <p:strVal val="visible"/>
                                          </p:to>
                                        </p:set>
                                        <p:anim calcmode="lin" valueType="num">
                                          <p:cBhvr>
                                            <p:cTn id="132" dur="250" fill="hold"/>
                                            <p:tgtEl>
                                              <p:spTgt spid="148"/>
                                            </p:tgtEl>
                                            <p:attrNameLst>
                                              <p:attrName>ppt_w</p:attrName>
                                            </p:attrNameLst>
                                          </p:cBhvr>
                                          <p:tavLst>
                                            <p:tav tm="0">
                                              <p:val>
                                                <p:fltVal val="0"/>
                                              </p:val>
                                            </p:tav>
                                            <p:tav tm="100000">
                                              <p:val>
                                                <p:strVal val="#ppt_w"/>
                                              </p:val>
                                            </p:tav>
                                          </p:tavLst>
                                        </p:anim>
                                        <p:anim calcmode="lin" valueType="num">
                                          <p:cBhvr>
                                            <p:cTn id="133" dur="250" fill="hold"/>
                                            <p:tgtEl>
                                              <p:spTgt spid="148"/>
                                            </p:tgtEl>
                                            <p:attrNameLst>
                                              <p:attrName>ppt_h</p:attrName>
                                            </p:attrNameLst>
                                          </p:cBhvr>
                                          <p:tavLst>
                                            <p:tav tm="0">
                                              <p:val>
                                                <p:fltVal val="0"/>
                                              </p:val>
                                            </p:tav>
                                            <p:tav tm="100000">
                                              <p:val>
                                                <p:strVal val="#ppt_h"/>
                                              </p:val>
                                            </p:tav>
                                          </p:tavLst>
                                        </p:anim>
                                        <p:animEffect transition="in" filter="fade">
                                          <p:cBhvr>
                                            <p:cTn id="134" dur="250"/>
                                            <p:tgtEl>
                                              <p:spTgt spid="148"/>
                                            </p:tgtEl>
                                          </p:cBhvr>
                                        </p:animEffect>
                                      </p:childTnLst>
                                    </p:cTn>
                                  </p:par>
                                </p:childTnLst>
                              </p:cTn>
                            </p:par>
                            <p:par>
                              <p:cTn id="135" fill="hold">
                                <p:stCondLst>
                                  <p:cond delay="13750"/>
                                </p:stCondLst>
                                <p:childTnLst>
                                  <p:par>
                                    <p:cTn id="136" presetID="53" presetClass="entr" presetSubtype="16" fill="hold" nodeType="afterEffect">
                                      <p:stCondLst>
                                        <p:cond delay="0"/>
                                      </p:stCondLst>
                                      <p:childTnLst>
                                        <p:set>
                                          <p:cBhvr>
                                            <p:cTn id="137" dur="1" fill="hold">
                                              <p:stCondLst>
                                                <p:cond delay="0"/>
                                              </p:stCondLst>
                                            </p:cTn>
                                            <p:tgtEl>
                                              <p:spTgt spid="151"/>
                                            </p:tgtEl>
                                            <p:attrNameLst>
                                              <p:attrName>style.visibility</p:attrName>
                                            </p:attrNameLst>
                                          </p:cBhvr>
                                          <p:to>
                                            <p:strVal val="visible"/>
                                          </p:to>
                                        </p:set>
                                        <p:anim calcmode="lin" valueType="num">
                                          <p:cBhvr>
                                            <p:cTn id="138" dur="250" fill="hold"/>
                                            <p:tgtEl>
                                              <p:spTgt spid="151"/>
                                            </p:tgtEl>
                                            <p:attrNameLst>
                                              <p:attrName>ppt_w</p:attrName>
                                            </p:attrNameLst>
                                          </p:cBhvr>
                                          <p:tavLst>
                                            <p:tav tm="0">
                                              <p:val>
                                                <p:fltVal val="0"/>
                                              </p:val>
                                            </p:tav>
                                            <p:tav tm="100000">
                                              <p:val>
                                                <p:strVal val="#ppt_w"/>
                                              </p:val>
                                            </p:tav>
                                          </p:tavLst>
                                        </p:anim>
                                        <p:anim calcmode="lin" valueType="num">
                                          <p:cBhvr>
                                            <p:cTn id="139" dur="250" fill="hold"/>
                                            <p:tgtEl>
                                              <p:spTgt spid="151"/>
                                            </p:tgtEl>
                                            <p:attrNameLst>
                                              <p:attrName>ppt_h</p:attrName>
                                            </p:attrNameLst>
                                          </p:cBhvr>
                                          <p:tavLst>
                                            <p:tav tm="0">
                                              <p:val>
                                                <p:fltVal val="0"/>
                                              </p:val>
                                            </p:tav>
                                            <p:tav tm="100000">
                                              <p:val>
                                                <p:strVal val="#ppt_h"/>
                                              </p:val>
                                            </p:tav>
                                          </p:tavLst>
                                        </p:anim>
                                        <p:animEffect transition="in" filter="fade">
                                          <p:cBhvr>
                                            <p:cTn id="140" dur="250"/>
                                            <p:tgtEl>
                                              <p:spTgt spid="151"/>
                                            </p:tgtEl>
                                          </p:cBhvr>
                                        </p:animEffect>
                                      </p:childTnLst>
                                    </p:cTn>
                                  </p:par>
                                </p:childTnLst>
                              </p:cTn>
                            </p:par>
                            <p:par>
                              <p:cTn id="141" fill="hold">
                                <p:stCondLst>
                                  <p:cond delay="14000"/>
                                </p:stCondLst>
                                <p:childTnLst>
                                  <p:par>
                                    <p:cTn id="142" presetID="53" presetClass="entr" presetSubtype="16" fill="hold" nodeType="afterEffect">
                                      <p:stCondLst>
                                        <p:cond delay="0"/>
                                      </p:stCondLst>
                                      <p:childTnLst>
                                        <p:set>
                                          <p:cBhvr>
                                            <p:cTn id="143" dur="1" fill="hold">
                                              <p:stCondLst>
                                                <p:cond delay="0"/>
                                              </p:stCondLst>
                                            </p:cTn>
                                            <p:tgtEl>
                                              <p:spTgt spid="136"/>
                                            </p:tgtEl>
                                            <p:attrNameLst>
                                              <p:attrName>style.visibility</p:attrName>
                                            </p:attrNameLst>
                                          </p:cBhvr>
                                          <p:to>
                                            <p:strVal val="visible"/>
                                          </p:to>
                                        </p:set>
                                        <p:anim calcmode="lin" valueType="num">
                                          <p:cBhvr>
                                            <p:cTn id="144" dur="250" fill="hold"/>
                                            <p:tgtEl>
                                              <p:spTgt spid="136"/>
                                            </p:tgtEl>
                                            <p:attrNameLst>
                                              <p:attrName>ppt_w</p:attrName>
                                            </p:attrNameLst>
                                          </p:cBhvr>
                                          <p:tavLst>
                                            <p:tav tm="0">
                                              <p:val>
                                                <p:fltVal val="0"/>
                                              </p:val>
                                            </p:tav>
                                            <p:tav tm="100000">
                                              <p:val>
                                                <p:strVal val="#ppt_w"/>
                                              </p:val>
                                            </p:tav>
                                          </p:tavLst>
                                        </p:anim>
                                        <p:anim calcmode="lin" valueType="num">
                                          <p:cBhvr>
                                            <p:cTn id="145" dur="250" fill="hold"/>
                                            <p:tgtEl>
                                              <p:spTgt spid="136"/>
                                            </p:tgtEl>
                                            <p:attrNameLst>
                                              <p:attrName>ppt_h</p:attrName>
                                            </p:attrNameLst>
                                          </p:cBhvr>
                                          <p:tavLst>
                                            <p:tav tm="0">
                                              <p:val>
                                                <p:fltVal val="0"/>
                                              </p:val>
                                            </p:tav>
                                            <p:tav tm="100000">
                                              <p:val>
                                                <p:strVal val="#ppt_h"/>
                                              </p:val>
                                            </p:tav>
                                          </p:tavLst>
                                        </p:anim>
                                        <p:animEffect transition="in" filter="fade">
                                          <p:cBhvr>
                                            <p:cTn id="146" dur="250"/>
                                            <p:tgtEl>
                                              <p:spTgt spid="136"/>
                                            </p:tgtEl>
                                          </p:cBhvr>
                                        </p:animEffect>
                                      </p:childTnLst>
                                    </p:cTn>
                                  </p:par>
                                </p:childTnLst>
                              </p:cTn>
                            </p:par>
                            <p:par>
                              <p:cTn id="147" fill="hold">
                                <p:stCondLst>
                                  <p:cond delay="14250"/>
                                </p:stCondLst>
                                <p:childTnLst>
                                  <p:par>
                                    <p:cTn id="148" presetID="53" presetClass="entr" presetSubtype="16" fill="hold" nodeType="afterEffect">
                                      <p:stCondLst>
                                        <p:cond delay="0"/>
                                      </p:stCondLst>
                                      <p:childTnLst>
                                        <p:set>
                                          <p:cBhvr>
                                            <p:cTn id="149" dur="1" fill="hold">
                                              <p:stCondLst>
                                                <p:cond delay="0"/>
                                              </p:stCondLst>
                                            </p:cTn>
                                            <p:tgtEl>
                                              <p:spTgt spid="139"/>
                                            </p:tgtEl>
                                            <p:attrNameLst>
                                              <p:attrName>style.visibility</p:attrName>
                                            </p:attrNameLst>
                                          </p:cBhvr>
                                          <p:to>
                                            <p:strVal val="visible"/>
                                          </p:to>
                                        </p:set>
                                        <p:anim calcmode="lin" valueType="num">
                                          <p:cBhvr>
                                            <p:cTn id="150" dur="250" fill="hold"/>
                                            <p:tgtEl>
                                              <p:spTgt spid="139"/>
                                            </p:tgtEl>
                                            <p:attrNameLst>
                                              <p:attrName>ppt_w</p:attrName>
                                            </p:attrNameLst>
                                          </p:cBhvr>
                                          <p:tavLst>
                                            <p:tav tm="0">
                                              <p:val>
                                                <p:fltVal val="0"/>
                                              </p:val>
                                            </p:tav>
                                            <p:tav tm="100000">
                                              <p:val>
                                                <p:strVal val="#ppt_w"/>
                                              </p:val>
                                            </p:tav>
                                          </p:tavLst>
                                        </p:anim>
                                        <p:anim calcmode="lin" valueType="num">
                                          <p:cBhvr>
                                            <p:cTn id="151" dur="250" fill="hold"/>
                                            <p:tgtEl>
                                              <p:spTgt spid="139"/>
                                            </p:tgtEl>
                                            <p:attrNameLst>
                                              <p:attrName>ppt_h</p:attrName>
                                            </p:attrNameLst>
                                          </p:cBhvr>
                                          <p:tavLst>
                                            <p:tav tm="0">
                                              <p:val>
                                                <p:fltVal val="0"/>
                                              </p:val>
                                            </p:tav>
                                            <p:tav tm="100000">
                                              <p:val>
                                                <p:strVal val="#ppt_h"/>
                                              </p:val>
                                            </p:tav>
                                          </p:tavLst>
                                        </p:anim>
                                        <p:animEffect transition="in" filter="fade">
                                          <p:cBhvr>
                                            <p:cTn id="152" dur="250"/>
                                            <p:tgtEl>
                                              <p:spTgt spid="139"/>
                                            </p:tgtEl>
                                          </p:cBhvr>
                                        </p:animEffect>
                                      </p:childTnLst>
                                    </p:cTn>
                                  </p:par>
                                </p:childTnLst>
                              </p:cTn>
                            </p:par>
                            <p:par>
                              <p:cTn id="153" fill="hold">
                                <p:stCondLst>
                                  <p:cond delay="14500"/>
                                </p:stCondLst>
                                <p:childTnLst>
                                  <p:par>
                                    <p:cTn id="154" presetID="53" presetClass="entr" presetSubtype="16" fill="hold" nodeType="afterEffect">
                                      <p:stCondLst>
                                        <p:cond delay="0"/>
                                      </p:stCondLst>
                                      <p:childTnLst>
                                        <p:set>
                                          <p:cBhvr>
                                            <p:cTn id="155" dur="1" fill="hold">
                                              <p:stCondLst>
                                                <p:cond delay="0"/>
                                              </p:stCondLst>
                                            </p:cTn>
                                            <p:tgtEl>
                                              <p:spTgt spid="142"/>
                                            </p:tgtEl>
                                            <p:attrNameLst>
                                              <p:attrName>style.visibility</p:attrName>
                                            </p:attrNameLst>
                                          </p:cBhvr>
                                          <p:to>
                                            <p:strVal val="visible"/>
                                          </p:to>
                                        </p:set>
                                        <p:anim calcmode="lin" valueType="num">
                                          <p:cBhvr>
                                            <p:cTn id="156" dur="250" fill="hold"/>
                                            <p:tgtEl>
                                              <p:spTgt spid="142"/>
                                            </p:tgtEl>
                                            <p:attrNameLst>
                                              <p:attrName>ppt_w</p:attrName>
                                            </p:attrNameLst>
                                          </p:cBhvr>
                                          <p:tavLst>
                                            <p:tav tm="0">
                                              <p:val>
                                                <p:fltVal val="0"/>
                                              </p:val>
                                            </p:tav>
                                            <p:tav tm="100000">
                                              <p:val>
                                                <p:strVal val="#ppt_w"/>
                                              </p:val>
                                            </p:tav>
                                          </p:tavLst>
                                        </p:anim>
                                        <p:anim calcmode="lin" valueType="num">
                                          <p:cBhvr>
                                            <p:cTn id="157" dur="250" fill="hold"/>
                                            <p:tgtEl>
                                              <p:spTgt spid="142"/>
                                            </p:tgtEl>
                                            <p:attrNameLst>
                                              <p:attrName>ppt_h</p:attrName>
                                            </p:attrNameLst>
                                          </p:cBhvr>
                                          <p:tavLst>
                                            <p:tav tm="0">
                                              <p:val>
                                                <p:fltVal val="0"/>
                                              </p:val>
                                            </p:tav>
                                            <p:tav tm="100000">
                                              <p:val>
                                                <p:strVal val="#ppt_h"/>
                                              </p:val>
                                            </p:tav>
                                          </p:tavLst>
                                        </p:anim>
                                        <p:animEffect transition="in" filter="fade">
                                          <p:cBhvr>
                                            <p:cTn id="158" dur="250"/>
                                            <p:tgtEl>
                                              <p:spTgt spid="142"/>
                                            </p:tgtEl>
                                          </p:cBhvr>
                                        </p:animEffect>
                                      </p:childTnLst>
                                    </p:cTn>
                                  </p:par>
                                </p:childTnLst>
                              </p:cTn>
                            </p:par>
                            <p:par>
                              <p:cTn id="159" fill="hold">
                                <p:stCondLst>
                                  <p:cond delay="14750"/>
                                </p:stCondLst>
                                <p:childTnLst>
                                  <p:par>
                                    <p:cTn id="160" presetID="53" presetClass="entr" presetSubtype="16" fill="hold" nodeType="afterEffect">
                                      <p:stCondLst>
                                        <p:cond delay="0"/>
                                      </p:stCondLst>
                                      <p:childTnLst>
                                        <p:set>
                                          <p:cBhvr>
                                            <p:cTn id="161" dur="1" fill="hold">
                                              <p:stCondLst>
                                                <p:cond delay="0"/>
                                              </p:stCondLst>
                                            </p:cTn>
                                            <p:tgtEl>
                                              <p:spTgt spid="145"/>
                                            </p:tgtEl>
                                            <p:attrNameLst>
                                              <p:attrName>style.visibility</p:attrName>
                                            </p:attrNameLst>
                                          </p:cBhvr>
                                          <p:to>
                                            <p:strVal val="visible"/>
                                          </p:to>
                                        </p:set>
                                        <p:anim calcmode="lin" valueType="num">
                                          <p:cBhvr>
                                            <p:cTn id="162" dur="250" fill="hold"/>
                                            <p:tgtEl>
                                              <p:spTgt spid="145"/>
                                            </p:tgtEl>
                                            <p:attrNameLst>
                                              <p:attrName>ppt_w</p:attrName>
                                            </p:attrNameLst>
                                          </p:cBhvr>
                                          <p:tavLst>
                                            <p:tav tm="0">
                                              <p:val>
                                                <p:fltVal val="0"/>
                                              </p:val>
                                            </p:tav>
                                            <p:tav tm="100000">
                                              <p:val>
                                                <p:strVal val="#ppt_w"/>
                                              </p:val>
                                            </p:tav>
                                          </p:tavLst>
                                        </p:anim>
                                        <p:anim calcmode="lin" valueType="num">
                                          <p:cBhvr>
                                            <p:cTn id="163" dur="250" fill="hold"/>
                                            <p:tgtEl>
                                              <p:spTgt spid="145"/>
                                            </p:tgtEl>
                                            <p:attrNameLst>
                                              <p:attrName>ppt_h</p:attrName>
                                            </p:attrNameLst>
                                          </p:cBhvr>
                                          <p:tavLst>
                                            <p:tav tm="0">
                                              <p:val>
                                                <p:fltVal val="0"/>
                                              </p:val>
                                            </p:tav>
                                            <p:tav tm="100000">
                                              <p:val>
                                                <p:strVal val="#ppt_h"/>
                                              </p:val>
                                            </p:tav>
                                          </p:tavLst>
                                        </p:anim>
                                        <p:animEffect transition="in" filter="fade">
                                          <p:cBhvr>
                                            <p:cTn id="164" dur="250"/>
                                            <p:tgtEl>
                                              <p:spTgt spid="145"/>
                                            </p:tgtEl>
                                          </p:cBhvr>
                                        </p:animEffect>
                                      </p:childTnLst>
                                    </p:cTn>
                                  </p:par>
                                </p:childTnLst>
                              </p:cTn>
                            </p:par>
                            <p:par>
                              <p:cTn id="165" fill="hold">
                                <p:stCondLst>
                                  <p:cond delay="15000"/>
                                </p:stCondLst>
                                <p:childTnLst>
                                  <p:par>
                                    <p:cTn id="166" presetID="14" presetClass="entr" presetSubtype="10" fill="hold" grpId="0" nodeType="afterEffect">
                                      <p:stCondLst>
                                        <p:cond delay="0"/>
                                      </p:stCondLst>
                                      <p:childTnLst>
                                        <p:set>
                                          <p:cBhvr>
                                            <p:cTn id="167" dur="1" fill="hold">
                                              <p:stCondLst>
                                                <p:cond delay="0"/>
                                              </p:stCondLst>
                                            </p:cTn>
                                            <p:tgtEl>
                                              <p:spTgt spid="156"/>
                                            </p:tgtEl>
                                            <p:attrNameLst>
                                              <p:attrName>style.visibility</p:attrName>
                                            </p:attrNameLst>
                                          </p:cBhvr>
                                          <p:to>
                                            <p:strVal val="visible"/>
                                          </p:to>
                                        </p:set>
                                        <p:animEffect transition="in" filter="randombar(horizontal)">
                                          <p:cBhvr>
                                            <p:cTn id="168" dur="500"/>
                                            <p:tgtEl>
                                              <p:spTgt spid="156"/>
                                            </p:tgtEl>
                                          </p:cBhvr>
                                        </p:animEffect>
                                      </p:childTnLst>
                                    </p:cTn>
                                  </p:par>
                                  <p:par>
                                    <p:cTn id="169" presetID="14" presetClass="entr" presetSubtype="10" fill="hold" grpId="0" nodeType="withEffect">
                                      <p:stCondLst>
                                        <p:cond delay="0"/>
                                      </p:stCondLst>
                                      <p:childTnLst>
                                        <p:set>
                                          <p:cBhvr>
                                            <p:cTn id="170" dur="1" fill="hold">
                                              <p:stCondLst>
                                                <p:cond delay="0"/>
                                              </p:stCondLst>
                                            </p:cTn>
                                            <p:tgtEl>
                                              <p:spTgt spid="157"/>
                                            </p:tgtEl>
                                            <p:attrNameLst>
                                              <p:attrName>style.visibility</p:attrName>
                                            </p:attrNameLst>
                                          </p:cBhvr>
                                          <p:to>
                                            <p:strVal val="visible"/>
                                          </p:to>
                                        </p:set>
                                        <p:animEffect transition="in" filter="randombar(horizontal)">
                                          <p:cBhvr>
                                            <p:cTn id="171" dur="500"/>
                                            <p:tgtEl>
                                              <p:spTgt spid="157"/>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155"/>
                                            </p:tgtEl>
                                            <p:attrNameLst>
                                              <p:attrName>style.visibility</p:attrName>
                                            </p:attrNameLst>
                                          </p:cBhvr>
                                          <p:to>
                                            <p:strVal val="visible"/>
                                          </p:to>
                                        </p:set>
                                        <p:animEffect transition="in" filter="randombar(horizontal)">
                                          <p:cBhvr>
                                            <p:cTn id="174" dur="500"/>
                                            <p:tgtEl>
                                              <p:spTgt spid="155"/>
                                            </p:tgtEl>
                                          </p:cBhvr>
                                        </p:animEffect>
                                      </p:childTnLst>
                                    </p:cTn>
                                  </p:par>
                                  <p:par>
                                    <p:cTn id="175" presetID="14" presetClass="entr" presetSubtype="10" fill="hold" grpId="0" nodeType="withEffect">
                                      <p:stCondLst>
                                        <p:cond delay="0"/>
                                      </p:stCondLst>
                                      <p:childTnLst>
                                        <p:set>
                                          <p:cBhvr>
                                            <p:cTn id="176" dur="1" fill="hold">
                                              <p:stCondLst>
                                                <p:cond delay="0"/>
                                              </p:stCondLst>
                                            </p:cTn>
                                            <p:tgtEl>
                                              <p:spTgt spid="159"/>
                                            </p:tgtEl>
                                            <p:attrNameLst>
                                              <p:attrName>style.visibility</p:attrName>
                                            </p:attrNameLst>
                                          </p:cBhvr>
                                          <p:to>
                                            <p:strVal val="visible"/>
                                          </p:to>
                                        </p:set>
                                        <p:animEffect transition="in" filter="randombar(horizontal)">
                                          <p:cBhvr>
                                            <p:cTn id="177" dur="500"/>
                                            <p:tgtEl>
                                              <p:spTgt spid="159"/>
                                            </p:tgtEl>
                                          </p:cBhvr>
                                        </p:animEffect>
                                      </p:childTnLst>
                                    </p:cTn>
                                  </p:par>
                                  <p:par>
                                    <p:cTn id="178" presetID="14" presetClass="entr" presetSubtype="10" fill="hold" grpId="0" nodeType="withEffect">
                                      <p:stCondLst>
                                        <p:cond delay="0"/>
                                      </p:stCondLst>
                                      <p:childTnLst>
                                        <p:set>
                                          <p:cBhvr>
                                            <p:cTn id="179" dur="1" fill="hold">
                                              <p:stCondLst>
                                                <p:cond delay="0"/>
                                              </p:stCondLst>
                                            </p:cTn>
                                            <p:tgtEl>
                                              <p:spTgt spid="158"/>
                                            </p:tgtEl>
                                            <p:attrNameLst>
                                              <p:attrName>style.visibility</p:attrName>
                                            </p:attrNameLst>
                                          </p:cBhvr>
                                          <p:to>
                                            <p:strVal val="visible"/>
                                          </p:to>
                                        </p:set>
                                        <p:animEffect transition="in" filter="randombar(horizontal)">
                                          <p:cBhvr>
                                            <p:cTn id="180" dur="500"/>
                                            <p:tgtEl>
                                              <p:spTgt spid="158"/>
                                            </p:tgtEl>
                                          </p:cBhvr>
                                        </p:animEffect>
                                      </p:childTnLst>
                                    </p:cTn>
                                  </p:par>
                                  <p:par>
                                    <p:cTn id="181" presetID="14" presetClass="entr" presetSubtype="10" fill="hold" grpId="0" nodeType="withEffect">
                                      <p:stCondLst>
                                        <p:cond delay="0"/>
                                      </p:stCondLst>
                                      <p:childTnLst>
                                        <p:set>
                                          <p:cBhvr>
                                            <p:cTn id="182" dur="1" fill="hold">
                                              <p:stCondLst>
                                                <p:cond delay="0"/>
                                              </p:stCondLst>
                                            </p:cTn>
                                            <p:tgtEl>
                                              <p:spTgt spid="154"/>
                                            </p:tgtEl>
                                            <p:attrNameLst>
                                              <p:attrName>style.visibility</p:attrName>
                                            </p:attrNameLst>
                                          </p:cBhvr>
                                          <p:to>
                                            <p:strVal val="visible"/>
                                          </p:to>
                                        </p:set>
                                        <p:animEffect transition="in" filter="randombar(horizontal)">
                                          <p:cBhvr>
                                            <p:cTn id="183" dur="500"/>
                                            <p:tgtEl>
                                              <p:spTgt spid="154"/>
                                            </p:tgtEl>
                                          </p:cBhvr>
                                        </p:animEffect>
                                      </p:childTnLst>
                                    </p:cTn>
                                  </p:par>
                                </p:childTnLst>
                              </p:cTn>
                            </p:par>
                            <p:par>
                              <p:cTn id="184" fill="hold">
                                <p:stCondLst>
                                  <p:cond delay="15500"/>
                                </p:stCondLst>
                                <p:childTnLst>
                                  <p:par>
                                    <p:cTn id="185" presetID="2" presetClass="entr" presetSubtype="8" accel="40000" fill="hold" grpId="0" nodeType="afterEffect">
                                      <p:stCondLst>
                                        <p:cond delay="0"/>
                                      </p:stCondLst>
                                      <p:childTnLst>
                                        <p:set>
                                          <p:cBhvr>
                                            <p:cTn id="186" dur="1" fill="hold">
                                              <p:stCondLst>
                                                <p:cond delay="0"/>
                                              </p:stCondLst>
                                            </p:cTn>
                                            <p:tgtEl>
                                              <p:spTgt spid="162"/>
                                            </p:tgtEl>
                                            <p:attrNameLst>
                                              <p:attrName>style.visibility</p:attrName>
                                            </p:attrNameLst>
                                          </p:cBhvr>
                                          <p:to>
                                            <p:strVal val="visible"/>
                                          </p:to>
                                        </p:set>
                                        <p:anim calcmode="lin" valueType="num">
                                          <p:cBhvr additive="base">
                                            <p:cTn id="187" dur="1000" fill="hold"/>
                                            <p:tgtEl>
                                              <p:spTgt spid="162"/>
                                            </p:tgtEl>
                                            <p:attrNameLst>
                                              <p:attrName>ppt_x</p:attrName>
                                            </p:attrNameLst>
                                          </p:cBhvr>
                                          <p:tavLst>
                                            <p:tav tm="0">
                                              <p:val>
                                                <p:strVal val="0-#ppt_w/2"/>
                                              </p:val>
                                            </p:tav>
                                            <p:tav tm="100000">
                                              <p:val>
                                                <p:strVal val="#ppt_x"/>
                                              </p:val>
                                            </p:tav>
                                          </p:tavLst>
                                        </p:anim>
                                        <p:anim calcmode="lin" valueType="num">
                                          <p:cBhvr additive="base">
                                            <p:cTn id="188" dur="1000" fill="hold"/>
                                            <p:tgtEl>
                                              <p:spTgt spid="162"/>
                                            </p:tgtEl>
                                            <p:attrNameLst>
                                              <p:attrName>ppt_y</p:attrName>
                                            </p:attrNameLst>
                                          </p:cBhvr>
                                          <p:tavLst>
                                            <p:tav tm="0">
                                              <p:val>
                                                <p:strVal val="#ppt_y"/>
                                              </p:val>
                                            </p:tav>
                                            <p:tav tm="100000">
                                              <p:val>
                                                <p:strVal val="#ppt_y"/>
                                              </p:val>
                                            </p:tav>
                                          </p:tavLst>
                                        </p:anim>
                                      </p:childTnLst>
                                    </p:cTn>
                                  </p:par>
                                  <p:par>
                                    <p:cTn id="189" presetID="2" presetClass="entr" presetSubtype="8" accel="40000" fill="hold" grpId="0" nodeType="withEffect">
                                      <p:stCondLst>
                                        <p:cond delay="250"/>
                                      </p:stCondLst>
                                      <p:childTnLst>
                                        <p:set>
                                          <p:cBhvr>
                                            <p:cTn id="190" dur="1" fill="hold">
                                              <p:stCondLst>
                                                <p:cond delay="0"/>
                                              </p:stCondLst>
                                            </p:cTn>
                                            <p:tgtEl>
                                              <p:spTgt spid="161"/>
                                            </p:tgtEl>
                                            <p:attrNameLst>
                                              <p:attrName>style.visibility</p:attrName>
                                            </p:attrNameLst>
                                          </p:cBhvr>
                                          <p:to>
                                            <p:strVal val="visible"/>
                                          </p:to>
                                        </p:set>
                                        <p:anim calcmode="lin" valueType="num">
                                          <p:cBhvr additive="base">
                                            <p:cTn id="191" dur="1000" fill="hold"/>
                                            <p:tgtEl>
                                              <p:spTgt spid="161"/>
                                            </p:tgtEl>
                                            <p:attrNameLst>
                                              <p:attrName>ppt_x</p:attrName>
                                            </p:attrNameLst>
                                          </p:cBhvr>
                                          <p:tavLst>
                                            <p:tav tm="0">
                                              <p:val>
                                                <p:strVal val="0-#ppt_w/2"/>
                                              </p:val>
                                            </p:tav>
                                            <p:tav tm="100000">
                                              <p:val>
                                                <p:strVal val="#ppt_x"/>
                                              </p:val>
                                            </p:tav>
                                          </p:tavLst>
                                        </p:anim>
                                        <p:anim calcmode="lin" valueType="num">
                                          <p:cBhvr additive="base">
                                            <p:cTn id="192" dur="1000" fill="hold"/>
                                            <p:tgtEl>
                                              <p:spTgt spid="161"/>
                                            </p:tgtEl>
                                            <p:attrNameLst>
                                              <p:attrName>ppt_y</p:attrName>
                                            </p:attrNameLst>
                                          </p:cBhvr>
                                          <p:tavLst>
                                            <p:tav tm="0">
                                              <p:val>
                                                <p:strVal val="#ppt_y"/>
                                              </p:val>
                                            </p:tav>
                                            <p:tav tm="100000">
                                              <p:val>
                                                <p:strVal val="#ppt_y"/>
                                              </p:val>
                                            </p:tav>
                                          </p:tavLst>
                                        </p:anim>
                                      </p:childTnLst>
                                    </p:cTn>
                                  </p:par>
                                  <p:par>
                                    <p:cTn id="193" presetID="2" presetClass="entr" presetSubtype="8" accel="40000" fill="hold" grpId="0" nodeType="withEffect">
                                      <p:stCondLst>
                                        <p:cond delay="500"/>
                                      </p:stCondLst>
                                      <p:childTnLst>
                                        <p:set>
                                          <p:cBhvr>
                                            <p:cTn id="194" dur="1" fill="hold">
                                              <p:stCondLst>
                                                <p:cond delay="0"/>
                                              </p:stCondLst>
                                            </p:cTn>
                                            <p:tgtEl>
                                              <p:spTgt spid="160"/>
                                            </p:tgtEl>
                                            <p:attrNameLst>
                                              <p:attrName>style.visibility</p:attrName>
                                            </p:attrNameLst>
                                          </p:cBhvr>
                                          <p:to>
                                            <p:strVal val="visible"/>
                                          </p:to>
                                        </p:set>
                                        <p:anim calcmode="lin" valueType="num">
                                          <p:cBhvr additive="base">
                                            <p:cTn id="195" dur="1000" fill="hold"/>
                                            <p:tgtEl>
                                              <p:spTgt spid="160"/>
                                            </p:tgtEl>
                                            <p:attrNameLst>
                                              <p:attrName>ppt_x</p:attrName>
                                            </p:attrNameLst>
                                          </p:cBhvr>
                                          <p:tavLst>
                                            <p:tav tm="0">
                                              <p:val>
                                                <p:strVal val="0-#ppt_w/2"/>
                                              </p:val>
                                            </p:tav>
                                            <p:tav tm="100000">
                                              <p:val>
                                                <p:strVal val="#ppt_x"/>
                                              </p:val>
                                            </p:tav>
                                          </p:tavLst>
                                        </p:anim>
                                        <p:anim calcmode="lin" valueType="num">
                                          <p:cBhvr additive="base">
                                            <p:cTn id="196" dur="1000" fill="hold"/>
                                            <p:tgtEl>
                                              <p:spTgt spid="160"/>
                                            </p:tgtEl>
                                            <p:attrNameLst>
                                              <p:attrName>ppt_y</p:attrName>
                                            </p:attrNameLst>
                                          </p:cBhvr>
                                          <p:tavLst>
                                            <p:tav tm="0">
                                              <p:val>
                                                <p:strVal val="#ppt_y"/>
                                              </p:val>
                                            </p:tav>
                                            <p:tav tm="100000">
                                              <p:val>
                                                <p:strVal val="#ppt_y"/>
                                              </p:val>
                                            </p:tav>
                                          </p:tavLst>
                                        </p:anim>
                                      </p:childTnLst>
                                    </p:cTn>
                                  </p:par>
                                  <p:par>
                                    <p:cTn id="197" presetID="2" presetClass="entr" presetSubtype="2" accel="40000" fill="hold" grpId="0" nodeType="withEffect">
                                      <p:stCondLst>
                                        <p:cond delay="750"/>
                                      </p:stCondLst>
                                      <p:childTnLst>
                                        <p:set>
                                          <p:cBhvr>
                                            <p:cTn id="198" dur="1" fill="hold">
                                              <p:stCondLst>
                                                <p:cond delay="0"/>
                                              </p:stCondLst>
                                            </p:cTn>
                                            <p:tgtEl>
                                              <p:spTgt spid="165"/>
                                            </p:tgtEl>
                                            <p:attrNameLst>
                                              <p:attrName>style.visibility</p:attrName>
                                            </p:attrNameLst>
                                          </p:cBhvr>
                                          <p:to>
                                            <p:strVal val="visible"/>
                                          </p:to>
                                        </p:set>
                                        <p:anim calcmode="lin" valueType="num">
                                          <p:cBhvr additive="base">
                                            <p:cTn id="199" dur="1000" fill="hold"/>
                                            <p:tgtEl>
                                              <p:spTgt spid="165"/>
                                            </p:tgtEl>
                                            <p:attrNameLst>
                                              <p:attrName>ppt_x</p:attrName>
                                            </p:attrNameLst>
                                          </p:cBhvr>
                                          <p:tavLst>
                                            <p:tav tm="0">
                                              <p:val>
                                                <p:strVal val="1+#ppt_w/2"/>
                                              </p:val>
                                            </p:tav>
                                            <p:tav tm="100000">
                                              <p:val>
                                                <p:strVal val="#ppt_x"/>
                                              </p:val>
                                            </p:tav>
                                          </p:tavLst>
                                        </p:anim>
                                        <p:anim calcmode="lin" valueType="num">
                                          <p:cBhvr additive="base">
                                            <p:cTn id="200" dur="1000" fill="hold"/>
                                            <p:tgtEl>
                                              <p:spTgt spid="165"/>
                                            </p:tgtEl>
                                            <p:attrNameLst>
                                              <p:attrName>ppt_y</p:attrName>
                                            </p:attrNameLst>
                                          </p:cBhvr>
                                          <p:tavLst>
                                            <p:tav tm="0">
                                              <p:val>
                                                <p:strVal val="#ppt_y"/>
                                              </p:val>
                                            </p:tav>
                                            <p:tav tm="100000">
                                              <p:val>
                                                <p:strVal val="#ppt_y"/>
                                              </p:val>
                                            </p:tav>
                                          </p:tavLst>
                                        </p:anim>
                                      </p:childTnLst>
                                    </p:cTn>
                                  </p:par>
                                  <p:par>
                                    <p:cTn id="201" presetID="2" presetClass="entr" presetSubtype="2" accel="40000" fill="hold" grpId="0" nodeType="withEffect">
                                      <p:stCondLst>
                                        <p:cond delay="1000"/>
                                      </p:stCondLst>
                                      <p:childTnLst>
                                        <p:set>
                                          <p:cBhvr>
                                            <p:cTn id="202" dur="1" fill="hold">
                                              <p:stCondLst>
                                                <p:cond delay="0"/>
                                              </p:stCondLst>
                                            </p:cTn>
                                            <p:tgtEl>
                                              <p:spTgt spid="163"/>
                                            </p:tgtEl>
                                            <p:attrNameLst>
                                              <p:attrName>style.visibility</p:attrName>
                                            </p:attrNameLst>
                                          </p:cBhvr>
                                          <p:to>
                                            <p:strVal val="visible"/>
                                          </p:to>
                                        </p:set>
                                        <p:anim calcmode="lin" valueType="num">
                                          <p:cBhvr additive="base">
                                            <p:cTn id="203" dur="1000" fill="hold"/>
                                            <p:tgtEl>
                                              <p:spTgt spid="163"/>
                                            </p:tgtEl>
                                            <p:attrNameLst>
                                              <p:attrName>ppt_x</p:attrName>
                                            </p:attrNameLst>
                                          </p:cBhvr>
                                          <p:tavLst>
                                            <p:tav tm="0">
                                              <p:val>
                                                <p:strVal val="1+#ppt_w/2"/>
                                              </p:val>
                                            </p:tav>
                                            <p:tav tm="100000">
                                              <p:val>
                                                <p:strVal val="#ppt_x"/>
                                              </p:val>
                                            </p:tav>
                                          </p:tavLst>
                                        </p:anim>
                                        <p:anim calcmode="lin" valueType="num">
                                          <p:cBhvr additive="base">
                                            <p:cTn id="204" dur="1000" fill="hold"/>
                                            <p:tgtEl>
                                              <p:spTgt spid="163"/>
                                            </p:tgtEl>
                                            <p:attrNameLst>
                                              <p:attrName>ppt_y</p:attrName>
                                            </p:attrNameLst>
                                          </p:cBhvr>
                                          <p:tavLst>
                                            <p:tav tm="0">
                                              <p:val>
                                                <p:strVal val="#ppt_y"/>
                                              </p:val>
                                            </p:tav>
                                            <p:tav tm="100000">
                                              <p:val>
                                                <p:strVal val="#ppt_y"/>
                                              </p:val>
                                            </p:tav>
                                          </p:tavLst>
                                        </p:anim>
                                      </p:childTnLst>
                                    </p:cTn>
                                  </p:par>
                                  <p:par>
                                    <p:cTn id="205" presetID="2" presetClass="entr" presetSubtype="2" accel="40000" fill="hold" grpId="0" nodeType="withEffect">
                                      <p:stCondLst>
                                        <p:cond delay="1250"/>
                                      </p:stCondLst>
                                      <p:childTnLst>
                                        <p:set>
                                          <p:cBhvr>
                                            <p:cTn id="206" dur="1" fill="hold">
                                              <p:stCondLst>
                                                <p:cond delay="0"/>
                                              </p:stCondLst>
                                            </p:cTn>
                                            <p:tgtEl>
                                              <p:spTgt spid="164"/>
                                            </p:tgtEl>
                                            <p:attrNameLst>
                                              <p:attrName>style.visibility</p:attrName>
                                            </p:attrNameLst>
                                          </p:cBhvr>
                                          <p:to>
                                            <p:strVal val="visible"/>
                                          </p:to>
                                        </p:set>
                                        <p:anim calcmode="lin" valueType="num">
                                          <p:cBhvr additive="base">
                                            <p:cTn id="207" dur="1000" fill="hold"/>
                                            <p:tgtEl>
                                              <p:spTgt spid="164"/>
                                            </p:tgtEl>
                                            <p:attrNameLst>
                                              <p:attrName>ppt_x</p:attrName>
                                            </p:attrNameLst>
                                          </p:cBhvr>
                                          <p:tavLst>
                                            <p:tav tm="0">
                                              <p:val>
                                                <p:strVal val="1+#ppt_w/2"/>
                                              </p:val>
                                            </p:tav>
                                            <p:tav tm="100000">
                                              <p:val>
                                                <p:strVal val="#ppt_x"/>
                                              </p:val>
                                            </p:tav>
                                          </p:tavLst>
                                        </p:anim>
                                        <p:anim calcmode="lin" valueType="num">
                                          <p:cBhvr additive="base">
                                            <p:cTn id="208" dur="1000" fill="hold"/>
                                            <p:tgtEl>
                                              <p:spTgt spid="1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91" grpId="0"/>
          <p:bldP spid="125" grpId="0" animBg="1"/>
          <p:bldP spid="126" grpId="0" animBg="1"/>
          <p:bldP spid="127" grpId="0" animBg="1"/>
          <p:bldP spid="128" grpId="0" animBg="1"/>
          <p:bldP spid="129" grpId="0" animBg="1"/>
          <p:bldP spid="130" grpId="0" animBg="1"/>
          <p:bldP spid="154" grpId="0"/>
          <p:bldP spid="155" grpId="0"/>
          <p:bldP spid="156" grpId="0"/>
          <p:bldP spid="157" grpId="0"/>
          <p:bldP spid="158" grpId="0"/>
          <p:bldP spid="159" grpId="0"/>
          <p:bldP spid="160" grpId="0"/>
          <p:bldP spid="161" grpId="0"/>
          <p:bldP spid="162" grpId="0"/>
          <p:bldP spid="163" grpId="0"/>
          <p:bldP spid="164" grpId="0"/>
          <p:bldP spid="16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144119" y="1031453"/>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 name="组合 13"/>
          <p:cNvGrpSpPr/>
          <p:nvPr/>
        </p:nvGrpSpPr>
        <p:grpSpPr>
          <a:xfrm>
            <a:off x="232948" y="1168366"/>
            <a:ext cx="118508" cy="118509"/>
            <a:chOff x="4486616" y="3001075"/>
            <a:chExt cx="274695" cy="274699"/>
          </a:xfrm>
        </p:grpSpPr>
        <p:sp>
          <p:nvSpPr>
            <p:cNvPr id="15" name="椭圆 1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 name="椭圆 1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7" name="组合 16"/>
          <p:cNvGrpSpPr/>
          <p:nvPr/>
        </p:nvGrpSpPr>
        <p:grpSpPr>
          <a:xfrm>
            <a:off x="0" y="1202028"/>
            <a:ext cx="288238" cy="46073"/>
            <a:chOff x="4318304" y="3089060"/>
            <a:chExt cx="384317" cy="61430"/>
          </a:xfrm>
        </p:grpSpPr>
        <p:sp>
          <p:nvSpPr>
            <p:cNvPr id="18" name="圆角矩形 1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 name="圆角矩形 1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20" name="文本框 10"/>
          <p:cNvSpPr txBox="1"/>
          <p:nvPr/>
        </p:nvSpPr>
        <p:spPr>
          <a:xfrm>
            <a:off x="243720" y="1058343"/>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21" name="Picture 2" descr="D:\desktop\28ae5ec.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56804" y="2376470"/>
            <a:ext cx="3345643" cy="1873560"/>
          </a:xfrm>
          <a:prstGeom prst="rect">
            <a:avLst/>
          </a:prstGeom>
          <a:ln>
            <a:noFill/>
          </a:ln>
          <a:effectLst/>
          <a:extLst/>
        </p:spPr>
      </p:pic>
      <p:sp>
        <p:nvSpPr>
          <p:cNvPr id="22" name="TextBox 42"/>
          <p:cNvSpPr txBox="1"/>
          <p:nvPr/>
        </p:nvSpPr>
        <p:spPr>
          <a:xfrm>
            <a:off x="831273" y="4487269"/>
            <a:ext cx="3345643" cy="957955"/>
          </a:xfrm>
          <a:prstGeom prst="rect">
            <a:avLst/>
          </a:prstGeom>
          <a:noFill/>
        </p:spPr>
        <p:txBody>
          <a:bodyPr wrap="square" rtlCol="0">
            <a:spAutoFit/>
          </a:bodyPr>
          <a:lstStyle/>
          <a:p>
            <a:pPr marL="0" marR="0" lvl="0" indent="21600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kumimoji="0" lang="en-US" altLang="zh-CN" sz="7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nic</a:t>
            </a:r>
            <a:r>
              <a:rPr kumimoji="0" lang="zh-CN" altLang="en-US" sz="7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23" name="TextBox 4"/>
          <p:cNvSpPr txBox="1"/>
          <p:nvPr/>
        </p:nvSpPr>
        <p:spPr>
          <a:xfrm>
            <a:off x="4790511" y="2706938"/>
            <a:ext cx="3672408" cy="2285241"/>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某某科技发展公司</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是全球领先的综合通信解决方案提供商。</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公司将为</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全球160多个国家和地区的电信运营商和企业网客户提供创新技术与产品解决方案，让全世界用户享有语音、数据、多媒体、无线宽带等全方位沟通。公司成立</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于</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2013</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年，未来将在</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香港和深圳两地上市，是中国最大的通信设备上市公司。</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某某公司是全球领先的综合通信解决方案提供商。</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公司</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将</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为</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全球160多个国家和地区的电信运营商和企业网客户提供创新技术与产品解决</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方案。</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14:bounceEnd="50000">
                                          <p:cBhvr additive="base">
                                            <p:cTn id="14"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1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20"/>
                                            </p:tgtEl>
                                            <p:attrNameLst>
                                              <p:attrName>style.visibility</p:attrName>
                                            </p:attrNameLst>
                                          </p:cBhvr>
                                          <p:to>
                                            <p:strVal val="visible"/>
                                          </p:to>
                                        </p:set>
                                        <p:animEffect transition="in" filter="barn(outVertical)">
                                          <p:cBhvr>
                                            <p:cTn id="19" dur="700"/>
                                            <p:tgtEl>
                                              <p:spTgt spid="2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22" presetClass="entr" presetSubtype="8" fill="hold" grpId="0" nodeType="withEffect">
                                      <p:stCondLst>
                                        <p:cond delay="1500"/>
                                      </p:stCondLst>
                                      <p:iterate type="lt">
                                        <p:tmPct val="30000"/>
                                      </p:iterate>
                                      <p:childTnLst>
                                        <p:set>
                                          <p:cBhvr>
                                            <p:cTn id="33" dur="1" fill="hold">
                                              <p:stCondLst>
                                                <p:cond delay="0"/>
                                              </p:stCondLst>
                                            </p:cTn>
                                            <p:tgtEl>
                                              <p:spTgt spid="23"/>
                                            </p:tgtEl>
                                            <p:attrNameLst>
                                              <p:attrName>style.visibility</p:attrName>
                                            </p:attrNameLst>
                                          </p:cBhvr>
                                          <p:to>
                                            <p:strVal val="visible"/>
                                          </p:to>
                                        </p:set>
                                        <p:animEffect transition="in" filter="wipe(left)">
                                          <p:cBhvr>
                                            <p:cTn id="34" dur="50"/>
                                            <p:tgtEl>
                                              <p:spTgt spid="23"/>
                                            </p:tgtEl>
                                          </p:cBhvr>
                                        </p:animEffect>
                                      </p:childTnLst>
                                    </p:cTn>
                                  </p:par>
                                  <p:par>
                                    <p:cTn id="35" presetID="36" presetClass="emph" presetSubtype="0" fill="hold" grpId="1" nodeType="withEffect">
                                      <p:stCondLst>
                                        <p:cond delay="1600"/>
                                      </p:stCondLst>
                                      <p:iterate type="lt">
                                        <p:tmPct val="30000"/>
                                      </p:iterate>
                                      <p:childTnLst>
                                        <p:animScale>
                                          <p:cBhvr>
                                            <p:cTn id="36" dur="25" autoRev="1" fill="hold">
                                              <p:stCondLst>
                                                <p:cond delay="0"/>
                                              </p:stCondLst>
                                            </p:cTn>
                                            <p:tgtEl>
                                              <p:spTgt spid="23"/>
                                            </p:tgtEl>
                                          </p:cBhvr>
                                          <p:to x="80000" y="100000"/>
                                        </p:animScale>
                                        <p:anim by="(#ppt_w*0.10)" calcmode="lin" valueType="num">
                                          <p:cBhvr>
                                            <p:cTn id="37" dur="25" autoRev="1" fill="hold">
                                              <p:stCondLst>
                                                <p:cond delay="0"/>
                                              </p:stCondLst>
                                            </p:cTn>
                                            <p:tgtEl>
                                              <p:spTgt spid="23"/>
                                            </p:tgtEl>
                                            <p:attrNameLst>
                                              <p:attrName>ppt_x</p:attrName>
                                            </p:attrNameLst>
                                          </p:cBhvr>
                                        </p:anim>
                                        <p:anim by="(-#ppt_w*0.10)" calcmode="lin" valueType="num">
                                          <p:cBhvr>
                                            <p:cTn id="38" dur="25" autoRev="1" fill="hold">
                                              <p:stCondLst>
                                                <p:cond delay="0"/>
                                              </p:stCondLst>
                                            </p:cTn>
                                            <p:tgtEl>
                                              <p:spTgt spid="23"/>
                                            </p:tgtEl>
                                            <p:attrNameLst>
                                              <p:attrName>ppt_y</p:attrName>
                                            </p:attrNameLst>
                                          </p:cBhvr>
                                        </p:anim>
                                        <p:animRot by="-480000">
                                          <p:cBhvr>
                                            <p:cTn id="39"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p:bldP spid="22" grpId="0"/>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20"/>
                                            </p:tgtEl>
                                            <p:attrNameLst>
                                              <p:attrName>style.visibility</p:attrName>
                                            </p:attrNameLst>
                                          </p:cBhvr>
                                          <p:to>
                                            <p:strVal val="visible"/>
                                          </p:to>
                                        </p:set>
                                        <p:animEffect transition="in" filter="barn(outVertical)">
                                          <p:cBhvr>
                                            <p:cTn id="19" dur="700"/>
                                            <p:tgtEl>
                                              <p:spTgt spid="2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22" presetClass="entr" presetSubtype="8" fill="hold" grpId="0" nodeType="withEffect">
                                      <p:stCondLst>
                                        <p:cond delay="1500"/>
                                      </p:stCondLst>
                                      <p:iterate type="lt">
                                        <p:tmPct val="30000"/>
                                      </p:iterate>
                                      <p:childTnLst>
                                        <p:set>
                                          <p:cBhvr>
                                            <p:cTn id="33" dur="1" fill="hold">
                                              <p:stCondLst>
                                                <p:cond delay="0"/>
                                              </p:stCondLst>
                                            </p:cTn>
                                            <p:tgtEl>
                                              <p:spTgt spid="23"/>
                                            </p:tgtEl>
                                            <p:attrNameLst>
                                              <p:attrName>style.visibility</p:attrName>
                                            </p:attrNameLst>
                                          </p:cBhvr>
                                          <p:to>
                                            <p:strVal val="visible"/>
                                          </p:to>
                                        </p:set>
                                        <p:animEffect transition="in" filter="wipe(left)">
                                          <p:cBhvr>
                                            <p:cTn id="34" dur="50"/>
                                            <p:tgtEl>
                                              <p:spTgt spid="23"/>
                                            </p:tgtEl>
                                          </p:cBhvr>
                                        </p:animEffect>
                                      </p:childTnLst>
                                    </p:cTn>
                                  </p:par>
                                  <p:par>
                                    <p:cTn id="35" presetID="36" presetClass="emph" presetSubtype="0" fill="hold" grpId="1" nodeType="withEffect">
                                      <p:stCondLst>
                                        <p:cond delay="1600"/>
                                      </p:stCondLst>
                                      <p:iterate type="lt">
                                        <p:tmPct val="30000"/>
                                      </p:iterate>
                                      <p:childTnLst>
                                        <p:animScale>
                                          <p:cBhvr>
                                            <p:cTn id="36" dur="25" autoRev="1" fill="hold">
                                              <p:stCondLst>
                                                <p:cond delay="0"/>
                                              </p:stCondLst>
                                            </p:cTn>
                                            <p:tgtEl>
                                              <p:spTgt spid="23"/>
                                            </p:tgtEl>
                                          </p:cBhvr>
                                          <p:to x="80000" y="100000"/>
                                        </p:animScale>
                                        <p:anim by="(#ppt_w*0.10)" calcmode="lin" valueType="num">
                                          <p:cBhvr>
                                            <p:cTn id="37" dur="25" autoRev="1" fill="hold">
                                              <p:stCondLst>
                                                <p:cond delay="0"/>
                                              </p:stCondLst>
                                            </p:cTn>
                                            <p:tgtEl>
                                              <p:spTgt spid="23"/>
                                            </p:tgtEl>
                                            <p:attrNameLst>
                                              <p:attrName>ppt_x</p:attrName>
                                            </p:attrNameLst>
                                          </p:cBhvr>
                                        </p:anim>
                                        <p:anim by="(-#ppt_w*0.10)" calcmode="lin" valueType="num">
                                          <p:cBhvr>
                                            <p:cTn id="38" dur="25" autoRev="1" fill="hold">
                                              <p:stCondLst>
                                                <p:cond delay="0"/>
                                              </p:stCondLst>
                                            </p:cTn>
                                            <p:tgtEl>
                                              <p:spTgt spid="23"/>
                                            </p:tgtEl>
                                            <p:attrNameLst>
                                              <p:attrName>ppt_y</p:attrName>
                                            </p:attrNameLst>
                                          </p:cBhvr>
                                        </p:anim>
                                        <p:animRot by="-480000">
                                          <p:cBhvr>
                                            <p:cTn id="39"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p:bldP spid="22" grpId="0"/>
          <p:bldP spid="23" grpId="0"/>
          <p:bldP spid="23"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圆角矩形 108"/>
          <p:cNvSpPr/>
          <p:nvPr/>
        </p:nvSpPr>
        <p:spPr>
          <a:xfrm>
            <a:off x="144119" y="1052736"/>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0" name="组合 109"/>
          <p:cNvGrpSpPr/>
          <p:nvPr/>
        </p:nvGrpSpPr>
        <p:grpSpPr>
          <a:xfrm>
            <a:off x="232948" y="1189649"/>
            <a:ext cx="118508" cy="118509"/>
            <a:chOff x="4486616" y="3001075"/>
            <a:chExt cx="274695" cy="274699"/>
          </a:xfrm>
        </p:grpSpPr>
        <p:sp>
          <p:nvSpPr>
            <p:cNvPr id="111" name="椭圆 11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2" name="椭圆 11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3" name="组合 112"/>
          <p:cNvGrpSpPr/>
          <p:nvPr/>
        </p:nvGrpSpPr>
        <p:grpSpPr>
          <a:xfrm>
            <a:off x="0" y="1223311"/>
            <a:ext cx="288238" cy="46073"/>
            <a:chOff x="4318304" y="3089060"/>
            <a:chExt cx="384317" cy="61430"/>
          </a:xfrm>
        </p:grpSpPr>
        <p:sp>
          <p:nvSpPr>
            <p:cNvPr id="114" name="圆角矩形 11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5" name="圆角矩形 11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16" name="文本框 10"/>
          <p:cNvSpPr txBox="1"/>
          <p:nvPr/>
        </p:nvSpPr>
        <p:spPr>
          <a:xfrm>
            <a:off x="243720" y="1079626"/>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17" name="组合 116"/>
          <p:cNvGrpSpPr/>
          <p:nvPr/>
        </p:nvGrpSpPr>
        <p:grpSpPr>
          <a:xfrm>
            <a:off x="3437617" y="2487479"/>
            <a:ext cx="2320472" cy="2320472"/>
            <a:chOff x="3437617" y="1513627"/>
            <a:chExt cx="2320472" cy="2320472"/>
          </a:xfrm>
        </p:grpSpPr>
        <p:sp>
          <p:nvSpPr>
            <p:cNvPr id="118" name="任意多边形 117"/>
            <p:cNvSpPr/>
            <p:nvPr/>
          </p:nvSpPr>
          <p:spPr>
            <a:xfrm rot="2700000">
              <a:off x="3437617" y="1513627"/>
              <a:ext cx="2320472" cy="2320472"/>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noFill/>
            <a:ln w="25400" cap="flat" cmpd="sng" algn="ctr">
              <a:solidFill>
                <a:sysClr val="window" lastClr="FFFF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9" name="Group 181"/>
            <p:cNvGrpSpPr>
              <a:grpSpLocks noChangeAspect="1"/>
            </p:cNvGrpSpPr>
            <p:nvPr/>
          </p:nvGrpSpPr>
          <p:grpSpPr bwMode="auto">
            <a:xfrm>
              <a:off x="4354095" y="2120177"/>
              <a:ext cx="500429" cy="496776"/>
              <a:chOff x="2160" y="2262"/>
              <a:chExt cx="411" cy="408"/>
            </a:xfrm>
            <a:solidFill>
              <a:sysClr val="window" lastClr="FFFFFF">
                <a:lumMod val="65000"/>
              </a:sysClr>
            </a:solidFill>
            <a:effectLst/>
          </p:grpSpPr>
          <p:sp>
            <p:nvSpPr>
              <p:cNvPr id="121"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2"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3"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4"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5"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6"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7"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120" name="文本框 14"/>
            <p:cNvSpPr txBox="1"/>
            <p:nvPr/>
          </p:nvSpPr>
          <p:spPr>
            <a:xfrm>
              <a:off x="3920057" y="2620799"/>
              <a:ext cx="1345998" cy="900246"/>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sng" strike="noStrike" kern="0" cap="none" spc="0" normalizeH="0" baseline="0" noProof="0" dirty="0">
                  <a:ln>
                    <a:noFill/>
                  </a:ln>
                  <a:solidFill>
                    <a:sysClr val="windowText" lastClr="000000">
                      <a:lumMod val="50000"/>
                      <a:lumOff val="50000"/>
                    </a:sysClr>
                  </a:solidFill>
                  <a:effectLst/>
                  <a:uLnTx/>
                  <a:uFillTx/>
                  <a:latin typeface="LiHei Pro" panose="020B0500000000000000" pitchFamily="34" charset="-122"/>
                  <a:ea typeface="LiHei Pro" panose="020B0500000000000000" pitchFamily="34" charset="-122"/>
                </a:rPr>
                <a:t>YOUR TITLE HERE</a:t>
              </a:r>
              <a:endParaRPr kumimoji="0" lang="zh-CN" altLang="en-US" sz="1800" b="0" i="0" u="sng" strike="noStrike" kern="0" cap="none" spc="0" normalizeH="0" baseline="0" noProof="0" dirty="0">
                <a:ln>
                  <a:noFill/>
                </a:ln>
                <a:solidFill>
                  <a:sysClr val="windowText" lastClr="000000">
                    <a:lumMod val="50000"/>
                    <a:lumOff val="50000"/>
                  </a:sysClr>
                </a:solidFill>
                <a:effectLst/>
                <a:uLnTx/>
                <a:uFillTx/>
                <a:latin typeface="LiHei Pro" panose="020B0500000000000000" pitchFamily="34" charset="-122"/>
                <a:ea typeface="LiHei Pro" panose="020B0500000000000000" pitchFamily="34" charset="-122"/>
              </a:endParaRPr>
            </a:p>
          </p:txBody>
        </p:sp>
      </p:grpSp>
      <p:grpSp>
        <p:nvGrpSpPr>
          <p:cNvPr id="128" name="组合 127"/>
          <p:cNvGrpSpPr/>
          <p:nvPr/>
        </p:nvGrpSpPr>
        <p:grpSpPr>
          <a:xfrm>
            <a:off x="1354525" y="2103628"/>
            <a:ext cx="1975215" cy="696645"/>
            <a:chOff x="1354524" y="1129774"/>
            <a:chExt cx="1975215" cy="696645"/>
          </a:xfrm>
        </p:grpSpPr>
        <p:grpSp>
          <p:nvGrpSpPr>
            <p:cNvPr id="129" name="组合 128"/>
            <p:cNvGrpSpPr/>
            <p:nvPr/>
          </p:nvGrpSpPr>
          <p:grpSpPr>
            <a:xfrm>
              <a:off x="3137767" y="1388760"/>
              <a:ext cx="191972" cy="191972"/>
              <a:chOff x="2481663" y="2585803"/>
              <a:chExt cx="309714" cy="309714"/>
            </a:xfrm>
          </p:grpSpPr>
          <p:sp>
            <p:nvSpPr>
              <p:cNvPr id="133" name="椭圆 132"/>
              <p:cNvSpPr/>
              <p:nvPr/>
            </p:nvSpPr>
            <p:spPr>
              <a:xfrm>
                <a:off x="2481663" y="2585803"/>
                <a:ext cx="309714" cy="309714"/>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34" name="任意多边形 133"/>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12700" cap="flat" cmpd="sng" algn="ctr">
                <a:noFill/>
                <a:prstDash val="solid"/>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30" name="组合 129"/>
            <p:cNvGrpSpPr/>
            <p:nvPr/>
          </p:nvGrpSpPr>
          <p:grpSpPr>
            <a:xfrm>
              <a:off x="1354524" y="1129774"/>
              <a:ext cx="1754021" cy="696645"/>
              <a:chOff x="4504186" y="3165511"/>
              <a:chExt cx="1580464" cy="928861"/>
            </a:xfrm>
          </p:grpSpPr>
          <p:sp>
            <p:nvSpPr>
              <p:cNvPr id="131" name="文本框 25"/>
              <p:cNvSpPr txBox="1"/>
              <p:nvPr/>
            </p:nvSpPr>
            <p:spPr>
              <a:xfrm>
                <a:off x="4504186" y="3165511"/>
                <a:ext cx="1580464" cy="410370"/>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368044"/>
                    </a:solidFill>
                    <a:effectLst/>
                    <a:uLnTx/>
                    <a:uFillTx/>
                    <a:latin typeface="微软雅黑" panose="020B0503020204020204" pitchFamily="34" charset="-122"/>
                    <a:ea typeface="微软雅黑" panose="020B0503020204020204" pitchFamily="34" charset="-122"/>
                  </a:rPr>
                  <a:t>任务名</a:t>
                </a:r>
                <a:endParaRPr kumimoji="0" lang="zh-CN" altLang="en-US" sz="14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endParaRPr>
              </a:p>
            </p:txBody>
          </p:sp>
          <p:sp>
            <p:nvSpPr>
              <p:cNvPr id="132" name="文本框 26"/>
              <p:cNvSpPr txBox="1"/>
              <p:nvPr/>
            </p:nvSpPr>
            <p:spPr>
              <a:xfrm>
                <a:off x="4508949" y="3478818"/>
                <a:ext cx="1537469"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135" name="组合 134"/>
          <p:cNvGrpSpPr/>
          <p:nvPr/>
        </p:nvGrpSpPr>
        <p:grpSpPr>
          <a:xfrm>
            <a:off x="1278544" y="4459863"/>
            <a:ext cx="2051197" cy="696083"/>
            <a:chOff x="1278542" y="3486010"/>
            <a:chExt cx="2051197" cy="696082"/>
          </a:xfrm>
        </p:grpSpPr>
        <p:grpSp>
          <p:nvGrpSpPr>
            <p:cNvPr id="136" name="组合 135"/>
            <p:cNvGrpSpPr/>
            <p:nvPr/>
          </p:nvGrpSpPr>
          <p:grpSpPr>
            <a:xfrm>
              <a:off x="3137767" y="3744433"/>
              <a:ext cx="191972" cy="191972"/>
              <a:chOff x="2481663" y="2585803"/>
              <a:chExt cx="309714" cy="309714"/>
            </a:xfrm>
          </p:grpSpPr>
          <p:sp>
            <p:nvSpPr>
              <p:cNvPr id="140" name="椭圆 139"/>
              <p:cNvSpPr/>
              <p:nvPr/>
            </p:nvSpPr>
            <p:spPr>
              <a:xfrm>
                <a:off x="2481663" y="2585803"/>
                <a:ext cx="309714" cy="309714"/>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41" name="任意多边形 140"/>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12700" cap="flat" cmpd="sng" algn="ctr">
                <a:noFill/>
                <a:prstDash val="solid"/>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37" name="组合 136"/>
            <p:cNvGrpSpPr/>
            <p:nvPr/>
          </p:nvGrpSpPr>
          <p:grpSpPr>
            <a:xfrm>
              <a:off x="1278542" y="3486010"/>
              <a:ext cx="1830003" cy="696082"/>
              <a:chOff x="4504186" y="3166260"/>
              <a:chExt cx="1580464" cy="928110"/>
            </a:xfrm>
          </p:grpSpPr>
          <p:sp>
            <p:nvSpPr>
              <p:cNvPr id="138" name="文本框 32"/>
              <p:cNvSpPr txBox="1"/>
              <p:nvPr/>
            </p:nvSpPr>
            <p:spPr>
              <a:xfrm>
                <a:off x="4504186" y="3166260"/>
                <a:ext cx="1580464" cy="41036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368044"/>
                    </a:solidFill>
                    <a:effectLst/>
                    <a:uLnTx/>
                    <a:uFillTx/>
                    <a:latin typeface="微软雅黑" panose="020B0503020204020204" pitchFamily="34" charset="-122"/>
                    <a:ea typeface="微软雅黑" panose="020B0503020204020204" pitchFamily="34" charset="-122"/>
                  </a:rPr>
                  <a:t>任务名</a:t>
                </a:r>
                <a:endParaRPr kumimoji="0" lang="zh-CN" altLang="en-US" sz="14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endParaRPr>
              </a:p>
            </p:txBody>
          </p:sp>
          <p:sp>
            <p:nvSpPr>
              <p:cNvPr id="139" name="文本框 33"/>
              <p:cNvSpPr txBox="1"/>
              <p:nvPr/>
            </p:nvSpPr>
            <p:spPr>
              <a:xfrm>
                <a:off x="4508949" y="3478817"/>
                <a:ext cx="1537469" cy="61555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142" name="组合 141"/>
          <p:cNvGrpSpPr/>
          <p:nvPr/>
        </p:nvGrpSpPr>
        <p:grpSpPr>
          <a:xfrm>
            <a:off x="695915" y="3285362"/>
            <a:ext cx="1933736" cy="696083"/>
            <a:chOff x="695915" y="2311510"/>
            <a:chExt cx="1933736" cy="696082"/>
          </a:xfrm>
        </p:grpSpPr>
        <p:grpSp>
          <p:nvGrpSpPr>
            <p:cNvPr id="143" name="组合 142"/>
            <p:cNvGrpSpPr/>
            <p:nvPr/>
          </p:nvGrpSpPr>
          <p:grpSpPr>
            <a:xfrm>
              <a:off x="2437679" y="2569933"/>
              <a:ext cx="191972" cy="191972"/>
              <a:chOff x="2481663" y="2585803"/>
              <a:chExt cx="309714" cy="309714"/>
            </a:xfrm>
          </p:grpSpPr>
          <p:sp>
            <p:nvSpPr>
              <p:cNvPr id="147" name="椭圆 146"/>
              <p:cNvSpPr/>
              <p:nvPr/>
            </p:nvSpPr>
            <p:spPr>
              <a:xfrm>
                <a:off x="2481663" y="2585803"/>
                <a:ext cx="309714" cy="309714"/>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48" name="任意多边形 147"/>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12700" cap="flat" cmpd="sng" algn="ctr">
                <a:noFill/>
                <a:prstDash val="solid"/>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4" name="组合 143"/>
            <p:cNvGrpSpPr/>
            <p:nvPr/>
          </p:nvGrpSpPr>
          <p:grpSpPr>
            <a:xfrm>
              <a:off x="695915" y="2311510"/>
              <a:ext cx="1712543" cy="696082"/>
              <a:chOff x="4504186" y="3166260"/>
              <a:chExt cx="1580464" cy="928110"/>
            </a:xfrm>
          </p:grpSpPr>
          <p:sp>
            <p:nvSpPr>
              <p:cNvPr id="145" name="文本框 39"/>
              <p:cNvSpPr txBox="1"/>
              <p:nvPr/>
            </p:nvSpPr>
            <p:spPr>
              <a:xfrm>
                <a:off x="4504186" y="3166260"/>
                <a:ext cx="1580464" cy="41036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368044"/>
                    </a:solidFill>
                    <a:effectLst/>
                    <a:uLnTx/>
                    <a:uFillTx/>
                    <a:latin typeface="微软雅黑" panose="020B0503020204020204" pitchFamily="34" charset="-122"/>
                    <a:ea typeface="微软雅黑" panose="020B0503020204020204" pitchFamily="34" charset="-122"/>
                  </a:rPr>
                  <a:t>任务名</a:t>
                </a:r>
                <a:endParaRPr kumimoji="0" lang="zh-CN" altLang="en-US" sz="14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endParaRPr>
              </a:p>
            </p:txBody>
          </p:sp>
          <p:sp>
            <p:nvSpPr>
              <p:cNvPr id="146" name="文本框 40"/>
              <p:cNvSpPr txBox="1"/>
              <p:nvPr/>
            </p:nvSpPr>
            <p:spPr>
              <a:xfrm>
                <a:off x="4508949" y="3478817"/>
                <a:ext cx="1537469" cy="61555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149" name="组合 148"/>
          <p:cNvGrpSpPr/>
          <p:nvPr/>
        </p:nvGrpSpPr>
        <p:grpSpPr>
          <a:xfrm>
            <a:off x="5786175" y="2104190"/>
            <a:ext cx="2055009" cy="696083"/>
            <a:chOff x="5786173" y="1130337"/>
            <a:chExt cx="2055009" cy="696082"/>
          </a:xfrm>
        </p:grpSpPr>
        <p:grpSp>
          <p:nvGrpSpPr>
            <p:cNvPr id="150" name="组合 149"/>
            <p:cNvGrpSpPr/>
            <p:nvPr/>
          </p:nvGrpSpPr>
          <p:grpSpPr>
            <a:xfrm>
              <a:off x="5786173" y="1388760"/>
              <a:ext cx="191972" cy="191972"/>
              <a:chOff x="2481663" y="2585803"/>
              <a:chExt cx="309714" cy="309714"/>
            </a:xfrm>
          </p:grpSpPr>
          <p:sp>
            <p:nvSpPr>
              <p:cNvPr id="154" name="椭圆 153"/>
              <p:cNvSpPr/>
              <p:nvPr/>
            </p:nvSpPr>
            <p:spPr>
              <a:xfrm>
                <a:off x="2481663" y="2585803"/>
                <a:ext cx="309714" cy="309714"/>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55" name="任意多边形 154"/>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12700" cap="flat" cmpd="sng" algn="ctr">
                <a:noFill/>
                <a:prstDash val="solid"/>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51" name="组合 150"/>
            <p:cNvGrpSpPr/>
            <p:nvPr/>
          </p:nvGrpSpPr>
          <p:grpSpPr>
            <a:xfrm>
              <a:off x="6015116" y="1130337"/>
              <a:ext cx="1826066" cy="696082"/>
              <a:chOff x="4504186" y="3166260"/>
              <a:chExt cx="1580464" cy="928110"/>
            </a:xfrm>
          </p:grpSpPr>
          <p:sp>
            <p:nvSpPr>
              <p:cNvPr id="152" name="文本框 46"/>
              <p:cNvSpPr txBox="1"/>
              <p:nvPr/>
            </p:nvSpPr>
            <p:spPr>
              <a:xfrm>
                <a:off x="4504186" y="3166260"/>
                <a:ext cx="1580464" cy="4103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368044"/>
                    </a:solidFill>
                    <a:effectLst/>
                    <a:uLnTx/>
                    <a:uFillTx/>
                    <a:latin typeface="微软雅黑" panose="020B0503020204020204" pitchFamily="34" charset="-122"/>
                    <a:ea typeface="微软雅黑" panose="020B0503020204020204" pitchFamily="34" charset="-122"/>
                  </a:rPr>
                  <a:t>任务名</a:t>
                </a:r>
                <a:endParaRPr kumimoji="0" lang="zh-CN" altLang="en-US" sz="14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endParaRPr>
              </a:p>
            </p:txBody>
          </p:sp>
          <p:sp>
            <p:nvSpPr>
              <p:cNvPr id="153" name="文本框 47"/>
              <p:cNvSpPr txBox="1"/>
              <p:nvPr/>
            </p:nvSpPr>
            <p:spPr>
              <a:xfrm>
                <a:off x="4508949" y="3478817"/>
                <a:ext cx="1537469" cy="61555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156" name="组合 155"/>
          <p:cNvGrpSpPr/>
          <p:nvPr/>
        </p:nvGrpSpPr>
        <p:grpSpPr>
          <a:xfrm>
            <a:off x="6479119" y="3277272"/>
            <a:ext cx="1983801" cy="704175"/>
            <a:chOff x="6479117" y="2303420"/>
            <a:chExt cx="1983801" cy="704175"/>
          </a:xfrm>
        </p:grpSpPr>
        <p:grpSp>
          <p:nvGrpSpPr>
            <p:cNvPr id="157" name="组合 156"/>
            <p:cNvGrpSpPr/>
            <p:nvPr/>
          </p:nvGrpSpPr>
          <p:grpSpPr>
            <a:xfrm>
              <a:off x="6479117" y="2569933"/>
              <a:ext cx="191972" cy="191972"/>
              <a:chOff x="2481663" y="2585803"/>
              <a:chExt cx="309714" cy="309714"/>
            </a:xfrm>
          </p:grpSpPr>
          <p:sp>
            <p:nvSpPr>
              <p:cNvPr id="161" name="椭圆 160"/>
              <p:cNvSpPr/>
              <p:nvPr/>
            </p:nvSpPr>
            <p:spPr>
              <a:xfrm>
                <a:off x="2481663" y="2585803"/>
                <a:ext cx="309714" cy="309714"/>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62" name="任意多边形 161"/>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12700" cap="flat" cmpd="sng" algn="ctr">
                <a:noFill/>
                <a:prstDash val="solid"/>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58" name="组合 157"/>
            <p:cNvGrpSpPr/>
            <p:nvPr/>
          </p:nvGrpSpPr>
          <p:grpSpPr>
            <a:xfrm>
              <a:off x="6704429" y="2303420"/>
              <a:ext cx="1758489" cy="704175"/>
              <a:chOff x="4504186" y="3155471"/>
              <a:chExt cx="1580464" cy="938900"/>
            </a:xfrm>
          </p:grpSpPr>
          <p:sp>
            <p:nvSpPr>
              <p:cNvPr id="159" name="文本框 53"/>
              <p:cNvSpPr txBox="1"/>
              <p:nvPr/>
            </p:nvSpPr>
            <p:spPr>
              <a:xfrm>
                <a:off x="4504186" y="3155471"/>
                <a:ext cx="1580464" cy="4103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368044"/>
                    </a:solidFill>
                    <a:effectLst/>
                    <a:uLnTx/>
                    <a:uFillTx/>
                    <a:latin typeface="微软雅黑" panose="020B0503020204020204" pitchFamily="34" charset="-122"/>
                    <a:ea typeface="微软雅黑" panose="020B0503020204020204" pitchFamily="34" charset="-122"/>
                  </a:rPr>
                  <a:t>任务名</a:t>
                </a:r>
                <a:endParaRPr kumimoji="0" lang="zh-CN" altLang="en-US" sz="14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endParaRPr>
              </a:p>
            </p:txBody>
          </p:sp>
          <p:sp>
            <p:nvSpPr>
              <p:cNvPr id="160" name="文本框 54"/>
              <p:cNvSpPr txBox="1"/>
              <p:nvPr/>
            </p:nvSpPr>
            <p:spPr>
              <a:xfrm>
                <a:off x="4508948" y="3478818"/>
                <a:ext cx="1537469" cy="61555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163" name="组合 162"/>
          <p:cNvGrpSpPr/>
          <p:nvPr/>
        </p:nvGrpSpPr>
        <p:grpSpPr>
          <a:xfrm>
            <a:off x="5786175" y="4451772"/>
            <a:ext cx="1917445" cy="704175"/>
            <a:chOff x="5786173" y="3477920"/>
            <a:chExt cx="1917445" cy="704175"/>
          </a:xfrm>
        </p:grpSpPr>
        <p:grpSp>
          <p:nvGrpSpPr>
            <p:cNvPr id="164" name="组合 163"/>
            <p:cNvGrpSpPr/>
            <p:nvPr/>
          </p:nvGrpSpPr>
          <p:grpSpPr>
            <a:xfrm>
              <a:off x="5786173" y="3744433"/>
              <a:ext cx="191972" cy="191972"/>
              <a:chOff x="2481663" y="2585803"/>
              <a:chExt cx="309714" cy="309714"/>
            </a:xfrm>
          </p:grpSpPr>
          <p:sp>
            <p:nvSpPr>
              <p:cNvPr id="168" name="椭圆 167"/>
              <p:cNvSpPr/>
              <p:nvPr/>
            </p:nvSpPr>
            <p:spPr>
              <a:xfrm>
                <a:off x="2481663" y="2585803"/>
                <a:ext cx="309714" cy="309714"/>
              </a:xfrm>
              <a:prstGeom prst="ellipse">
                <a:avLst/>
              </a:prstGeom>
              <a:solidFill>
                <a:srgbClr val="3680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69" name="任意多边形 168"/>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12700" cap="flat" cmpd="sng" algn="ctr">
                <a:noFill/>
                <a:prstDash val="solid"/>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65" name="组合 164"/>
            <p:cNvGrpSpPr/>
            <p:nvPr/>
          </p:nvGrpSpPr>
          <p:grpSpPr>
            <a:xfrm>
              <a:off x="6006703" y="3477920"/>
              <a:ext cx="1696915" cy="704175"/>
              <a:chOff x="4504186" y="3155471"/>
              <a:chExt cx="1580464" cy="938900"/>
            </a:xfrm>
          </p:grpSpPr>
          <p:sp>
            <p:nvSpPr>
              <p:cNvPr id="166" name="文本框 60"/>
              <p:cNvSpPr txBox="1"/>
              <p:nvPr/>
            </p:nvSpPr>
            <p:spPr>
              <a:xfrm>
                <a:off x="4504186" y="3155471"/>
                <a:ext cx="1580464" cy="4103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368044"/>
                    </a:solidFill>
                    <a:effectLst/>
                    <a:uLnTx/>
                    <a:uFillTx/>
                    <a:latin typeface="微软雅黑" panose="020B0503020204020204" pitchFamily="34" charset="-122"/>
                    <a:ea typeface="微软雅黑" panose="020B0503020204020204" pitchFamily="34" charset="-122"/>
                  </a:rPr>
                  <a:t>任务名</a:t>
                </a:r>
                <a:endParaRPr kumimoji="0" lang="zh-CN" altLang="en-US" sz="1400" b="0" i="0" u="none" strike="noStrike" kern="0" cap="none" spc="0" normalizeH="0" baseline="0" noProof="0" dirty="0">
                  <a:ln>
                    <a:noFill/>
                  </a:ln>
                  <a:solidFill>
                    <a:srgbClr val="368044"/>
                  </a:solidFill>
                  <a:effectLst/>
                  <a:uLnTx/>
                  <a:uFillTx/>
                  <a:latin typeface="微软雅黑" panose="020B0503020204020204" pitchFamily="34" charset="-122"/>
                  <a:ea typeface="微软雅黑" panose="020B0503020204020204" pitchFamily="34" charset="-122"/>
                </a:endParaRPr>
              </a:p>
            </p:txBody>
          </p:sp>
          <p:sp>
            <p:nvSpPr>
              <p:cNvPr id="167" name="文本框 61"/>
              <p:cNvSpPr txBox="1"/>
              <p:nvPr/>
            </p:nvSpPr>
            <p:spPr>
              <a:xfrm>
                <a:off x="4508949" y="3478818"/>
                <a:ext cx="1537469" cy="61555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170" name="组合 169"/>
          <p:cNvGrpSpPr/>
          <p:nvPr/>
        </p:nvGrpSpPr>
        <p:grpSpPr>
          <a:xfrm>
            <a:off x="3455883" y="2033711"/>
            <a:ext cx="845668" cy="849776"/>
            <a:chOff x="3455883" y="1059858"/>
            <a:chExt cx="845668" cy="849776"/>
          </a:xfrm>
        </p:grpSpPr>
        <p:grpSp>
          <p:nvGrpSpPr>
            <p:cNvPr id="171" name="组合 170"/>
            <p:cNvGrpSpPr/>
            <p:nvPr/>
          </p:nvGrpSpPr>
          <p:grpSpPr>
            <a:xfrm>
              <a:off x="3455883" y="1059858"/>
              <a:ext cx="845668" cy="849776"/>
              <a:chOff x="5413827" y="2743515"/>
              <a:chExt cx="1364344" cy="1370972"/>
            </a:xfrm>
          </p:grpSpPr>
          <p:sp>
            <p:nvSpPr>
              <p:cNvPr id="177" name="任意多边形 17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12700" cap="flat" cmpd="sng" algn="ctr">
                <a:noFill/>
                <a:prstDash val="solid"/>
                <a:miter lim="800000"/>
              </a:ln>
              <a:effectLst>
                <a:outerShdw blurRad="127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椭圆 177"/>
              <p:cNvSpPr/>
              <p:nvPr/>
            </p:nvSpPr>
            <p:spPr>
              <a:xfrm>
                <a:off x="5624512" y="2957514"/>
                <a:ext cx="942974" cy="942974"/>
              </a:xfrm>
              <a:prstGeom prst="ellipse">
                <a:avLst/>
              </a:prstGeom>
              <a:solidFill>
                <a:srgbClr val="368044"/>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14300" dist="63500" dir="13500000">
                  <a:srgbClr val="A86400">
                    <a:alpha val="4980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9" name="椭圆 178"/>
              <p:cNvSpPr/>
              <p:nvPr/>
            </p:nvSpPr>
            <p:spPr>
              <a:xfrm>
                <a:off x="5761338" y="3013184"/>
                <a:ext cx="674085" cy="488735"/>
              </a:xfrm>
              <a:prstGeom prst="ellipse">
                <a:avLst/>
              </a:prstGeom>
              <a:gradFill>
                <a:gsLst>
                  <a:gs pos="0">
                    <a:sysClr val="window" lastClr="FFFFFF">
                      <a:alpha val="80000"/>
                    </a:sysClr>
                  </a:gs>
                  <a:gs pos="100000">
                    <a:srgbClr val="FFB850">
                      <a:alpha val="0"/>
                    </a:srgbClr>
                  </a:gs>
                </a:gsLst>
                <a:lin ang="5400000" scaled="0"/>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2" name="Group 909"/>
            <p:cNvGrpSpPr>
              <a:grpSpLocks noChangeAspect="1"/>
            </p:cNvGrpSpPr>
            <p:nvPr/>
          </p:nvGrpSpPr>
          <p:grpSpPr bwMode="auto">
            <a:xfrm>
              <a:off x="3753576" y="1359309"/>
              <a:ext cx="265250" cy="226214"/>
              <a:chOff x="6090" y="1175"/>
              <a:chExt cx="265" cy="226"/>
            </a:xfrm>
            <a:solidFill>
              <a:sysClr val="window" lastClr="FFFFFF"/>
            </a:solidFill>
            <a:effectLst/>
          </p:grpSpPr>
          <p:sp>
            <p:nvSpPr>
              <p:cNvPr id="17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7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7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7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180" name="组合 179"/>
          <p:cNvGrpSpPr/>
          <p:nvPr/>
        </p:nvGrpSpPr>
        <p:grpSpPr>
          <a:xfrm>
            <a:off x="2774845" y="3213301"/>
            <a:ext cx="845668" cy="849776"/>
            <a:chOff x="2774845" y="2239449"/>
            <a:chExt cx="845668" cy="849776"/>
          </a:xfrm>
        </p:grpSpPr>
        <p:grpSp>
          <p:nvGrpSpPr>
            <p:cNvPr id="181" name="组合 180"/>
            <p:cNvGrpSpPr/>
            <p:nvPr/>
          </p:nvGrpSpPr>
          <p:grpSpPr>
            <a:xfrm>
              <a:off x="2774845" y="2239449"/>
              <a:ext cx="845668" cy="849776"/>
              <a:chOff x="5413827" y="2743515"/>
              <a:chExt cx="1364344" cy="1370972"/>
            </a:xfrm>
          </p:grpSpPr>
          <p:sp>
            <p:nvSpPr>
              <p:cNvPr id="183" name="任意多边形 182"/>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12700" cap="flat" cmpd="sng" algn="ctr">
                <a:noFill/>
                <a:prstDash val="solid"/>
                <a:miter lim="800000"/>
              </a:ln>
              <a:effectLst>
                <a:outerShdw blurRad="127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椭圆 183"/>
              <p:cNvSpPr/>
              <p:nvPr/>
            </p:nvSpPr>
            <p:spPr>
              <a:xfrm>
                <a:off x="5624512" y="2957514"/>
                <a:ext cx="942974" cy="942974"/>
              </a:xfrm>
              <a:prstGeom prst="ellipse">
                <a:avLst/>
              </a:prstGeom>
              <a:solidFill>
                <a:srgbClr val="368044"/>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14300" dist="63500" dir="13500000">
                  <a:srgbClr val="B31D1D">
                    <a:alpha val="4980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椭圆 184"/>
              <p:cNvSpPr/>
              <p:nvPr/>
            </p:nvSpPr>
            <p:spPr>
              <a:xfrm>
                <a:off x="5761338" y="3013184"/>
                <a:ext cx="674085" cy="488735"/>
              </a:xfrm>
              <a:prstGeom prst="ellipse">
                <a:avLst/>
              </a:prstGeom>
              <a:gradFill>
                <a:gsLst>
                  <a:gs pos="0">
                    <a:sysClr val="window" lastClr="FFFFFF">
                      <a:alpha val="80000"/>
                    </a:sysClr>
                  </a:gs>
                  <a:gs pos="100000">
                    <a:srgbClr val="E87071">
                      <a:alpha val="0"/>
                    </a:srgbClr>
                  </a:gs>
                </a:gsLst>
                <a:lin ang="5400000" scaled="0"/>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82" name="Freeform 19"/>
            <p:cNvSpPr>
              <a:spLocks/>
            </p:cNvSpPr>
            <p:nvPr/>
          </p:nvSpPr>
          <p:spPr bwMode="auto">
            <a:xfrm>
              <a:off x="3121767" y="2506351"/>
              <a:ext cx="157266" cy="307811"/>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ysClr val="window" lastClr="FFFFFF"/>
            </a:soli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86" name="组合 185"/>
          <p:cNvGrpSpPr/>
          <p:nvPr/>
        </p:nvGrpSpPr>
        <p:grpSpPr>
          <a:xfrm>
            <a:off x="3455883" y="4392893"/>
            <a:ext cx="845668" cy="849776"/>
            <a:chOff x="3455883" y="3419041"/>
            <a:chExt cx="845668" cy="849776"/>
          </a:xfrm>
        </p:grpSpPr>
        <p:grpSp>
          <p:nvGrpSpPr>
            <p:cNvPr id="187" name="组合 186"/>
            <p:cNvGrpSpPr/>
            <p:nvPr/>
          </p:nvGrpSpPr>
          <p:grpSpPr>
            <a:xfrm>
              <a:off x="3455883" y="3419041"/>
              <a:ext cx="845668" cy="849776"/>
              <a:chOff x="5413827" y="2743515"/>
              <a:chExt cx="1364344" cy="1370972"/>
            </a:xfrm>
          </p:grpSpPr>
          <p:sp>
            <p:nvSpPr>
              <p:cNvPr id="191" name="任意多边形 190"/>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12700" cap="flat" cmpd="sng" algn="ctr">
                <a:noFill/>
                <a:prstDash val="solid"/>
                <a:miter lim="800000"/>
              </a:ln>
              <a:effectLst>
                <a:outerShdw blurRad="127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椭圆 191"/>
              <p:cNvSpPr/>
              <p:nvPr/>
            </p:nvSpPr>
            <p:spPr>
              <a:xfrm>
                <a:off x="5624512" y="2957514"/>
                <a:ext cx="942974" cy="942974"/>
              </a:xfrm>
              <a:prstGeom prst="ellipse">
                <a:avLst/>
              </a:prstGeom>
              <a:solidFill>
                <a:srgbClr val="368044"/>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14300" dist="63500" dir="13500000">
                  <a:srgbClr val="00705D">
                    <a:alpha val="4980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椭圆 192"/>
              <p:cNvSpPr/>
              <p:nvPr/>
            </p:nvSpPr>
            <p:spPr>
              <a:xfrm>
                <a:off x="5761338" y="3013184"/>
                <a:ext cx="674085" cy="488735"/>
              </a:xfrm>
              <a:prstGeom prst="ellipse">
                <a:avLst/>
              </a:prstGeom>
              <a:gradFill>
                <a:gsLst>
                  <a:gs pos="0">
                    <a:sysClr val="window" lastClr="FFFFFF">
                      <a:alpha val="80000"/>
                    </a:sysClr>
                  </a:gs>
                  <a:gs pos="100000">
                    <a:srgbClr val="00AF92">
                      <a:alpha val="0"/>
                    </a:srgbClr>
                  </a:gs>
                </a:gsLst>
                <a:lin ang="5400000" scaled="0"/>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8" name="Group 22"/>
            <p:cNvGrpSpPr>
              <a:grpSpLocks noChangeAspect="1"/>
            </p:cNvGrpSpPr>
            <p:nvPr/>
          </p:nvGrpSpPr>
          <p:grpSpPr bwMode="auto">
            <a:xfrm>
              <a:off x="3762338" y="3724235"/>
              <a:ext cx="247724" cy="247724"/>
              <a:chOff x="3617" y="1935"/>
              <a:chExt cx="446" cy="446"/>
            </a:xfrm>
            <a:solidFill>
              <a:sysClr val="window" lastClr="FFFFFF"/>
            </a:solidFill>
            <a:effectLst/>
          </p:grpSpPr>
          <p:sp>
            <p:nvSpPr>
              <p:cNvPr id="189"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0"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194" name="组合 193"/>
          <p:cNvGrpSpPr/>
          <p:nvPr/>
        </p:nvGrpSpPr>
        <p:grpSpPr>
          <a:xfrm>
            <a:off x="4817958" y="2033711"/>
            <a:ext cx="845668" cy="849776"/>
            <a:chOff x="4817958" y="1059858"/>
            <a:chExt cx="845668" cy="849776"/>
          </a:xfrm>
        </p:grpSpPr>
        <p:grpSp>
          <p:nvGrpSpPr>
            <p:cNvPr id="195" name="组合 194"/>
            <p:cNvGrpSpPr/>
            <p:nvPr/>
          </p:nvGrpSpPr>
          <p:grpSpPr>
            <a:xfrm>
              <a:off x="4817958" y="1059858"/>
              <a:ext cx="845668" cy="849776"/>
              <a:chOff x="5413827" y="2743515"/>
              <a:chExt cx="1364344" cy="1370972"/>
            </a:xfrm>
          </p:grpSpPr>
          <p:sp>
            <p:nvSpPr>
              <p:cNvPr id="197" name="任意多边形 19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12700" cap="flat" cmpd="sng" algn="ctr">
                <a:noFill/>
                <a:prstDash val="solid"/>
                <a:miter lim="800000"/>
              </a:ln>
              <a:effectLst>
                <a:outerShdw blurRad="127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椭圆 197"/>
              <p:cNvSpPr/>
              <p:nvPr/>
            </p:nvSpPr>
            <p:spPr>
              <a:xfrm>
                <a:off x="5624512" y="2957514"/>
                <a:ext cx="942974" cy="942974"/>
              </a:xfrm>
              <a:prstGeom prst="ellipse">
                <a:avLst/>
              </a:prstGeom>
              <a:solidFill>
                <a:srgbClr val="368044"/>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14300" dist="63500" dir="13500000">
                  <a:srgbClr val="017581">
                    <a:alpha val="4980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椭圆 198"/>
              <p:cNvSpPr/>
              <p:nvPr/>
            </p:nvSpPr>
            <p:spPr>
              <a:xfrm>
                <a:off x="5761338" y="3013184"/>
                <a:ext cx="674085" cy="488735"/>
              </a:xfrm>
              <a:prstGeom prst="ellipse">
                <a:avLst/>
              </a:prstGeom>
              <a:gradFill>
                <a:gsLst>
                  <a:gs pos="0">
                    <a:sysClr val="window" lastClr="FFFFFF">
                      <a:alpha val="80000"/>
                    </a:sysClr>
                  </a:gs>
                  <a:gs pos="100000">
                    <a:srgbClr val="01ACBE">
                      <a:alpha val="0"/>
                    </a:srgbClr>
                  </a:gs>
                </a:gsLst>
                <a:lin ang="5400000" scaled="0"/>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6" name="Freeform 28"/>
            <p:cNvSpPr>
              <a:spLocks noEditPoints="1"/>
            </p:cNvSpPr>
            <p:nvPr/>
          </p:nvSpPr>
          <p:spPr bwMode="auto">
            <a:xfrm>
              <a:off x="5111470" y="1353886"/>
              <a:ext cx="292660" cy="23706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00" name="组合 199"/>
          <p:cNvGrpSpPr/>
          <p:nvPr/>
        </p:nvGrpSpPr>
        <p:grpSpPr>
          <a:xfrm>
            <a:off x="5498994" y="3213301"/>
            <a:ext cx="845668" cy="849776"/>
            <a:chOff x="5498994" y="2239449"/>
            <a:chExt cx="845668" cy="849776"/>
          </a:xfrm>
        </p:grpSpPr>
        <p:grpSp>
          <p:nvGrpSpPr>
            <p:cNvPr id="201" name="组合 200"/>
            <p:cNvGrpSpPr/>
            <p:nvPr/>
          </p:nvGrpSpPr>
          <p:grpSpPr>
            <a:xfrm>
              <a:off x="5498994" y="2239449"/>
              <a:ext cx="845668" cy="849776"/>
              <a:chOff x="5413827" y="2743515"/>
              <a:chExt cx="1364344" cy="1370972"/>
            </a:xfrm>
          </p:grpSpPr>
          <p:sp>
            <p:nvSpPr>
              <p:cNvPr id="207" name="任意多边形 20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12700" cap="flat" cmpd="sng" algn="ctr">
                <a:noFill/>
                <a:prstDash val="solid"/>
                <a:miter lim="800000"/>
              </a:ln>
              <a:effectLst>
                <a:outerShdw blurRad="127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椭圆 207"/>
              <p:cNvSpPr/>
              <p:nvPr/>
            </p:nvSpPr>
            <p:spPr>
              <a:xfrm>
                <a:off x="5624512" y="2957514"/>
                <a:ext cx="942974" cy="942974"/>
              </a:xfrm>
              <a:prstGeom prst="ellipse">
                <a:avLst/>
              </a:prstGeom>
              <a:solidFill>
                <a:srgbClr val="368044"/>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14300" dist="63500" dir="13500000">
                  <a:srgbClr val="5D356D">
                    <a:alpha val="4980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9" name="椭圆 208"/>
              <p:cNvSpPr/>
              <p:nvPr/>
            </p:nvSpPr>
            <p:spPr>
              <a:xfrm>
                <a:off x="5761338" y="3013184"/>
                <a:ext cx="674085" cy="488735"/>
              </a:xfrm>
              <a:prstGeom prst="ellipse">
                <a:avLst/>
              </a:prstGeom>
              <a:gradFill>
                <a:gsLst>
                  <a:gs pos="0">
                    <a:sysClr val="window" lastClr="FFFFFF">
                      <a:alpha val="80000"/>
                    </a:sysClr>
                  </a:gs>
                  <a:gs pos="100000">
                    <a:srgbClr val="894EA0">
                      <a:alpha val="0"/>
                    </a:srgbClr>
                  </a:gs>
                </a:gsLst>
                <a:lin ang="5400000" scaled="0"/>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2" name="Group 36"/>
            <p:cNvGrpSpPr>
              <a:grpSpLocks noChangeAspect="1"/>
            </p:cNvGrpSpPr>
            <p:nvPr/>
          </p:nvGrpSpPr>
          <p:grpSpPr bwMode="auto">
            <a:xfrm>
              <a:off x="5808602" y="2543654"/>
              <a:ext cx="269996" cy="233204"/>
              <a:chOff x="3321" y="1710"/>
              <a:chExt cx="1042" cy="900"/>
            </a:xfrm>
            <a:solidFill>
              <a:sysClr val="window" lastClr="FFFFFF"/>
            </a:solidFill>
          </p:grpSpPr>
          <p:sp>
            <p:nvSpPr>
              <p:cNvPr id="203"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4"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5"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6"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210" name="组合 209"/>
          <p:cNvGrpSpPr/>
          <p:nvPr/>
        </p:nvGrpSpPr>
        <p:grpSpPr>
          <a:xfrm>
            <a:off x="4817958" y="4392893"/>
            <a:ext cx="845668" cy="849776"/>
            <a:chOff x="4817958" y="3419041"/>
            <a:chExt cx="845668" cy="849776"/>
          </a:xfrm>
        </p:grpSpPr>
        <p:grpSp>
          <p:nvGrpSpPr>
            <p:cNvPr id="211" name="组合 210"/>
            <p:cNvGrpSpPr/>
            <p:nvPr/>
          </p:nvGrpSpPr>
          <p:grpSpPr>
            <a:xfrm>
              <a:off x="4817958" y="3419041"/>
              <a:ext cx="845668" cy="849776"/>
              <a:chOff x="5413827" y="2743515"/>
              <a:chExt cx="1364344" cy="1370972"/>
            </a:xfrm>
          </p:grpSpPr>
          <p:sp>
            <p:nvSpPr>
              <p:cNvPr id="213" name="任意多边形 212"/>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12700" cap="flat" cmpd="sng" algn="ctr">
                <a:noFill/>
                <a:prstDash val="solid"/>
                <a:miter lim="800000"/>
              </a:ln>
              <a:effectLst>
                <a:outerShdw blurRad="127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椭圆 213"/>
              <p:cNvSpPr/>
              <p:nvPr/>
            </p:nvSpPr>
            <p:spPr>
              <a:xfrm>
                <a:off x="5624512" y="2957514"/>
                <a:ext cx="942974" cy="942974"/>
              </a:xfrm>
              <a:prstGeom prst="ellipse">
                <a:avLst/>
              </a:prstGeom>
              <a:solidFill>
                <a:srgbClr val="368044"/>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14300" dist="63500" dir="13500000">
                  <a:srgbClr val="7D2B4C">
                    <a:alpha val="4980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5" name="椭圆 214"/>
              <p:cNvSpPr/>
              <p:nvPr/>
            </p:nvSpPr>
            <p:spPr>
              <a:xfrm>
                <a:off x="5761338" y="3013184"/>
                <a:ext cx="674085" cy="488735"/>
              </a:xfrm>
              <a:prstGeom prst="ellipse">
                <a:avLst/>
              </a:prstGeom>
              <a:gradFill>
                <a:gsLst>
                  <a:gs pos="0">
                    <a:sysClr val="window" lastClr="FFFFFF">
                      <a:alpha val="80000"/>
                    </a:sysClr>
                  </a:gs>
                  <a:gs pos="100000">
                    <a:srgbClr val="C65885">
                      <a:alpha val="0"/>
                    </a:srgbClr>
                  </a:gs>
                </a:gsLst>
                <a:lin ang="5400000" scaled="0"/>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12" name="Freeform 53"/>
            <p:cNvSpPr>
              <a:spLocks noEditPoints="1"/>
            </p:cNvSpPr>
            <p:nvPr/>
          </p:nvSpPr>
          <p:spPr bwMode="auto">
            <a:xfrm>
              <a:off x="5119433" y="3709730"/>
              <a:ext cx="276734" cy="276734"/>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B850"/>
                </a:solidFill>
                <a:effectLst/>
                <a:uLnTx/>
                <a:uFillTx/>
              </a:endParaRPr>
            </a:p>
          </p:txBody>
        </p:sp>
      </p:gr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wipe(left)">
                                          <p:cBhvr>
                                            <p:cTn id="7" dur="500"/>
                                            <p:tgtEl>
                                              <p:spTgt spid="11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1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109"/>
                                            </p:tgtEl>
                                            <p:attrNameLst>
                                              <p:attrName>style.visibility</p:attrName>
                                            </p:attrNameLst>
                                          </p:cBhvr>
                                          <p:to>
                                            <p:strVal val="visible"/>
                                          </p:to>
                                        </p:set>
                                        <p:anim calcmode="lin" valueType="num" p14:bounceEnd="50000">
                                          <p:cBhvr additive="base">
                                            <p:cTn id="14" dur="500" fill="hold"/>
                                            <p:tgtEl>
                                              <p:spTgt spid="10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10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6"/>
                                            </p:tgtEl>
                                            <p:attrNameLst>
                                              <p:attrName>style.visibility</p:attrName>
                                            </p:attrNameLst>
                                          </p:cBhvr>
                                          <p:to>
                                            <p:strVal val="visible"/>
                                          </p:to>
                                        </p:set>
                                        <p:animEffect transition="in" filter="barn(outVertical)">
                                          <p:cBhvr>
                                            <p:cTn id="19" dur="700"/>
                                            <p:tgtEl>
                                              <p:spTgt spid="116"/>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117"/>
                                            </p:tgtEl>
                                            <p:attrNameLst>
                                              <p:attrName>style.visibility</p:attrName>
                                            </p:attrNameLst>
                                          </p:cBhvr>
                                          <p:to>
                                            <p:strVal val="visible"/>
                                          </p:to>
                                        </p:set>
                                        <p:anim calcmode="lin" valueType="num">
                                          <p:cBhvr>
                                            <p:cTn id="23" dur="1000" fill="hold"/>
                                            <p:tgtEl>
                                              <p:spTgt spid="117"/>
                                            </p:tgtEl>
                                            <p:attrNameLst>
                                              <p:attrName>ppt_w</p:attrName>
                                            </p:attrNameLst>
                                          </p:cBhvr>
                                          <p:tavLst>
                                            <p:tav tm="0">
                                              <p:val>
                                                <p:fltVal val="0"/>
                                              </p:val>
                                            </p:tav>
                                            <p:tav tm="100000">
                                              <p:val>
                                                <p:strVal val="#ppt_w"/>
                                              </p:val>
                                            </p:tav>
                                          </p:tavLst>
                                        </p:anim>
                                        <p:anim calcmode="lin" valueType="num">
                                          <p:cBhvr>
                                            <p:cTn id="24" dur="1000" fill="hold"/>
                                            <p:tgtEl>
                                              <p:spTgt spid="117"/>
                                            </p:tgtEl>
                                            <p:attrNameLst>
                                              <p:attrName>ppt_h</p:attrName>
                                            </p:attrNameLst>
                                          </p:cBhvr>
                                          <p:tavLst>
                                            <p:tav tm="0">
                                              <p:val>
                                                <p:fltVal val="0"/>
                                              </p:val>
                                            </p:tav>
                                            <p:tav tm="100000">
                                              <p:val>
                                                <p:strVal val="#ppt_h"/>
                                              </p:val>
                                            </p:tav>
                                          </p:tavLst>
                                        </p:anim>
                                        <p:anim calcmode="lin" valueType="num">
                                          <p:cBhvr>
                                            <p:cTn id="25" dur="1000" fill="hold"/>
                                            <p:tgtEl>
                                              <p:spTgt spid="117"/>
                                            </p:tgtEl>
                                            <p:attrNameLst>
                                              <p:attrName>style.rotation</p:attrName>
                                            </p:attrNameLst>
                                          </p:cBhvr>
                                          <p:tavLst>
                                            <p:tav tm="0">
                                              <p:val>
                                                <p:fltVal val="90"/>
                                              </p:val>
                                            </p:tav>
                                            <p:tav tm="100000">
                                              <p:val>
                                                <p:fltVal val="0"/>
                                              </p:val>
                                            </p:tav>
                                          </p:tavLst>
                                        </p:anim>
                                        <p:animEffect transition="in" filter="fade">
                                          <p:cBhvr>
                                            <p:cTn id="26" dur="1000"/>
                                            <p:tgtEl>
                                              <p:spTgt spid="117"/>
                                            </p:tgtEl>
                                          </p:cBhvr>
                                        </p:animEffect>
                                      </p:childTnLst>
                                    </p:cTn>
                                  </p:par>
                                </p:childTnLst>
                              </p:cTn>
                            </p:par>
                            <p:par>
                              <p:cTn id="27" fill="hold">
                                <p:stCondLst>
                                  <p:cond delay="3000"/>
                                </p:stCondLst>
                                <p:childTnLst>
                                  <p:par>
                                    <p:cTn id="28" presetID="2" presetClass="entr" presetSubtype="3" accel="53333" fill="hold" nodeType="afterEffect" p14:presetBounceEnd="53333">
                                      <p:stCondLst>
                                        <p:cond delay="0"/>
                                      </p:stCondLst>
                                      <p:childTnLst>
                                        <p:set>
                                          <p:cBhvr>
                                            <p:cTn id="29" dur="1" fill="hold">
                                              <p:stCondLst>
                                                <p:cond delay="0"/>
                                              </p:stCondLst>
                                            </p:cTn>
                                            <p:tgtEl>
                                              <p:spTgt spid="194"/>
                                            </p:tgtEl>
                                            <p:attrNameLst>
                                              <p:attrName>style.visibility</p:attrName>
                                            </p:attrNameLst>
                                          </p:cBhvr>
                                          <p:to>
                                            <p:strVal val="visible"/>
                                          </p:to>
                                        </p:set>
                                        <p:anim calcmode="lin" valueType="num" p14:bounceEnd="53333">
                                          <p:cBhvr additive="base">
                                            <p:cTn id="30" dur="1500" fill="hold"/>
                                            <p:tgtEl>
                                              <p:spTgt spid="194"/>
                                            </p:tgtEl>
                                            <p:attrNameLst>
                                              <p:attrName>ppt_x</p:attrName>
                                            </p:attrNameLst>
                                          </p:cBhvr>
                                          <p:tavLst>
                                            <p:tav tm="0">
                                              <p:val>
                                                <p:strVal val="1+#ppt_w/2"/>
                                              </p:val>
                                            </p:tav>
                                            <p:tav tm="100000">
                                              <p:val>
                                                <p:strVal val="#ppt_x"/>
                                              </p:val>
                                            </p:tav>
                                          </p:tavLst>
                                        </p:anim>
                                        <p:anim calcmode="lin" valueType="num" p14:bounceEnd="53333">
                                          <p:cBhvr additive="base">
                                            <p:cTn id="31" dur="1500" fill="hold"/>
                                            <p:tgtEl>
                                              <p:spTgt spid="194"/>
                                            </p:tgtEl>
                                            <p:attrNameLst>
                                              <p:attrName>ppt_y</p:attrName>
                                            </p:attrNameLst>
                                          </p:cBhvr>
                                          <p:tavLst>
                                            <p:tav tm="0">
                                              <p:val>
                                                <p:strVal val="0-#ppt_h/2"/>
                                              </p:val>
                                            </p:tav>
                                            <p:tav tm="100000">
                                              <p:val>
                                                <p:strVal val="#ppt_y"/>
                                              </p:val>
                                            </p:tav>
                                          </p:tavLst>
                                        </p:anim>
                                      </p:childTnLst>
                                    </p:cTn>
                                  </p:par>
                                  <p:par>
                                    <p:cTn id="32" presetID="2" presetClass="entr" presetSubtype="9" accel="53333" fill="hold" nodeType="withEffect" p14:presetBounceEnd="53333">
                                      <p:stCondLst>
                                        <p:cond delay="0"/>
                                      </p:stCondLst>
                                      <p:childTnLst>
                                        <p:set>
                                          <p:cBhvr>
                                            <p:cTn id="33" dur="1" fill="hold">
                                              <p:stCondLst>
                                                <p:cond delay="0"/>
                                              </p:stCondLst>
                                            </p:cTn>
                                            <p:tgtEl>
                                              <p:spTgt spid="170"/>
                                            </p:tgtEl>
                                            <p:attrNameLst>
                                              <p:attrName>style.visibility</p:attrName>
                                            </p:attrNameLst>
                                          </p:cBhvr>
                                          <p:to>
                                            <p:strVal val="visible"/>
                                          </p:to>
                                        </p:set>
                                        <p:anim calcmode="lin" valueType="num" p14:bounceEnd="53333">
                                          <p:cBhvr additive="base">
                                            <p:cTn id="34" dur="1500" fill="hold"/>
                                            <p:tgtEl>
                                              <p:spTgt spid="170"/>
                                            </p:tgtEl>
                                            <p:attrNameLst>
                                              <p:attrName>ppt_x</p:attrName>
                                            </p:attrNameLst>
                                          </p:cBhvr>
                                          <p:tavLst>
                                            <p:tav tm="0">
                                              <p:val>
                                                <p:strVal val="0-#ppt_w/2"/>
                                              </p:val>
                                            </p:tav>
                                            <p:tav tm="100000">
                                              <p:val>
                                                <p:strVal val="#ppt_x"/>
                                              </p:val>
                                            </p:tav>
                                          </p:tavLst>
                                        </p:anim>
                                        <p:anim calcmode="lin" valueType="num" p14:bounceEnd="53333">
                                          <p:cBhvr additive="base">
                                            <p:cTn id="35" dur="1500" fill="hold"/>
                                            <p:tgtEl>
                                              <p:spTgt spid="170"/>
                                            </p:tgtEl>
                                            <p:attrNameLst>
                                              <p:attrName>ppt_y</p:attrName>
                                            </p:attrNameLst>
                                          </p:cBhvr>
                                          <p:tavLst>
                                            <p:tav tm="0">
                                              <p:val>
                                                <p:strVal val="0-#ppt_h/2"/>
                                              </p:val>
                                            </p:tav>
                                            <p:tav tm="100000">
                                              <p:val>
                                                <p:strVal val="#ppt_y"/>
                                              </p:val>
                                            </p:tav>
                                          </p:tavLst>
                                        </p:anim>
                                      </p:childTnLst>
                                    </p:cTn>
                                  </p:par>
                                  <p:par>
                                    <p:cTn id="36" presetID="2" presetClass="entr" presetSubtype="8" accel="53333" fill="hold" nodeType="withEffect" p14:presetBounceEnd="53333">
                                      <p:stCondLst>
                                        <p:cond delay="0"/>
                                      </p:stCondLst>
                                      <p:childTnLst>
                                        <p:set>
                                          <p:cBhvr>
                                            <p:cTn id="37" dur="1" fill="hold">
                                              <p:stCondLst>
                                                <p:cond delay="0"/>
                                              </p:stCondLst>
                                            </p:cTn>
                                            <p:tgtEl>
                                              <p:spTgt spid="180"/>
                                            </p:tgtEl>
                                            <p:attrNameLst>
                                              <p:attrName>style.visibility</p:attrName>
                                            </p:attrNameLst>
                                          </p:cBhvr>
                                          <p:to>
                                            <p:strVal val="visible"/>
                                          </p:to>
                                        </p:set>
                                        <p:anim calcmode="lin" valueType="num" p14:bounceEnd="53333">
                                          <p:cBhvr additive="base">
                                            <p:cTn id="38" dur="1500" fill="hold"/>
                                            <p:tgtEl>
                                              <p:spTgt spid="180"/>
                                            </p:tgtEl>
                                            <p:attrNameLst>
                                              <p:attrName>ppt_x</p:attrName>
                                            </p:attrNameLst>
                                          </p:cBhvr>
                                          <p:tavLst>
                                            <p:tav tm="0">
                                              <p:val>
                                                <p:strVal val="0-#ppt_w/2"/>
                                              </p:val>
                                            </p:tav>
                                            <p:tav tm="100000">
                                              <p:val>
                                                <p:strVal val="#ppt_x"/>
                                              </p:val>
                                            </p:tav>
                                          </p:tavLst>
                                        </p:anim>
                                        <p:anim calcmode="lin" valueType="num" p14:bounceEnd="53333">
                                          <p:cBhvr additive="base">
                                            <p:cTn id="39" dur="1500" fill="hold"/>
                                            <p:tgtEl>
                                              <p:spTgt spid="180"/>
                                            </p:tgtEl>
                                            <p:attrNameLst>
                                              <p:attrName>ppt_y</p:attrName>
                                            </p:attrNameLst>
                                          </p:cBhvr>
                                          <p:tavLst>
                                            <p:tav tm="0">
                                              <p:val>
                                                <p:strVal val="#ppt_y"/>
                                              </p:val>
                                            </p:tav>
                                            <p:tav tm="100000">
                                              <p:val>
                                                <p:strVal val="#ppt_y"/>
                                              </p:val>
                                            </p:tav>
                                          </p:tavLst>
                                        </p:anim>
                                      </p:childTnLst>
                                    </p:cTn>
                                  </p:par>
                                  <p:par>
                                    <p:cTn id="40" presetID="2" presetClass="entr" presetSubtype="12" accel="53333" fill="hold" nodeType="withEffect" p14:presetBounceEnd="53333">
                                      <p:stCondLst>
                                        <p:cond delay="0"/>
                                      </p:stCondLst>
                                      <p:childTnLst>
                                        <p:set>
                                          <p:cBhvr>
                                            <p:cTn id="41" dur="1" fill="hold">
                                              <p:stCondLst>
                                                <p:cond delay="0"/>
                                              </p:stCondLst>
                                            </p:cTn>
                                            <p:tgtEl>
                                              <p:spTgt spid="186"/>
                                            </p:tgtEl>
                                            <p:attrNameLst>
                                              <p:attrName>style.visibility</p:attrName>
                                            </p:attrNameLst>
                                          </p:cBhvr>
                                          <p:to>
                                            <p:strVal val="visible"/>
                                          </p:to>
                                        </p:set>
                                        <p:anim calcmode="lin" valueType="num" p14:bounceEnd="53333">
                                          <p:cBhvr additive="base">
                                            <p:cTn id="42" dur="1500" fill="hold"/>
                                            <p:tgtEl>
                                              <p:spTgt spid="186"/>
                                            </p:tgtEl>
                                            <p:attrNameLst>
                                              <p:attrName>ppt_x</p:attrName>
                                            </p:attrNameLst>
                                          </p:cBhvr>
                                          <p:tavLst>
                                            <p:tav tm="0">
                                              <p:val>
                                                <p:strVal val="0-#ppt_w/2"/>
                                              </p:val>
                                            </p:tav>
                                            <p:tav tm="100000">
                                              <p:val>
                                                <p:strVal val="#ppt_x"/>
                                              </p:val>
                                            </p:tav>
                                          </p:tavLst>
                                        </p:anim>
                                        <p:anim calcmode="lin" valueType="num" p14:bounceEnd="53333">
                                          <p:cBhvr additive="base">
                                            <p:cTn id="43" dur="1500" fill="hold"/>
                                            <p:tgtEl>
                                              <p:spTgt spid="186"/>
                                            </p:tgtEl>
                                            <p:attrNameLst>
                                              <p:attrName>ppt_y</p:attrName>
                                            </p:attrNameLst>
                                          </p:cBhvr>
                                          <p:tavLst>
                                            <p:tav tm="0">
                                              <p:val>
                                                <p:strVal val="1+#ppt_h/2"/>
                                              </p:val>
                                            </p:tav>
                                            <p:tav tm="100000">
                                              <p:val>
                                                <p:strVal val="#ppt_y"/>
                                              </p:val>
                                            </p:tav>
                                          </p:tavLst>
                                        </p:anim>
                                      </p:childTnLst>
                                    </p:cTn>
                                  </p:par>
                                  <p:par>
                                    <p:cTn id="44" presetID="2" presetClass="entr" presetSubtype="2" accel="53333" fill="hold" nodeType="withEffect" p14:presetBounceEnd="53333">
                                      <p:stCondLst>
                                        <p:cond delay="0"/>
                                      </p:stCondLst>
                                      <p:childTnLst>
                                        <p:set>
                                          <p:cBhvr>
                                            <p:cTn id="45" dur="1" fill="hold">
                                              <p:stCondLst>
                                                <p:cond delay="0"/>
                                              </p:stCondLst>
                                            </p:cTn>
                                            <p:tgtEl>
                                              <p:spTgt spid="200"/>
                                            </p:tgtEl>
                                            <p:attrNameLst>
                                              <p:attrName>style.visibility</p:attrName>
                                            </p:attrNameLst>
                                          </p:cBhvr>
                                          <p:to>
                                            <p:strVal val="visible"/>
                                          </p:to>
                                        </p:set>
                                        <p:anim calcmode="lin" valueType="num" p14:bounceEnd="53333">
                                          <p:cBhvr additive="base">
                                            <p:cTn id="46" dur="1500" fill="hold"/>
                                            <p:tgtEl>
                                              <p:spTgt spid="200"/>
                                            </p:tgtEl>
                                            <p:attrNameLst>
                                              <p:attrName>ppt_x</p:attrName>
                                            </p:attrNameLst>
                                          </p:cBhvr>
                                          <p:tavLst>
                                            <p:tav tm="0">
                                              <p:val>
                                                <p:strVal val="1+#ppt_w/2"/>
                                              </p:val>
                                            </p:tav>
                                            <p:tav tm="100000">
                                              <p:val>
                                                <p:strVal val="#ppt_x"/>
                                              </p:val>
                                            </p:tav>
                                          </p:tavLst>
                                        </p:anim>
                                        <p:anim calcmode="lin" valueType="num" p14:bounceEnd="53333">
                                          <p:cBhvr additive="base">
                                            <p:cTn id="47" dur="1500" fill="hold"/>
                                            <p:tgtEl>
                                              <p:spTgt spid="200"/>
                                            </p:tgtEl>
                                            <p:attrNameLst>
                                              <p:attrName>ppt_y</p:attrName>
                                            </p:attrNameLst>
                                          </p:cBhvr>
                                          <p:tavLst>
                                            <p:tav tm="0">
                                              <p:val>
                                                <p:strVal val="#ppt_y"/>
                                              </p:val>
                                            </p:tav>
                                            <p:tav tm="100000">
                                              <p:val>
                                                <p:strVal val="#ppt_y"/>
                                              </p:val>
                                            </p:tav>
                                          </p:tavLst>
                                        </p:anim>
                                      </p:childTnLst>
                                    </p:cTn>
                                  </p:par>
                                  <p:par>
                                    <p:cTn id="48" presetID="2" presetClass="entr" presetSubtype="6" accel="53333" fill="hold" nodeType="withEffect" p14:presetBounceEnd="53333">
                                      <p:stCondLst>
                                        <p:cond delay="0"/>
                                      </p:stCondLst>
                                      <p:childTnLst>
                                        <p:set>
                                          <p:cBhvr>
                                            <p:cTn id="49" dur="1" fill="hold">
                                              <p:stCondLst>
                                                <p:cond delay="0"/>
                                              </p:stCondLst>
                                            </p:cTn>
                                            <p:tgtEl>
                                              <p:spTgt spid="210"/>
                                            </p:tgtEl>
                                            <p:attrNameLst>
                                              <p:attrName>style.visibility</p:attrName>
                                            </p:attrNameLst>
                                          </p:cBhvr>
                                          <p:to>
                                            <p:strVal val="visible"/>
                                          </p:to>
                                        </p:set>
                                        <p:anim calcmode="lin" valueType="num" p14:bounceEnd="53333">
                                          <p:cBhvr additive="base">
                                            <p:cTn id="50" dur="1500" fill="hold"/>
                                            <p:tgtEl>
                                              <p:spTgt spid="210"/>
                                            </p:tgtEl>
                                            <p:attrNameLst>
                                              <p:attrName>ppt_x</p:attrName>
                                            </p:attrNameLst>
                                          </p:cBhvr>
                                          <p:tavLst>
                                            <p:tav tm="0">
                                              <p:val>
                                                <p:strVal val="1+#ppt_w/2"/>
                                              </p:val>
                                            </p:tav>
                                            <p:tav tm="100000">
                                              <p:val>
                                                <p:strVal val="#ppt_x"/>
                                              </p:val>
                                            </p:tav>
                                          </p:tavLst>
                                        </p:anim>
                                        <p:anim calcmode="lin" valueType="num" p14:bounceEnd="53333">
                                          <p:cBhvr additive="base">
                                            <p:cTn id="51" dur="1500" fill="hold"/>
                                            <p:tgtEl>
                                              <p:spTgt spid="210"/>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149"/>
                                            </p:tgtEl>
                                            <p:attrNameLst>
                                              <p:attrName>style.visibility</p:attrName>
                                            </p:attrNameLst>
                                          </p:cBhvr>
                                          <p:to>
                                            <p:strVal val="visible"/>
                                          </p:to>
                                        </p:set>
                                        <p:animEffect transition="in" filter="wipe(left)">
                                          <p:cBhvr>
                                            <p:cTn id="55" dur="500"/>
                                            <p:tgtEl>
                                              <p:spTgt spid="149"/>
                                            </p:tgtEl>
                                          </p:cBhvr>
                                        </p:animEffect>
                                      </p:childTnLst>
                                    </p:cTn>
                                  </p:par>
                                  <p:par>
                                    <p:cTn id="56" presetID="22" presetClass="entr" presetSubtype="2" fill="hold" nodeType="withEffect">
                                      <p:stCondLst>
                                        <p:cond delay="0"/>
                                      </p:stCondLst>
                                      <p:childTnLst>
                                        <p:set>
                                          <p:cBhvr>
                                            <p:cTn id="57" dur="1" fill="hold">
                                              <p:stCondLst>
                                                <p:cond delay="0"/>
                                              </p:stCondLst>
                                            </p:cTn>
                                            <p:tgtEl>
                                              <p:spTgt spid="128"/>
                                            </p:tgtEl>
                                            <p:attrNameLst>
                                              <p:attrName>style.visibility</p:attrName>
                                            </p:attrNameLst>
                                          </p:cBhvr>
                                          <p:to>
                                            <p:strVal val="visible"/>
                                          </p:to>
                                        </p:set>
                                        <p:animEffect transition="in" filter="wipe(right)">
                                          <p:cBhvr>
                                            <p:cTn id="58" dur="500"/>
                                            <p:tgtEl>
                                              <p:spTgt spid="128"/>
                                            </p:tgtEl>
                                          </p:cBhvr>
                                        </p:animEffect>
                                      </p:childTnLst>
                                    </p:cTn>
                                  </p:par>
                                  <p:par>
                                    <p:cTn id="59" presetID="22" presetClass="entr" presetSubtype="2" fill="hold" nodeType="withEffect">
                                      <p:stCondLst>
                                        <p:cond delay="0"/>
                                      </p:stCondLst>
                                      <p:childTnLst>
                                        <p:set>
                                          <p:cBhvr>
                                            <p:cTn id="60" dur="1" fill="hold">
                                              <p:stCondLst>
                                                <p:cond delay="0"/>
                                              </p:stCondLst>
                                            </p:cTn>
                                            <p:tgtEl>
                                              <p:spTgt spid="142"/>
                                            </p:tgtEl>
                                            <p:attrNameLst>
                                              <p:attrName>style.visibility</p:attrName>
                                            </p:attrNameLst>
                                          </p:cBhvr>
                                          <p:to>
                                            <p:strVal val="visible"/>
                                          </p:to>
                                        </p:set>
                                        <p:animEffect transition="in" filter="wipe(right)">
                                          <p:cBhvr>
                                            <p:cTn id="61" dur="500"/>
                                            <p:tgtEl>
                                              <p:spTgt spid="142"/>
                                            </p:tgtEl>
                                          </p:cBhvr>
                                        </p:animEffect>
                                      </p:childTnLst>
                                    </p:cTn>
                                  </p:par>
                                  <p:par>
                                    <p:cTn id="62" presetID="22" presetClass="entr" presetSubtype="2" fill="hold" nodeType="withEffect">
                                      <p:stCondLst>
                                        <p:cond delay="0"/>
                                      </p:stCondLst>
                                      <p:childTnLst>
                                        <p:set>
                                          <p:cBhvr>
                                            <p:cTn id="63" dur="1" fill="hold">
                                              <p:stCondLst>
                                                <p:cond delay="0"/>
                                              </p:stCondLst>
                                            </p:cTn>
                                            <p:tgtEl>
                                              <p:spTgt spid="135"/>
                                            </p:tgtEl>
                                            <p:attrNameLst>
                                              <p:attrName>style.visibility</p:attrName>
                                            </p:attrNameLst>
                                          </p:cBhvr>
                                          <p:to>
                                            <p:strVal val="visible"/>
                                          </p:to>
                                        </p:set>
                                        <p:animEffect transition="in" filter="wipe(right)">
                                          <p:cBhvr>
                                            <p:cTn id="64" dur="500"/>
                                            <p:tgtEl>
                                              <p:spTgt spid="135"/>
                                            </p:tgtEl>
                                          </p:cBhvr>
                                        </p:animEffect>
                                      </p:childTnLst>
                                    </p:cTn>
                                  </p:par>
                                  <p:par>
                                    <p:cTn id="65" presetID="22" presetClass="entr" presetSubtype="8" fill="hold" nodeType="withEffect">
                                      <p:stCondLst>
                                        <p:cond delay="0"/>
                                      </p:stCondLst>
                                      <p:childTnLst>
                                        <p:set>
                                          <p:cBhvr>
                                            <p:cTn id="66" dur="1" fill="hold">
                                              <p:stCondLst>
                                                <p:cond delay="0"/>
                                              </p:stCondLst>
                                            </p:cTn>
                                            <p:tgtEl>
                                              <p:spTgt spid="156"/>
                                            </p:tgtEl>
                                            <p:attrNameLst>
                                              <p:attrName>style.visibility</p:attrName>
                                            </p:attrNameLst>
                                          </p:cBhvr>
                                          <p:to>
                                            <p:strVal val="visible"/>
                                          </p:to>
                                        </p:set>
                                        <p:animEffect transition="in" filter="wipe(left)">
                                          <p:cBhvr>
                                            <p:cTn id="67" dur="500"/>
                                            <p:tgtEl>
                                              <p:spTgt spid="156"/>
                                            </p:tgtEl>
                                          </p:cBhvr>
                                        </p:animEffect>
                                      </p:childTnLst>
                                    </p:cTn>
                                  </p:par>
                                  <p:par>
                                    <p:cTn id="68" presetID="22" presetClass="entr" presetSubtype="8" fill="hold" nodeType="withEffect">
                                      <p:stCondLst>
                                        <p:cond delay="0"/>
                                      </p:stCondLst>
                                      <p:childTnLst>
                                        <p:set>
                                          <p:cBhvr>
                                            <p:cTn id="69" dur="1" fill="hold">
                                              <p:stCondLst>
                                                <p:cond delay="0"/>
                                              </p:stCondLst>
                                            </p:cTn>
                                            <p:tgtEl>
                                              <p:spTgt spid="163"/>
                                            </p:tgtEl>
                                            <p:attrNameLst>
                                              <p:attrName>style.visibility</p:attrName>
                                            </p:attrNameLst>
                                          </p:cBhvr>
                                          <p:to>
                                            <p:strVal val="visible"/>
                                          </p:to>
                                        </p:set>
                                        <p:animEffect transition="in" filter="wipe(left)">
                                          <p:cBhvr>
                                            <p:cTn id="70"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wipe(left)">
                                          <p:cBhvr>
                                            <p:cTn id="7" dur="500"/>
                                            <p:tgtEl>
                                              <p:spTgt spid="11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1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109"/>
                                            </p:tgtEl>
                                            <p:attrNameLst>
                                              <p:attrName>style.visibility</p:attrName>
                                            </p:attrNameLst>
                                          </p:cBhvr>
                                          <p:to>
                                            <p:strVal val="visible"/>
                                          </p:to>
                                        </p:set>
                                        <p:anim calcmode="lin" valueType="num">
                                          <p:cBhvr additive="base">
                                            <p:cTn id="14" dur="500" fill="hold"/>
                                            <p:tgtEl>
                                              <p:spTgt spid="109"/>
                                            </p:tgtEl>
                                            <p:attrNameLst>
                                              <p:attrName>ppt_x</p:attrName>
                                            </p:attrNameLst>
                                          </p:cBhvr>
                                          <p:tavLst>
                                            <p:tav tm="0">
                                              <p:val>
                                                <p:strVal val="1+#ppt_w/2"/>
                                              </p:val>
                                            </p:tav>
                                            <p:tav tm="100000">
                                              <p:val>
                                                <p:strVal val="#ppt_x"/>
                                              </p:val>
                                            </p:tav>
                                          </p:tavLst>
                                        </p:anim>
                                        <p:anim calcmode="lin" valueType="num">
                                          <p:cBhvr additive="base">
                                            <p:cTn id="15" dur="500" fill="hold"/>
                                            <p:tgtEl>
                                              <p:spTgt spid="10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6"/>
                                            </p:tgtEl>
                                            <p:attrNameLst>
                                              <p:attrName>style.visibility</p:attrName>
                                            </p:attrNameLst>
                                          </p:cBhvr>
                                          <p:to>
                                            <p:strVal val="visible"/>
                                          </p:to>
                                        </p:set>
                                        <p:animEffect transition="in" filter="barn(outVertical)">
                                          <p:cBhvr>
                                            <p:cTn id="19" dur="700"/>
                                            <p:tgtEl>
                                              <p:spTgt spid="116"/>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117"/>
                                            </p:tgtEl>
                                            <p:attrNameLst>
                                              <p:attrName>style.visibility</p:attrName>
                                            </p:attrNameLst>
                                          </p:cBhvr>
                                          <p:to>
                                            <p:strVal val="visible"/>
                                          </p:to>
                                        </p:set>
                                        <p:anim calcmode="lin" valueType="num">
                                          <p:cBhvr>
                                            <p:cTn id="23" dur="1000" fill="hold"/>
                                            <p:tgtEl>
                                              <p:spTgt spid="117"/>
                                            </p:tgtEl>
                                            <p:attrNameLst>
                                              <p:attrName>ppt_w</p:attrName>
                                            </p:attrNameLst>
                                          </p:cBhvr>
                                          <p:tavLst>
                                            <p:tav tm="0">
                                              <p:val>
                                                <p:fltVal val="0"/>
                                              </p:val>
                                            </p:tav>
                                            <p:tav tm="100000">
                                              <p:val>
                                                <p:strVal val="#ppt_w"/>
                                              </p:val>
                                            </p:tav>
                                          </p:tavLst>
                                        </p:anim>
                                        <p:anim calcmode="lin" valueType="num">
                                          <p:cBhvr>
                                            <p:cTn id="24" dur="1000" fill="hold"/>
                                            <p:tgtEl>
                                              <p:spTgt spid="117"/>
                                            </p:tgtEl>
                                            <p:attrNameLst>
                                              <p:attrName>ppt_h</p:attrName>
                                            </p:attrNameLst>
                                          </p:cBhvr>
                                          <p:tavLst>
                                            <p:tav tm="0">
                                              <p:val>
                                                <p:fltVal val="0"/>
                                              </p:val>
                                            </p:tav>
                                            <p:tav tm="100000">
                                              <p:val>
                                                <p:strVal val="#ppt_h"/>
                                              </p:val>
                                            </p:tav>
                                          </p:tavLst>
                                        </p:anim>
                                        <p:anim calcmode="lin" valueType="num">
                                          <p:cBhvr>
                                            <p:cTn id="25" dur="1000" fill="hold"/>
                                            <p:tgtEl>
                                              <p:spTgt spid="117"/>
                                            </p:tgtEl>
                                            <p:attrNameLst>
                                              <p:attrName>style.rotation</p:attrName>
                                            </p:attrNameLst>
                                          </p:cBhvr>
                                          <p:tavLst>
                                            <p:tav tm="0">
                                              <p:val>
                                                <p:fltVal val="90"/>
                                              </p:val>
                                            </p:tav>
                                            <p:tav tm="100000">
                                              <p:val>
                                                <p:fltVal val="0"/>
                                              </p:val>
                                            </p:tav>
                                          </p:tavLst>
                                        </p:anim>
                                        <p:animEffect transition="in" filter="fade">
                                          <p:cBhvr>
                                            <p:cTn id="26" dur="1000"/>
                                            <p:tgtEl>
                                              <p:spTgt spid="117"/>
                                            </p:tgtEl>
                                          </p:cBhvr>
                                        </p:animEffect>
                                      </p:childTnLst>
                                    </p:cTn>
                                  </p:par>
                                </p:childTnLst>
                              </p:cTn>
                            </p:par>
                            <p:par>
                              <p:cTn id="27" fill="hold">
                                <p:stCondLst>
                                  <p:cond delay="3000"/>
                                </p:stCondLst>
                                <p:childTnLst>
                                  <p:par>
                                    <p:cTn id="28" presetID="2" presetClass="entr" presetSubtype="3" accel="53333" fill="hold" nodeType="afterEffect">
                                      <p:stCondLst>
                                        <p:cond delay="0"/>
                                      </p:stCondLst>
                                      <p:childTnLst>
                                        <p:set>
                                          <p:cBhvr>
                                            <p:cTn id="29" dur="1" fill="hold">
                                              <p:stCondLst>
                                                <p:cond delay="0"/>
                                              </p:stCondLst>
                                            </p:cTn>
                                            <p:tgtEl>
                                              <p:spTgt spid="194"/>
                                            </p:tgtEl>
                                            <p:attrNameLst>
                                              <p:attrName>style.visibility</p:attrName>
                                            </p:attrNameLst>
                                          </p:cBhvr>
                                          <p:to>
                                            <p:strVal val="visible"/>
                                          </p:to>
                                        </p:set>
                                        <p:anim calcmode="lin" valueType="num">
                                          <p:cBhvr additive="base">
                                            <p:cTn id="30" dur="1500" fill="hold"/>
                                            <p:tgtEl>
                                              <p:spTgt spid="194"/>
                                            </p:tgtEl>
                                            <p:attrNameLst>
                                              <p:attrName>ppt_x</p:attrName>
                                            </p:attrNameLst>
                                          </p:cBhvr>
                                          <p:tavLst>
                                            <p:tav tm="0">
                                              <p:val>
                                                <p:strVal val="1+#ppt_w/2"/>
                                              </p:val>
                                            </p:tav>
                                            <p:tav tm="100000">
                                              <p:val>
                                                <p:strVal val="#ppt_x"/>
                                              </p:val>
                                            </p:tav>
                                          </p:tavLst>
                                        </p:anim>
                                        <p:anim calcmode="lin" valueType="num">
                                          <p:cBhvr additive="base">
                                            <p:cTn id="31" dur="1500" fill="hold"/>
                                            <p:tgtEl>
                                              <p:spTgt spid="194"/>
                                            </p:tgtEl>
                                            <p:attrNameLst>
                                              <p:attrName>ppt_y</p:attrName>
                                            </p:attrNameLst>
                                          </p:cBhvr>
                                          <p:tavLst>
                                            <p:tav tm="0">
                                              <p:val>
                                                <p:strVal val="0-#ppt_h/2"/>
                                              </p:val>
                                            </p:tav>
                                            <p:tav tm="100000">
                                              <p:val>
                                                <p:strVal val="#ppt_y"/>
                                              </p:val>
                                            </p:tav>
                                          </p:tavLst>
                                        </p:anim>
                                      </p:childTnLst>
                                    </p:cTn>
                                  </p:par>
                                  <p:par>
                                    <p:cTn id="32" presetID="2" presetClass="entr" presetSubtype="9" accel="53333" fill="hold" nodeType="withEffect">
                                      <p:stCondLst>
                                        <p:cond delay="0"/>
                                      </p:stCondLst>
                                      <p:childTnLst>
                                        <p:set>
                                          <p:cBhvr>
                                            <p:cTn id="33" dur="1" fill="hold">
                                              <p:stCondLst>
                                                <p:cond delay="0"/>
                                              </p:stCondLst>
                                            </p:cTn>
                                            <p:tgtEl>
                                              <p:spTgt spid="170"/>
                                            </p:tgtEl>
                                            <p:attrNameLst>
                                              <p:attrName>style.visibility</p:attrName>
                                            </p:attrNameLst>
                                          </p:cBhvr>
                                          <p:to>
                                            <p:strVal val="visible"/>
                                          </p:to>
                                        </p:set>
                                        <p:anim calcmode="lin" valueType="num">
                                          <p:cBhvr additive="base">
                                            <p:cTn id="34" dur="1500" fill="hold"/>
                                            <p:tgtEl>
                                              <p:spTgt spid="170"/>
                                            </p:tgtEl>
                                            <p:attrNameLst>
                                              <p:attrName>ppt_x</p:attrName>
                                            </p:attrNameLst>
                                          </p:cBhvr>
                                          <p:tavLst>
                                            <p:tav tm="0">
                                              <p:val>
                                                <p:strVal val="0-#ppt_w/2"/>
                                              </p:val>
                                            </p:tav>
                                            <p:tav tm="100000">
                                              <p:val>
                                                <p:strVal val="#ppt_x"/>
                                              </p:val>
                                            </p:tav>
                                          </p:tavLst>
                                        </p:anim>
                                        <p:anim calcmode="lin" valueType="num">
                                          <p:cBhvr additive="base">
                                            <p:cTn id="35" dur="1500" fill="hold"/>
                                            <p:tgtEl>
                                              <p:spTgt spid="170"/>
                                            </p:tgtEl>
                                            <p:attrNameLst>
                                              <p:attrName>ppt_y</p:attrName>
                                            </p:attrNameLst>
                                          </p:cBhvr>
                                          <p:tavLst>
                                            <p:tav tm="0">
                                              <p:val>
                                                <p:strVal val="0-#ppt_h/2"/>
                                              </p:val>
                                            </p:tav>
                                            <p:tav tm="100000">
                                              <p:val>
                                                <p:strVal val="#ppt_y"/>
                                              </p:val>
                                            </p:tav>
                                          </p:tavLst>
                                        </p:anim>
                                      </p:childTnLst>
                                    </p:cTn>
                                  </p:par>
                                  <p:par>
                                    <p:cTn id="36" presetID="2" presetClass="entr" presetSubtype="8" accel="53333" fill="hold" nodeType="withEffect">
                                      <p:stCondLst>
                                        <p:cond delay="0"/>
                                      </p:stCondLst>
                                      <p:childTnLst>
                                        <p:set>
                                          <p:cBhvr>
                                            <p:cTn id="37" dur="1" fill="hold">
                                              <p:stCondLst>
                                                <p:cond delay="0"/>
                                              </p:stCondLst>
                                            </p:cTn>
                                            <p:tgtEl>
                                              <p:spTgt spid="180"/>
                                            </p:tgtEl>
                                            <p:attrNameLst>
                                              <p:attrName>style.visibility</p:attrName>
                                            </p:attrNameLst>
                                          </p:cBhvr>
                                          <p:to>
                                            <p:strVal val="visible"/>
                                          </p:to>
                                        </p:set>
                                        <p:anim calcmode="lin" valueType="num">
                                          <p:cBhvr additive="base">
                                            <p:cTn id="38" dur="1500" fill="hold"/>
                                            <p:tgtEl>
                                              <p:spTgt spid="180"/>
                                            </p:tgtEl>
                                            <p:attrNameLst>
                                              <p:attrName>ppt_x</p:attrName>
                                            </p:attrNameLst>
                                          </p:cBhvr>
                                          <p:tavLst>
                                            <p:tav tm="0">
                                              <p:val>
                                                <p:strVal val="0-#ppt_w/2"/>
                                              </p:val>
                                            </p:tav>
                                            <p:tav tm="100000">
                                              <p:val>
                                                <p:strVal val="#ppt_x"/>
                                              </p:val>
                                            </p:tav>
                                          </p:tavLst>
                                        </p:anim>
                                        <p:anim calcmode="lin" valueType="num">
                                          <p:cBhvr additive="base">
                                            <p:cTn id="39" dur="1500" fill="hold"/>
                                            <p:tgtEl>
                                              <p:spTgt spid="180"/>
                                            </p:tgtEl>
                                            <p:attrNameLst>
                                              <p:attrName>ppt_y</p:attrName>
                                            </p:attrNameLst>
                                          </p:cBhvr>
                                          <p:tavLst>
                                            <p:tav tm="0">
                                              <p:val>
                                                <p:strVal val="#ppt_y"/>
                                              </p:val>
                                            </p:tav>
                                            <p:tav tm="100000">
                                              <p:val>
                                                <p:strVal val="#ppt_y"/>
                                              </p:val>
                                            </p:tav>
                                          </p:tavLst>
                                        </p:anim>
                                      </p:childTnLst>
                                    </p:cTn>
                                  </p:par>
                                  <p:par>
                                    <p:cTn id="40" presetID="2" presetClass="entr" presetSubtype="12" accel="53333" fill="hold" nodeType="withEffect">
                                      <p:stCondLst>
                                        <p:cond delay="0"/>
                                      </p:stCondLst>
                                      <p:childTnLst>
                                        <p:set>
                                          <p:cBhvr>
                                            <p:cTn id="41" dur="1" fill="hold">
                                              <p:stCondLst>
                                                <p:cond delay="0"/>
                                              </p:stCondLst>
                                            </p:cTn>
                                            <p:tgtEl>
                                              <p:spTgt spid="186"/>
                                            </p:tgtEl>
                                            <p:attrNameLst>
                                              <p:attrName>style.visibility</p:attrName>
                                            </p:attrNameLst>
                                          </p:cBhvr>
                                          <p:to>
                                            <p:strVal val="visible"/>
                                          </p:to>
                                        </p:set>
                                        <p:anim calcmode="lin" valueType="num">
                                          <p:cBhvr additive="base">
                                            <p:cTn id="42" dur="1500" fill="hold"/>
                                            <p:tgtEl>
                                              <p:spTgt spid="186"/>
                                            </p:tgtEl>
                                            <p:attrNameLst>
                                              <p:attrName>ppt_x</p:attrName>
                                            </p:attrNameLst>
                                          </p:cBhvr>
                                          <p:tavLst>
                                            <p:tav tm="0">
                                              <p:val>
                                                <p:strVal val="0-#ppt_w/2"/>
                                              </p:val>
                                            </p:tav>
                                            <p:tav tm="100000">
                                              <p:val>
                                                <p:strVal val="#ppt_x"/>
                                              </p:val>
                                            </p:tav>
                                          </p:tavLst>
                                        </p:anim>
                                        <p:anim calcmode="lin" valueType="num">
                                          <p:cBhvr additive="base">
                                            <p:cTn id="43" dur="1500" fill="hold"/>
                                            <p:tgtEl>
                                              <p:spTgt spid="186"/>
                                            </p:tgtEl>
                                            <p:attrNameLst>
                                              <p:attrName>ppt_y</p:attrName>
                                            </p:attrNameLst>
                                          </p:cBhvr>
                                          <p:tavLst>
                                            <p:tav tm="0">
                                              <p:val>
                                                <p:strVal val="1+#ppt_h/2"/>
                                              </p:val>
                                            </p:tav>
                                            <p:tav tm="100000">
                                              <p:val>
                                                <p:strVal val="#ppt_y"/>
                                              </p:val>
                                            </p:tav>
                                          </p:tavLst>
                                        </p:anim>
                                      </p:childTnLst>
                                    </p:cTn>
                                  </p:par>
                                  <p:par>
                                    <p:cTn id="44" presetID="2" presetClass="entr" presetSubtype="2" accel="53333" fill="hold" nodeType="withEffect">
                                      <p:stCondLst>
                                        <p:cond delay="0"/>
                                      </p:stCondLst>
                                      <p:childTnLst>
                                        <p:set>
                                          <p:cBhvr>
                                            <p:cTn id="45" dur="1" fill="hold">
                                              <p:stCondLst>
                                                <p:cond delay="0"/>
                                              </p:stCondLst>
                                            </p:cTn>
                                            <p:tgtEl>
                                              <p:spTgt spid="200"/>
                                            </p:tgtEl>
                                            <p:attrNameLst>
                                              <p:attrName>style.visibility</p:attrName>
                                            </p:attrNameLst>
                                          </p:cBhvr>
                                          <p:to>
                                            <p:strVal val="visible"/>
                                          </p:to>
                                        </p:set>
                                        <p:anim calcmode="lin" valueType="num">
                                          <p:cBhvr additive="base">
                                            <p:cTn id="46" dur="1500" fill="hold"/>
                                            <p:tgtEl>
                                              <p:spTgt spid="200"/>
                                            </p:tgtEl>
                                            <p:attrNameLst>
                                              <p:attrName>ppt_x</p:attrName>
                                            </p:attrNameLst>
                                          </p:cBhvr>
                                          <p:tavLst>
                                            <p:tav tm="0">
                                              <p:val>
                                                <p:strVal val="1+#ppt_w/2"/>
                                              </p:val>
                                            </p:tav>
                                            <p:tav tm="100000">
                                              <p:val>
                                                <p:strVal val="#ppt_x"/>
                                              </p:val>
                                            </p:tav>
                                          </p:tavLst>
                                        </p:anim>
                                        <p:anim calcmode="lin" valueType="num">
                                          <p:cBhvr additive="base">
                                            <p:cTn id="47" dur="1500" fill="hold"/>
                                            <p:tgtEl>
                                              <p:spTgt spid="200"/>
                                            </p:tgtEl>
                                            <p:attrNameLst>
                                              <p:attrName>ppt_y</p:attrName>
                                            </p:attrNameLst>
                                          </p:cBhvr>
                                          <p:tavLst>
                                            <p:tav tm="0">
                                              <p:val>
                                                <p:strVal val="#ppt_y"/>
                                              </p:val>
                                            </p:tav>
                                            <p:tav tm="100000">
                                              <p:val>
                                                <p:strVal val="#ppt_y"/>
                                              </p:val>
                                            </p:tav>
                                          </p:tavLst>
                                        </p:anim>
                                      </p:childTnLst>
                                    </p:cTn>
                                  </p:par>
                                  <p:par>
                                    <p:cTn id="48" presetID="2" presetClass="entr" presetSubtype="6" accel="53333" fill="hold" nodeType="withEffect">
                                      <p:stCondLst>
                                        <p:cond delay="0"/>
                                      </p:stCondLst>
                                      <p:childTnLst>
                                        <p:set>
                                          <p:cBhvr>
                                            <p:cTn id="49" dur="1" fill="hold">
                                              <p:stCondLst>
                                                <p:cond delay="0"/>
                                              </p:stCondLst>
                                            </p:cTn>
                                            <p:tgtEl>
                                              <p:spTgt spid="210"/>
                                            </p:tgtEl>
                                            <p:attrNameLst>
                                              <p:attrName>style.visibility</p:attrName>
                                            </p:attrNameLst>
                                          </p:cBhvr>
                                          <p:to>
                                            <p:strVal val="visible"/>
                                          </p:to>
                                        </p:set>
                                        <p:anim calcmode="lin" valueType="num">
                                          <p:cBhvr additive="base">
                                            <p:cTn id="50" dur="1500" fill="hold"/>
                                            <p:tgtEl>
                                              <p:spTgt spid="210"/>
                                            </p:tgtEl>
                                            <p:attrNameLst>
                                              <p:attrName>ppt_x</p:attrName>
                                            </p:attrNameLst>
                                          </p:cBhvr>
                                          <p:tavLst>
                                            <p:tav tm="0">
                                              <p:val>
                                                <p:strVal val="1+#ppt_w/2"/>
                                              </p:val>
                                            </p:tav>
                                            <p:tav tm="100000">
                                              <p:val>
                                                <p:strVal val="#ppt_x"/>
                                              </p:val>
                                            </p:tav>
                                          </p:tavLst>
                                        </p:anim>
                                        <p:anim calcmode="lin" valueType="num">
                                          <p:cBhvr additive="base">
                                            <p:cTn id="51" dur="1500" fill="hold"/>
                                            <p:tgtEl>
                                              <p:spTgt spid="210"/>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149"/>
                                            </p:tgtEl>
                                            <p:attrNameLst>
                                              <p:attrName>style.visibility</p:attrName>
                                            </p:attrNameLst>
                                          </p:cBhvr>
                                          <p:to>
                                            <p:strVal val="visible"/>
                                          </p:to>
                                        </p:set>
                                        <p:animEffect transition="in" filter="wipe(left)">
                                          <p:cBhvr>
                                            <p:cTn id="55" dur="500"/>
                                            <p:tgtEl>
                                              <p:spTgt spid="149"/>
                                            </p:tgtEl>
                                          </p:cBhvr>
                                        </p:animEffect>
                                      </p:childTnLst>
                                    </p:cTn>
                                  </p:par>
                                  <p:par>
                                    <p:cTn id="56" presetID="22" presetClass="entr" presetSubtype="2" fill="hold" nodeType="withEffect">
                                      <p:stCondLst>
                                        <p:cond delay="0"/>
                                      </p:stCondLst>
                                      <p:childTnLst>
                                        <p:set>
                                          <p:cBhvr>
                                            <p:cTn id="57" dur="1" fill="hold">
                                              <p:stCondLst>
                                                <p:cond delay="0"/>
                                              </p:stCondLst>
                                            </p:cTn>
                                            <p:tgtEl>
                                              <p:spTgt spid="128"/>
                                            </p:tgtEl>
                                            <p:attrNameLst>
                                              <p:attrName>style.visibility</p:attrName>
                                            </p:attrNameLst>
                                          </p:cBhvr>
                                          <p:to>
                                            <p:strVal val="visible"/>
                                          </p:to>
                                        </p:set>
                                        <p:animEffect transition="in" filter="wipe(right)">
                                          <p:cBhvr>
                                            <p:cTn id="58" dur="500"/>
                                            <p:tgtEl>
                                              <p:spTgt spid="128"/>
                                            </p:tgtEl>
                                          </p:cBhvr>
                                        </p:animEffect>
                                      </p:childTnLst>
                                    </p:cTn>
                                  </p:par>
                                  <p:par>
                                    <p:cTn id="59" presetID="22" presetClass="entr" presetSubtype="2" fill="hold" nodeType="withEffect">
                                      <p:stCondLst>
                                        <p:cond delay="0"/>
                                      </p:stCondLst>
                                      <p:childTnLst>
                                        <p:set>
                                          <p:cBhvr>
                                            <p:cTn id="60" dur="1" fill="hold">
                                              <p:stCondLst>
                                                <p:cond delay="0"/>
                                              </p:stCondLst>
                                            </p:cTn>
                                            <p:tgtEl>
                                              <p:spTgt spid="142"/>
                                            </p:tgtEl>
                                            <p:attrNameLst>
                                              <p:attrName>style.visibility</p:attrName>
                                            </p:attrNameLst>
                                          </p:cBhvr>
                                          <p:to>
                                            <p:strVal val="visible"/>
                                          </p:to>
                                        </p:set>
                                        <p:animEffect transition="in" filter="wipe(right)">
                                          <p:cBhvr>
                                            <p:cTn id="61" dur="500"/>
                                            <p:tgtEl>
                                              <p:spTgt spid="142"/>
                                            </p:tgtEl>
                                          </p:cBhvr>
                                        </p:animEffect>
                                      </p:childTnLst>
                                    </p:cTn>
                                  </p:par>
                                  <p:par>
                                    <p:cTn id="62" presetID="22" presetClass="entr" presetSubtype="2" fill="hold" nodeType="withEffect">
                                      <p:stCondLst>
                                        <p:cond delay="0"/>
                                      </p:stCondLst>
                                      <p:childTnLst>
                                        <p:set>
                                          <p:cBhvr>
                                            <p:cTn id="63" dur="1" fill="hold">
                                              <p:stCondLst>
                                                <p:cond delay="0"/>
                                              </p:stCondLst>
                                            </p:cTn>
                                            <p:tgtEl>
                                              <p:spTgt spid="135"/>
                                            </p:tgtEl>
                                            <p:attrNameLst>
                                              <p:attrName>style.visibility</p:attrName>
                                            </p:attrNameLst>
                                          </p:cBhvr>
                                          <p:to>
                                            <p:strVal val="visible"/>
                                          </p:to>
                                        </p:set>
                                        <p:animEffect transition="in" filter="wipe(right)">
                                          <p:cBhvr>
                                            <p:cTn id="64" dur="500"/>
                                            <p:tgtEl>
                                              <p:spTgt spid="135"/>
                                            </p:tgtEl>
                                          </p:cBhvr>
                                        </p:animEffect>
                                      </p:childTnLst>
                                    </p:cTn>
                                  </p:par>
                                  <p:par>
                                    <p:cTn id="65" presetID="22" presetClass="entr" presetSubtype="8" fill="hold" nodeType="withEffect">
                                      <p:stCondLst>
                                        <p:cond delay="0"/>
                                      </p:stCondLst>
                                      <p:childTnLst>
                                        <p:set>
                                          <p:cBhvr>
                                            <p:cTn id="66" dur="1" fill="hold">
                                              <p:stCondLst>
                                                <p:cond delay="0"/>
                                              </p:stCondLst>
                                            </p:cTn>
                                            <p:tgtEl>
                                              <p:spTgt spid="156"/>
                                            </p:tgtEl>
                                            <p:attrNameLst>
                                              <p:attrName>style.visibility</p:attrName>
                                            </p:attrNameLst>
                                          </p:cBhvr>
                                          <p:to>
                                            <p:strVal val="visible"/>
                                          </p:to>
                                        </p:set>
                                        <p:animEffect transition="in" filter="wipe(left)">
                                          <p:cBhvr>
                                            <p:cTn id="67" dur="500"/>
                                            <p:tgtEl>
                                              <p:spTgt spid="156"/>
                                            </p:tgtEl>
                                          </p:cBhvr>
                                        </p:animEffect>
                                      </p:childTnLst>
                                    </p:cTn>
                                  </p:par>
                                  <p:par>
                                    <p:cTn id="68" presetID="22" presetClass="entr" presetSubtype="8" fill="hold" nodeType="withEffect">
                                      <p:stCondLst>
                                        <p:cond delay="0"/>
                                      </p:stCondLst>
                                      <p:childTnLst>
                                        <p:set>
                                          <p:cBhvr>
                                            <p:cTn id="69" dur="1" fill="hold">
                                              <p:stCondLst>
                                                <p:cond delay="0"/>
                                              </p:stCondLst>
                                            </p:cTn>
                                            <p:tgtEl>
                                              <p:spTgt spid="163"/>
                                            </p:tgtEl>
                                            <p:attrNameLst>
                                              <p:attrName>style.visibility</p:attrName>
                                            </p:attrNameLst>
                                          </p:cBhvr>
                                          <p:to>
                                            <p:strVal val="visible"/>
                                          </p:to>
                                        </p:set>
                                        <p:animEffect transition="in" filter="wipe(left)">
                                          <p:cBhvr>
                                            <p:cTn id="70"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圆角矩形 78"/>
          <p:cNvSpPr/>
          <p:nvPr/>
        </p:nvSpPr>
        <p:spPr>
          <a:xfrm>
            <a:off x="144119" y="980728"/>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0" name="组合 79"/>
          <p:cNvGrpSpPr/>
          <p:nvPr/>
        </p:nvGrpSpPr>
        <p:grpSpPr>
          <a:xfrm>
            <a:off x="232948" y="1117641"/>
            <a:ext cx="118508" cy="118509"/>
            <a:chOff x="4486616" y="3001075"/>
            <a:chExt cx="274695" cy="274699"/>
          </a:xfrm>
        </p:grpSpPr>
        <p:sp>
          <p:nvSpPr>
            <p:cNvPr id="81" name="椭圆 8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2" name="椭圆 8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3" name="组合 82"/>
          <p:cNvGrpSpPr/>
          <p:nvPr/>
        </p:nvGrpSpPr>
        <p:grpSpPr>
          <a:xfrm>
            <a:off x="0" y="1151303"/>
            <a:ext cx="288238" cy="46073"/>
            <a:chOff x="4318304" y="3089060"/>
            <a:chExt cx="384317" cy="61430"/>
          </a:xfrm>
        </p:grpSpPr>
        <p:sp>
          <p:nvSpPr>
            <p:cNvPr id="84" name="圆角矩形 8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5" name="圆角矩形 8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6" name="文本框 10"/>
          <p:cNvSpPr txBox="1"/>
          <p:nvPr/>
        </p:nvSpPr>
        <p:spPr>
          <a:xfrm>
            <a:off x="243720" y="1007618"/>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7" name="圆角矩形 86"/>
          <p:cNvSpPr/>
          <p:nvPr/>
        </p:nvSpPr>
        <p:spPr>
          <a:xfrm>
            <a:off x="1261876" y="2193085"/>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圆角矩形 87"/>
          <p:cNvSpPr/>
          <p:nvPr/>
        </p:nvSpPr>
        <p:spPr>
          <a:xfrm>
            <a:off x="2992703" y="2193085"/>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圆角矩形 88"/>
          <p:cNvSpPr/>
          <p:nvPr/>
        </p:nvSpPr>
        <p:spPr>
          <a:xfrm>
            <a:off x="4744216" y="2193085"/>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圆角矩形 89"/>
          <p:cNvSpPr/>
          <p:nvPr/>
        </p:nvSpPr>
        <p:spPr>
          <a:xfrm>
            <a:off x="6495725" y="2193085"/>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1" name="组合 90"/>
          <p:cNvGrpSpPr/>
          <p:nvPr/>
        </p:nvGrpSpPr>
        <p:grpSpPr>
          <a:xfrm>
            <a:off x="1406210" y="2333988"/>
            <a:ext cx="1097733" cy="1097733"/>
            <a:chOff x="1874944" y="1614249"/>
            <a:chExt cx="1463644" cy="1463644"/>
          </a:xfrm>
        </p:grpSpPr>
        <p:sp>
          <p:nvSpPr>
            <p:cNvPr id="92" name="椭圆 91"/>
            <p:cNvSpPr/>
            <p:nvPr/>
          </p:nvSpPr>
          <p:spPr>
            <a:xfrm>
              <a:off x="1874944" y="1614249"/>
              <a:ext cx="1463644" cy="1463644"/>
            </a:xfrm>
            <a:prstGeom prst="ellipse">
              <a:avLst/>
            </a:prstGeom>
            <a:solidFill>
              <a:srgbClr val="368044"/>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nvGrpSpPr>
            <p:cNvPr id="93" name="组合 92"/>
            <p:cNvGrpSpPr/>
            <p:nvPr/>
          </p:nvGrpSpPr>
          <p:grpSpPr>
            <a:xfrm>
              <a:off x="1979318" y="1718623"/>
              <a:ext cx="1254894" cy="1254894"/>
              <a:chOff x="4926840" y="1732375"/>
              <a:chExt cx="1656097" cy="1656098"/>
            </a:xfrm>
          </p:grpSpPr>
          <p:sp>
            <p:nvSpPr>
              <p:cNvPr id="97" name="任意多边形 9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50800" dist="25400" dir="2700000" algn="tl" rotWithShape="0">
                  <a:prstClr val="black">
                    <a:alpha val="34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98" name="椭圆 97"/>
              <p:cNvSpPr/>
              <p:nvPr/>
            </p:nvSpPr>
            <p:spPr>
              <a:xfrm>
                <a:off x="5189938" y="1995474"/>
                <a:ext cx="1129900" cy="1129900"/>
              </a:xfrm>
              <a:prstGeom prst="ellipse">
                <a:avLst/>
              </a:prstGeom>
              <a:solidFill>
                <a:srgbClr val="368044"/>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99" name="椭圆 98"/>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94" name="组合 93"/>
            <p:cNvGrpSpPr/>
            <p:nvPr/>
          </p:nvGrpSpPr>
          <p:grpSpPr>
            <a:xfrm>
              <a:off x="2106705" y="2044972"/>
              <a:ext cx="1000117" cy="632973"/>
              <a:chOff x="4123036" y="1134371"/>
              <a:chExt cx="1000117" cy="632973"/>
            </a:xfrm>
          </p:grpSpPr>
          <p:sp>
            <p:nvSpPr>
              <p:cNvPr id="95" name="文本框 86"/>
              <p:cNvSpPr txBox="1"/>
              <p:nvPr/>
            </p:nvSpPr>
            <p:spPr>
              <a:xfrm>
                <a:off x="4123036" y="1134371"/>
                <a:ext cx="1000117"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368044"/>
                    </a:solidFill>
                    <a:effectLst/>
                    <a:uLnTx/>
                    <a:uFillTx/>
                    <a:latin typeface="Impact" panose="020B0806030902050204" pitchFamily="34" charset="0"/>
                  </a:rPr>
                  <a:t>01</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96" name="文本框 87"/>
              <p:cNvSpPr txBox="1"/>
              <p:nvPr/>
            </p:nvSpPr>
            <p:spPr>
              <a:xfrm>
                <a:off x="4200032" y="1490345"/>
                <a:ext cx="895896"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00" name="组合 99"/>
          <p:cNvGrpSpPr/>
          <p:nvPr/>
        </p:nvGrpSpPr>
        <p:grpSpPr>
          <a:xfrm>
            <a:off x="3137037" y="4141018"/>
            <a:ext cx="1097733" cy="1097733"/>
            <a:chOff x="4182716" y="4023624"/>
            <a:chExt cx="1463644" cy="1463644"/>
          </a:xfrm>
        </p:grpSpPr>
        <p:sp>
          <p:nvSpPr>
            <p:cNvPr id="101" name="椭圆 100"/>
            <p:cNvSpPr/>
            <p:nvPr/>
          </p:nvSpPr>
          <p:spPr>
            <a:xfrm>
              <a:off x="4182716" y="4023624"/>
              <a:ext cx="1463644" cy="1463644"/>
            </a:xfrm>
            <a:prstGeom prst="ellipse">
              <a:avLst/>
            </a:prstGeom>
            <a:solidFill>
              <a:srgbClr val="368044"/>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nvGrpSpPr>
            <p:cNvPr id="102" name="组合 101"/>
            <p:cNvGrpSpPr/>
            <p:nvPr/>
          </p:nvGrpSpPr>
          <p:grpSpPr>
            <a:xfrm>
              <a:off x="4287090" y="4127998"/>
              <a:ext cx="1254894" cy="1254894"/>
              <a:chOff x="4926840" y="1732375"/>
              <a:chExt cx="1656097" cy="1656098"/>
            </a:xfrm>
          </p:grpSpPr>
          <p:sp>
            <p:nvSpPr>
              <p:cNvPr id="106" name="任意多边形 105"/>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50800" dist="25400" dir="2700000" algn="tl" rotWithShape="0">
                  <a:prstClr val="black">
                    <a:alpha val="34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07" name="椭圆 106"/>
              <p:cNvSpPr/>
              <p:nvPr/>
            </p:nvSpPr>
            <p:spPr>
              <a:xfrm>
                <a:off x="5189938" y="1995474"/>
                <a:ext cx="1129900" cy="1129900"/>
              </a:xfrm>
              <a:prstGeom prst="ellipse">
                <a:avLst/>
              </a:prstGeom>
              <a:solidFill>
                <a:srgbClr val="368044"/>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08" name="椭圆 107"/>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03" name="组合 102"/>
            <p:cNvGrpSpPr/>
            <p:nvPr/>
          </p:nvGrpSpPr>
          <p:grpSpPr>
            <a:xfrm>
              <a:off x="4414477" y="4454347"/>
              <a:ext cx="1000117" cy="632973"/>
              <a:chOff x="4123036" y="1134371"/>
              <a:chExt cx="1000117" cy="632973"/>
            </a:xfrm>
          </p:grpSpPr>
          <p:sp>
            <p:nvSpPr>
              <p:cNvPr id="104" name="文本框 95"/>
              <p:cNvSpPr txBox="1"/>
              <p:nvPr/>
            </p:nvSpPr>
            <p:spPr>
              <a:xfrm>
                <a:off x="4123036" y="1134371"/>
                <a:ext cx="1000117"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368044"/>
                    </a:solidFill>
                    <a:effectLst/>
                    <a:uLnTx/>
                    <a:uFillTx/>
                    <a:latin typeface="Impact" panose="020B0806030902050204" pitchFamily="34" charset="0"/>
                  </a:rPr>
                  <a:t>02</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05" name="文本框 96"/>
              <p:cNvSpPr txBox="1"/>
              <p:nvPr/>
            </p:nvSpPr>
            <p:spPr>
              <a:xfrm>
                <a:off x="4200032" y="1490345"/>
                <a:ext cx="895896"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09" name="组合 108"/>
          <p:cNvGrpSpPr/>
          <p:nvPr/>
        </p:nvGrpSpPr>
        <p:grpSpPr>
          <a:xfrm>
            <a:off x="4888550" y="2333988"/>
            <a:ext cx="1097733" cy="1097733"/>
            <a:chOff x="6518064" y="1614249"/>
            <a:chExt cx="1463644" cy="1463644"/>
          </a:xfrm>
        </p:grpSpPr>
        <p:sp>
          <p:nvSpPr>
            <p:cNvPr id="110" name="椭圆 109"/>
            <p:cNvSpPr/>
            <p:nvPr/>
          </p:nvSpPr>
          <p:spPr>
            <a:xfrm>
              <a:off x="6518064" y="1614249"/>
              <a:ext cx="1463644" cy="1463644"/>
            </a:xfrm>
            <a:prstGeom prst="ellipse">
              <a:avLst/>
            </a:prstGeom>
            <a:solidFill>
              <a:srgbClr val="368044"/>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nvGrpSpPr>
            <p:cNvPr id="111" name="组合 110"/>
            <p:cNvGrpSpPr/>
            <p:nvPr/>
          </p:nvGrpSpPr>
          <p:grpSpPr>
            <a:xfrm>
              <a:off x="6622438" y="1718623"/>
              <a:ext cx="1254894" cy="1254894"/>
              <a:chOff x="4926840" y="1732375"/>
              <a:chExt cx="1656097" cy="1656098"/>
            </a:xfrm>
          </p:grpSpPr>
          <p:sp>
            <p:nvSpPr>
              <p:cNvPr id="115" name="任意多边形 114"/>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50800" dist="25400" dir="2700000" algn="tl" rotWithShape="0">
                  <a:prstClr val="black">
                    <a:alpha val="34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16" name="椭圆 115"/>
              <p:cNvSpPr/>
              <p:nvPr/>
            </p:nvSpPr>
            <p:spPr>
              <a:xfrm>
                <a:off x="5189938" y="1995474"/>
                <a:ext cx="1129900" cy="1129900"/>
              </a:xfrm>
              <a:prstGeom prst="ellipse">
                <a:avLst/>
              </a:prstGeom>
              <a:solidFill>
                <a:srgbClr val="368044"/>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17" name="椭圆 116"/>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12" name="组合 111"/>
            <p:cNvGrpSpPr/>
            <p:nvPr/>
          </p:nvGrpSpPr>
          <p:grpSpPr>
            <a:xfrm>
              <a:off x="6743990" y="2052598"/>
              <a:ext cx="1000117" cy="632973"/>
              <a:chOff x="4123036" y="1134371"/>
              <a:chExt cx="1000117" cy="632973"/>
            </a:xfrm>
          </p:grpSpPr>
          <p:sp>
            <p:nvSpPr>
              <p:cNvPr id="113" name="文本框 104"/>
              <p:cNvSpPr txBox="1"/>
              <p:nvPr/>
            </p:nvSpPr>
            <p:spPr>
              <a:xfrm>
                <a:off x="4123036" y="1134371"/>
                <a:ext cx="1000117"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368044"/>
                    </a:solidFill>
                    <a:effectLst/>
                    <a:uLnTx/>
                    <a:uFillTx/>
                    <a:latin typeface="Impact" panose="020B0806030902050204" pitchFamily="34" charset="0"/>
                  </a:rPr>
                  <a:t>03</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14" name="文本框 105"/>
              <p:cNvSpPr txBox="1"/>
              <p:nvPr/>
            </p:nvSpPr>
            <p:spPr>
              <a:xfrm>
                <a:off x="4200032" y="1490345"/>
                <a:ext cx="895896"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18" name="组合 117"/>
          <p:cNvGrpSpPr/>
          <p:nvPr/>
        </p:nvGrpSpPr>
        <p:grpSpPr>
          <a:xfrm>
            <a:off x="6640059" y="4141018"/>
            <a:ext cx="1097733" cy="1097733"/>
            <a:chOff x="8853412" y="4023624"/>
            <a:chExt cx="1463644" cy="1463644"/>
          </a:xfrm>
        </p:grpSpPr>
        <p:sp>
          <p:nvSpPr>
            <p:cNvPr id="119" name="椭圆 118"/>
            <p:cNvSpPr/>
            <p:nvPr/>
          </p:nvSpPr>
          <p:spPr>
            <a:xfrm>
              <a:off x="8853412" y="4023624"/>
              <a:ext cx="1463644" cy="1463644"/>
            </a:xfrm>
            <a:prstGeom prst="ellipse">
              <a:avLst/>
            </a:prstGeom>
            <a:solidFill>
              <a:srgbClr val="368044"/>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nvGrpSpPr>
            <p:cNvPr id="120" name="组合 119"/>
            <p:cNvGrpSpPr/>
            <p:nvPr/>
          </p:nvGrpSpPr>
          <p:grpSpPr>
            <a:xfrm>
              <a:off x="8957786" y="4127998"/>
              <a:ext cx="1254894" cy="1254894"/>
              <a:chOff x="4926840" y="1732375"/>
              <a:chExt cx="1656097" cy="1656098"/>
            </a:xfrm>
          </p:grpSpPr>
          <p:sp>
            <p:nvSpPr>
              <p:cNvPr id="124" name="任意多边形 12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50800" dist="25400" dir="2700000" algn="tl" rotWithShape="0">
                  <a:prstClr val="black">
                    <a:alpha val="34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25" name="椭圆 124"/>
              <p:cNvSpPr/>
              <p:nvPr/>
            </p:nvSpPr>
            <p:spPr>
              <a:xfrm>
                <a:off x="5189938" y="1995474"/>
                <a:ext cx="1129900" cy="1129900"/>
              </a:xfrm>
              <a:prstGeom prst="ellipse">
                <a:avLst/>
              </a:prstGeom>
              <a:solidFill>
                <a:srgbClr val="368044"/>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26" name="椭圆 125"/>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21" name="组合 120"/>
            <p:cNvGrpSpPr/>
            <p:nvPr/>
          </p:nvGrpSpPr>
          <p:grpSpPr>
            <a:xfrm>
              <a:off x="9085173" y="4454347"/>
              <a:ext cx="1000117" cy="632973"/>
              <a:chOff x="4123036" y="1134371"/>
              <a:chExt cx="1000117" cy="632973"/>
            </a:xfrm>
          </p:grpSpPr>
          <p:sp>
            <p:nvSpPr>
              <p:cNvPr id="122" name="文本框 113"/>
              <p:cNvSpPr txBox="1"/>
              <p:nvPr/>
            </p:nvSpPr>
            <p:spPr>
              <a:xfrm>
                <a:off x="4123036" y="1134371"/>
                <a:ext cx="1000117"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a:ln>
                      <a:noFill/>
                    </a:ln>
                    <a:solidFill>
                      <a:srgbClr val="368044"/>
                    </a:solidFill>
                    <a:effectLst/>
                    <a:uLnTx/>
                    <a:uFillTx/>
                    <a:latin typeface="Impact" panose="020B0806030902050204" pitchFamily="34" charset="0"/>
                  </a:rPr>
                  <a:t>04</a:t>
                </a:r>
                <a:endParaRPr kumimoji="0" lang="zh-CN" altLang="en-US" sz="21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23" name="文本框 114"/>
              <p:cNvSpPr txBox="1"/>
              <p:nvPr/>
            </p:nvSpPr>
            <p:spPr>
              <a:xfrm>
                <a:off x="4200032" y="1490345"/>
                <a:ext cx="895896"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75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27" name="组合 126"/>
          <p:cNvGrpSpPr/>
          <p:nvPr/>
        </p:nvGrpSpPr>
        <p:grpSpPr>
          <a:xfrm>
            <a:off x="1308484" y="3579028"/>
            <a:ext cx="1335350" cy="895929"/>
            <a:chOff x="7488048" y="2621083"/>
            <a:chExt cx="1780467" cy="1194571"/>
          </a:xfrm>
        </p:grpSpPr>
        <p:sp>
          <p:nvSpPr>
            <p:cNvPr id="128" name="文本框 119"/>
            <p:cNvSpPr txBox="1"/>
            <p:nvPr/>
          </p:nvSpPr>
          <p:spPr>
            <a:xfrm>
              <a:off x="7488048" y="2621083"/>
              <a:ext cx="1780467"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29" name="文本框 120"/>
            <p:cNvSpPr txBox="1"/>
            <p:nvPr/>
          </p:nvSpPr>
          <p:spPr>
            <a:xfrm>
              <a:off x="7506385" y="2930797"/>
              <a:ext cx="1704572" cy="88485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30" name="矩形 129"/>
          <p:cNvSpPr/>
          <p:nvPr/>
        </p:nvSpPr>
        <p:spPr>
          <a:xfrm>
            <a:off x="1362973" y="4617747"/>
            <a:ext cx="1182294" cy="26192"/>
          </a:xfrm>
          <a:prstGeom prst="rect">
            <a:avLst/>
          </a:prstGeom>
          <a:gradFill>
            <a:gsLst>
              <a:gs pos="0">
                <a:sysClr val="window" lastClr="FFFFFF">
                  <a:lumMod val="75000"/>
                </a:sysClr>
              </a:gs>
              <a:gs pos="10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文本框 122"/>
          <p:cNvSpPr txBox="1"/>
          <p:nvPr/>
        </p:nvSpPr>
        <p:spPr>
          <a:xfrm>
            <a:off x="1581548" y="4754013"/>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50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grpSp>
        <p:nvGrpSpPr>
          <p:cNvPr id="132" name="组合 131"/>
          <p:cNvGrpSpPr/>
          <p:nvPr/>
        </p:nvGrpSpPr>
        <p:grpSpPr>
          <a:xfrm>
            <a:off x="4793491" y="3579028"/>
            <a:ext cx="1335350" cy="895929"/>
            <a:chOff x="7488048" y="2621083"/>
            <a:chExt cx="1780467" cy="1194571"/>
          </a:xfrm>
        </p:grpSpPr>
        <p:sp>
          <p:nvSpPr>
            <p:cNvPr id="133" name="文本框 124"/>
            <p:cNvSpPr txBox="1"/>
            <p:nvPr/>
          </p:nvSpPr>
          <p:spPr>
            <a:xfrm>
              <a:off x="7488048" y="2621083"/>
              <a:ext cx="1780467"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4" name="文本框 125"/>
            <p:cNvSpPr txBox="1"/>
            <p:nvPr/>
          </p:nvSpPr>
          <p:spPr>
            <a:xfrm>
              <a:off x="7506385" y="2930797"/>
              <a:ext cx="1704572" cy="88485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35" name="矩形 134"/>
          <p:cNvSpPr/>
          <p:nvPr/>
        </p:nvSpPr>
        <p:spPr>
          <a:xfrm>
            <a:off x="4847979" y="4617747"/>
            <a:ext cx="1182294" cy="26192"/>
          </a:xfrm>
          <a:prstGeom prst="rect">
            <a:avLst/>
          </a:prstGeom>
          <a:gradFill>
            <a:gsLst>
              <a:gs pos="0">
                <a:sysClr val="window" lastClr="FFFFFF">
                  <a:lumMod val="75000"/>
                </a:sysClr>
              </a:gs>
              <a:gs pos="10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文本框 127"/>
          <p:cNvSpPr txBox="1"/>
          <p:nvPr/>
        </p:nvSpPr>
        <p:spPr>
          <a:xfrm>
            <a:off x="5066554" y="4754013"/>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70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grpSp>
        <p:nvGrpSpPr>
          <p:cNvPr id="137" name="组合 136"/>
          <p:cNvGrpSpPr/>
          <p:nvPr/>
        </p:nvGrpSpPr>
        <p:grpSpPr>
          <a:xfrm>
            <a:off x="3032602" y="3075156"/>
            <a:ext cx="1335350" cy="895929"/>
            <a:chOff x="7488048" y="2621083"/>
            <a:chExt cx="1780467" cy="1194571"/>
          </a:xfrm>
        </p:grpSpPr>
        <p:sp>
          <p:nvSpPr>
            <p:cNvPr id="138" name="文本框 129"/>
            <p:cNvSpPr txBox="1"/>
            <p:nvPr/>
          </p:nvSpPr>
          <p:spPr>
            <a:xfrm>
              <a:off x="7488048" y="2621083"/>
              <a:ext cx="1780467"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9" name="文本框 130"/>
            <p:cNvSpPr txBox="1"/>
            <p:nvPr/>
          </p:nvSpPr>
          <p:spPr>
            <a:xfrm>
              <a:off x="7506385" y="2930797"/>
              <a:ext cx="1704572" cy="88485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40" name="矩形 139"/>
          <p:cNvSpPr/>
          <p:nvPr/>
        </p:nvSpPr>
        <p:spPr>
          <a:xfrm>
            <a:off x="3087091" y="2923250"/>
            <a:ext cx="1182294" cy="26192"/>
          </a:xfrm>
          <a:prstGeom prst="rect">
            <a:avLst/>
          </a:prstGeom>
          <a:gradFill>
            <a:gsLst>
              <a:gs pos="0">
                <a:sysClr val="window" lastClr="FFFFFF">
                  <a:lumMod val="75000"/>
                </a:sysClr>
              </a:gs>
              <a:gs pos="10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文本框 132"/>
          <p:cNvSpPr txBox="1"/>
          <p:nvPr/>
        </p:nvSpPr>
        <p:spPr>
          <a:xfrm>
            <a:off x="3305666" y="2425150"/>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60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grpSp>
        <p:nvGrpSpPr>
          <p:cNvPr id="142" name="组合 141"/>
          <p:cNvGrpSpPr/>
          <p:nvPr/>
        </p:nvGrpSpPr>
        <p:grpSpPr>
          <a:xfrm>
            <a:off x="6536050" y="3075156"/>
            <a:ext cx="1335350" cy="895929"/>
            <a:chOff x="7488048" y="2621083"/>
            <a:chExt cx="1780467" cy="1194571"/>
          </a:xfrm>
        </p:grpSpPr>
        <p:sp>
          <p:nvSpPr>
            <p:cNvPr id="143" name="文本框 134"/>
            <p:cNvSpPr txBox="1"/>
            <p:nvPr/>
          </p:nvSpPr>
          <p:spPr>
            <a:xfrm>
              <a:off x="7488048" y="2621083"/>
              <a:ext cx="1780467"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44" name="文本框 135"/>
            <p:cNvSpPr txBox="1"/>
            <p:nvPr/>
          </p:nvSpPr>
          <p:spPr>
            <a:xfrm>
              <a:off x="7506385" y="2930797"/>
              <a:ext cx="1704572" cy="88485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45" name="矩形 144"/>
          <p:cNvSpPr/>
          <p:nvPr/>
        </p:nvSpPr>
        <p:spPr>
          <a:xfrm>
            <a:off x="6590539" y="2923250"/>
            <a:ext cx="1182294" cy="26192"/>
          </a:xfrm>
          <a:prstGeom prst="rect">
            <a:avLst/>
          </a:prstGeom>
          <a:gradFill>
            <a:gsLst>
              <a:gs pos="0">
                <a:sysClr val="window" lastClr="FFFFFF">
                  <a:lumMod val="75000"/>
                </a:sysClr>
              </a:gs>
              <a:gs pos="10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文本框 137"/>
          <p:cNvSpPr txBox="1"/>
          <p:nvPr/>
        </p:nvSpPr>
        <p:spPr>
          <a:xfrm>
            <a:off x="6809114" y="2425150"/>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80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sp>
        <p:nvSpPr>
          <p:cNvPr id="147" name="椭圆 7"/>
          <p:cNvSpPr/>
          <p:nvPr/>
        </p:nvSpPr>
        <p:spPr>
          <a:xfrm>
            <a:off x="1095137" y="2021215"/>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椭圆 7"/>
          <p:cNvSpPr/>
          <p:nvPr/>
        </p:nvSpPr>
        <p:spPr>
          <a:xfrm>
            <a:off x="4580141" y="2021215"/>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椭圆 7"/>
          <p:cNvSpPr/>
          <p:nvPr/>
        </p:nvSpPr>
        <p:spPr>
          <a:xfrm flipV="1">
            <a:off x="2838654" y="4671072"/>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椭圆 7"/>
          <p:cNvSpPr/>
          <p:nvPr/>
        </p:nvSpPr>
        <p:spPr>
          <a:xfrm flipV="1">
            <a:off x="6348294" y="4671072"/>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51" name="直接连接符 150"/>
          <p:cNvCxnSpPr/>
          <p:nvPr/>
        </p:nvCxnSpPr>
        <p:spPr>
          <a:xfrm>
            <a:off x="1095137" y="2882853"/>
            <a:ext cx="0" cy="2128096"/>
          </a:xfrm>
          <a:prstGeom prst="line">
            <a:avLst/>
          </a:pr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cxnSp>
      <p:cxnSp>
        <p:nvCxnSpPr>
          <p:cNvPr id="152" name="直接连接符 151"/>
          <p:cNvCxnSpPr>
            <a:stCxn id="147" idx="2"/>
            <a:endCxn id="149" idx="0"/>
          </p:cNvCxnSpPr>
          <p:nvPr/>
        </p:nvCxnSpPr>
        <p:spPr>
          <a:xfrm>
            <a:off x="2827768" y="2887532"/>
            <a:ext cx="10886" cy="1783541"/>
          </a:xfrm>
          <a:prstGeom prst="line">
            <a:avLst/>
          </a:pr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cxnSp>
      <p:cxnSp>
        <p:nvCxnSpPr>
          <p:cNvPr id="153" name="直接连接符 152"/>
          <p:cNvCxnSpPr>
            <a:stCxn id="148" idx="0"/>
            <a:endCxn id="149" idx="2"/>
          </p:cNvCxnSpPr>
          <p:nvPr/>
        </p:nvCxnSpPr>
        <p:spPr>
          <a:xfrm flipH="1">
            <a:off x="4571289" y="2887532"/>
            <a:ext cx="8855" cy="1783541"/>
          </a:xfrm>
          <a:prstGeom prst="line">
            <a:avLst/>
          </a:pr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cxnSp>
      <p:cxnSp>
        <p:nvCxnSpPr>
          <p:cNvPr id="154" name="直接连接符 153"/>
          <p:cNvCxnSpPr>
            <a:stCxn id="148" idx="2"/>
            <a:endCxn id="150" idx="0"/>
          </p:cNvCxnSpPr>
          <p:nvPr/>
        </p:nvCxnSpPr>
        <p:spPr>
          <a:xfrm>
            <a:off x="6312776" y="2887532"/>
            <a:ext cx="35521" cy="1783541"/>
          </a:xfrm>
          <a:prstGeom prst="line">
            <a:avLst/>
          </a:pr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cxnSp>
      <p:cxnSp>
        <p:nvCxnSpPr>
          <p:cNvPr id="155" name="直接连接符 154"/>
          <p:cNvCxnSpPr>
            <a:endCxn id="150" idx="2"/>
          </p:cNvCxnSpPr>
          <p:nvPr/>
        </p:nvCxnSpPr>
        <p:spPr>
          <a:xfrm>
            <a:off x="8065720" y="2828426"/>
            <a:ext cx="15206" cy="1842647"/>
          </a:xfrm>
          <a:prstGeom prst="line">
            <a:avLst/>
          </a:prstGeom>
          <a:noFill/>
          <a:ln w="38100" cap="flat" cmpd="sng" algn="ctr">
            <a:solidFill>
              <a:sysClr val="window" lastClr="FFFFFF"/>
            </a:solidFill>
            <a:prstDash val="solid"/>
            <a:miter lim="800000"/>
          </a:ln>
          <a:effectLst>
            <a:outerShdw blurRad="76200" dist="25400" dir="2700000" algn="tl" rotWithShape="0">
              <a:prstClr val="black">
                <a:alpha val="30000"/>
              </a:prstClr>
            </a:outerShdw>
          </a:effectLst>
        </p:spPr>
      </p:cxn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14:bounceEnd="50000">
                                          <p:cBhvr additive="base">
                                            <p:cTn id="14" dur="500" fill="hold"/>
                                            <p:tgtEl>
                                              <p:spTgt spid="7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6"/>
                                            </p:tgtEl>
                                            <p:attrNameLst>
                                              <p:attrName>style.visibility</p:attrName>
                                            </p:attrNameLst>
                                          </p:cBhvr>
                                          <p:to>
                                            <p:strVal val="visible"/>
                                          </p:to>
                                        </p:set>
                                        <p:animEffect transition="in" filter="barn(outVertical)">
                                          <p:cBhvr>
                                            <p:cTn id="19" dur="700"/>
                                            <p:tgtEl>
                                              <p:spTgt spid="8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1"/>
                                            </p:tgtEl>
                                            <p:attrNameLst>
                                              <p:attrName>style.visibility</p:attrName>
                                            </p:attrNameLst>
                                          </p:cBhvr>
                                          <p:to>
                                            <p:strVal val="visible"/>
                                          </p:to>
                                        </p:set>
                                        <p:animEffect transition="in" filter="wipe(down)">
                                          <p:cBhvr>
                                            <p:cTn id="23" dur="500"/>
                                            <p:tgtEl>
                                              <p:spTgt spid="15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7"/>
                                            </p:tgtEl>
                                            <p:attrNameLst>
                                              <p:attrName>style.visibility</p:attrName>
                                            </p:attrNameLst>
                                          </p:cBhvr>
                                          <p:to>
                                            <p:strVal val="visible"/>
                                          </p:to>
                                        </p:set>
                                        <p:animEffect transition="in" filter="wipe(left)">
                                          <p:cBhvr>
                                            <p:cTn id="27" dur="500"/>
                                            <p:tgtEl>
                                              <p:spTgt spid="147"/>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anim calcmode="lin" valueType="num">
                                          <p:cBhvr>
                                            <p:cTn id="32" dur="500" fill="hold"/>
                                            <p:tgtEl>
                                              <p:spTgt spid="87"/>
                                            </p:tgtEl>
                                            <p:attrNameLst>
                                              <p:attrName>ppt_x</p:attrName>
                                            </p:attrNameLst>
                                          </p:cBhvr>
                                          <p:tavLst>
                                            <p:tav tm="0">
                                              <p:val>
                                                <p:strVal val="#ppt_x"/>
                                              </p:val>
                                            </p:tav>
                                            <p:tav tm="100000">
                                              <p:val>
                                                <p:strVal val="#ppt_x"/>
                                              </p:val>
                                            </p:tav>
                                          </p:tavLst>
                                        </p:anim>
                                        <p:anim calcmode="lin" valueType="num">
                                          <p:cBhvr>
                                            <p:cTn id="33" dur="500" fill="hold"/>
                                            <p:tgtEl>
                                              <p:spTgt spid="87"/>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up)">
                                          <p:cBhvr>
                                            <p:cTn id="37" dur="500"/>
                                            <p:tgtEl>
                                              <p:spTgt spid="15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49"/>
                                            </p:tgtEl>
                                            <p:attrNameLst>
                                              <p:attrName>style.visibility</p:attrName>
                                            </p:attrNameLst>
                                          </p:cBhvr>
                                          <p:to>
                                            <p:strVal val="visible"/>
                                          </p:to>
                                        </p:set>
                                        <p:animEffect transition="in" filter="wipe(left)">
                                          <p:cBhvr>
                                            <p:cTn id="41" dur="500"/>
                                            <p:tgtEl>
                                              <p:spTgt spid="149"/>
                                            </p:tgtEl>
                                          </p:cBhvr>
                                        </p:animEffect>
                                      </p:childTnLst>
                                    </p:cTn>
                                  </p:par>
                                </p:childTnLst>
                              </p:cTn>
                            </p:par>
                            <p:par>
                              <p:cTn id="42" fill="hold">
                                <p:stCondLst>
                                  <p:cond delay="4500"/>
                                </p:stCondLst>
                                <p:childTnLst>
                                  <p:par>
                                    <p:cTn id="43" presetID="47" presetClass="entr" presetSubtype="0" fill="hold" grpId="0"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fade">
                                          <p:cBhvr>
                                            <p:cTn id="45" dur="500"/>
                                            <p:tgtEl>
                                              <p:spTgt spid="88"/>
                                            </p:tgtEl>
                                          </p:cBhvr>
                                        </p:animEffect>
                                        <p:anim calcmode="lin" valueType="num">
                                          <p:cBhvr>
                                            <p:cTn id="46" dur="500" fill="hold"/>
                                            <p:tgtEl>
                                              <p:spTgt spid="88"/>
                                            </p:tgtEl>
                                            <p:attrNameLst>
                                              <p:attrName>ppt_x</p:attrName>
                                            </p:attrNameLst>
                                          </p:cBhvr>
                                          <p:tavLst>
                                            <p:tav tm="0">
                                              <p:val>
                                                <p:strVal val="#ppt_x"/>
                                              </p:val>
                                            </p:tav>
                                            <p:tav tm="100000">
                                              <p:val>
                                                <p:strVal val="#ppt_x"/>
                                              </p:val>
                                            </p:tav>
                                          </p:tavLst>
                                        </p:anim>
                                        <p:anim calcmode="lin" valueType="num">
                                          <p:cBhvr>
                                            <p:cTn id="47" dur="500" fill="hold"/>
                                            <p:tgtEl>
                                              <p:spTgt spid="88"/>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153"/>
                                            </p:tgtEl>
                                            <p:attrNameLst>
                                              <p:attrName>style.visibility</p:attrName>
                                            </p:attrNameLst>
                                          </p:cBhvr>
                                          <p:to>
                                            <p:strVal val="visible"/>
                                          </p:to>
                                        </p:set>
                                        <p:animEffect transition="in" filter="wipe(down)">
                                          <p:cBhvr>
                                            <p:cTn id="51" dur="500"/>
                                            <p:tgtEl>
                                              <p:spTgt spid="153"/>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wipe(left)">
                                          <p:cBhvr>
                                            <p:cTn id="55" dur="500"/>
                                            <p:tgtEl>
                                              <p:spTgt spid="148"/>
                                            </p:tgtEl>
                                          </p:cBhvr>
                                        </p:animEffect>
                                      </p:childTnLst>
                                    </p:cTn>
                                  </p:par>
                                </p:childTnLst>
                              </p:cTn>
                            </p:par>
                            <p:par>
                              <p:cTn id="56" fill="hold">
                                <p:stCondLst>
                                  <p:cond delay="6000"/>
                                </p:stCondLst>
                                <p:childTnLst>
                                  <p:par>
                                    <p:cTn id="57" presetID="42"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500"/>
                                            <p:tgtEl>
                                              <p:spTgt spid="89"/>
                                            </p:tgtEl>
                                          </p:cBhvr>
                                        </p:animEffect>
                                        <p:anim calcmode="lin" valueType="num">
                                          <p:cBhvr>
                                            <p:cTn id="60" dur="500" fill="hold"/>
                                            <p:tgtEl>
                                              <p:spTgt spid="89"/>
                                            </p:tgtEl>
                                            <p:attrNameLst>
                                              <p:attrName>ppt_x</p:attrName>
                                            </p:attrNameLst>
                                          </p:cBhvr>
                                          <p:tavLst>
                                            <p:tav tm="0">
                                              <p:val>
                                                <p:strVal val="#ppt_x"/>
                                              </p:val>
                                            </p:tav>
                                            <p:tav tm="100000">
                                              <p:val>
                                                <p:strVal val="#ppt_x"/>
                                              </p:val>
                                            </p:tav>
                                          </p:tavLst>
                                        </p:anim>
                                        <p:anim calcmode="lin" valueType="num">
                                          <p:cBhvr>
                                            <p:cTn id="61" dur="500" fill="hold"/>
                                            <p:tgtEl>
                                              <p:spTgt spid="89"/>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2" presetClass="entr" presetSubtype="1" fill="hold" nodeType="afterEffect">
                                      <p:stCondLst>
                                        <p:cond delay="0"/>
                                      </p:stCondLst>
                                      <p:childTnLst>
                                        <p:set>
                                          <p:cBhvr>
                                            <p:cTn id="64" dur="1" fill="hold">
                                              <p:stCondLst>
                                                <p:cond delay="0"/>
                                              </p:stCondLst>
                                            </p:cTn>
                                            <p:tgtEl>
                                              <p:spTgt spid="154"/>
                                            </p:tgtEl>
                                            <p:attrNameLst>
                                              <p:attrName>style.visibility</p:attrName>
                                            </p:attrNameLst>
                                          </p:cBhvr>
                                          <p:to>
                                            <p:strVal val="visible"/>
                                          </p:to>
                                        </p:set>
                                        <p:animEffect transition="in" filter="wipe(up)">
                                          <p:cBhvr>
                                            <p:cTn id="65" dur="500"/>
                                            <p:tgtEl>
                                              <p:spTgt spid="154"/>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150"/>
                                            </p:tgtEl>
                                            <p:attrNameLst>
                                              <p:attrName>style.visibility</p:attrName>
                                            </p:attrNameLst>
                                          </p:cBhvr>
                                          <p:to>
                                            <p:strVal val="visible"/>
                                          </p:to>
                                        </p:set>
                                        <p:animEffect transition="in" filter="wipe(left)">
                                          <p:cBhvr>
                                            <p:cTn id="69" dur="500"/>
                                            <p:tgtEl>
                                              <p:spTgt spid="150"/>
                                            </p:tgtEl>
                                          </p:cBhvr>
                                        </p:animEffect>
                                      </p:childTnLst>
                                    </p:cTn>
                                  </p:par>
                                </p:childTnLst>
                              </p:cTn>
                            </p:par>
                            <p:par>
                              <p:cTn id="70" fill="hold">
                                <p:stCondLst>
                                  <p:cond delay="7500"/>
                                </p:stCondLst>
                                <p:childTnLst>
                                  <p:par>
                                    <p:cTn id="71" presetID="47" presetClass="entr" presetSubtype="0" fill="hold" grpId="0" nodeType="afterEffect">
                                      <p:stCondLst>
                                        <p:cond delay="0"/>
                                      </p:stCondLst>
                                      <p:childTnLst>
                                        <p:set>
                                          <p:cBhvr>
                                            <p:cTn id="72" dur="1" fill="hold">
                                              <p:stCondLst>
                                                <p:cond delay="0"/>
                                              </p:stCondLst>
                                            </p:cTn>
                                            <p:tgtEl>
                                              <p:spTgt spid="90"/>
                                            </p:tgtEl>
                                            <p:attrNameLst>
                                              <p:attrName>style.visibility</p:attrName>
                                            </p:attrNameLst>
                                          </p:cBhvr>
                                          <p:to>
                                            <p:strVal val="visible"/>
                                          </p:to>
                                        </p:set>
                                        <p:animEffect transition="in" filter="fade">
                                          <p:cBhvr>
                                            <p:cTn id="73" dur="500"/>
                                            <p:tgtEl>
                                              <p:spTgt spid="90"/>
                                            </p:tgtEl>
                                          </p:cBhvr>
                                        </p:animEffect>
                                        <p:anim calcmode="lin" valueType="num">
                                          <p:cBhvr>
                                            <p:cTn id="74" dur="500" fill="hold"/>
                                            <p:tgtEl>
                                              <p:spTgt spid="90"/>
                                            </p:tgtEl>
                                            <p:attrNameLst>
                                              <p:attrName>ppt_x</p:attrName>
                                            </p:attrNameLst>
                                          </p:cBhvr>
                                          <p:tavLst>
                                            <p:tav tm="0">
                                              <p:val>
                                                <p:strVal val="#ppt_x"/>
                                              </p:val>
                                            </p:tav>
                                            <p:tav tm="100000">
                                              <p:val>
                                                <p:strVal val="#ppt_x"/>
                                              </p:val>
                                            </p:tav>
                                          </p:tavLst>
                                        </p:anim>
                                        <p:anim calcmode="lin" valueType="num">
                                          <p:cBhvr>
                                            <p:cTn id="75" dur="500" fill="hold"/>
                                            <p:tgtEl>
                                              <p:spTgt spid="90"/>
                                            </p:tgtEl>
                                            <p:attrNameLst>
                                              <p:attrName>ppt_y</p:attrName>
                                            </p:attrNameLst>
                                          </p:cBhvr>
                                          <p:tavLst>
                                            <p:tav tm="0">
                                              <p:val>
                                                <p:strVal val="#ppt_y-.1"/>
                                              </p:val>
                                            </p:tav>
                                            <p:tav tm="100000">
                                              <p:val>
                                                <p:strVal val="#ppt_y"/>
                                              </p:val>
                                            </p:tav>
                                          </p:tavLst>
                                        </p:anim>
                                      </p:childTnLst>
                                    </p:cTn>
                                  </p:par>
                                </p:childTnLst>
                              </p:cTn>
                            </p:par>
                            <p:par>
                              <p:cTn id="76" fill="hold">
                                <p:stCondLst>
                                  <p:cond delay="8000"/>
                                </p:stCondLst>
                                <p:childTnLst>
                                  <p:par>
                                    <p:cTn id="77" presetID="22" presetClass="entr" presetSubtype="4" fill="hold" nodeType="afterEffect">
                                      <p:stCondLst>
                                        <p:cond delay="0"/>
                                      </p:stCondLst>
                                      <p:childTnLst>
                                        <p:set>
                                          <p:cBhvr>
                                            <p:cTn id="78" dur="1" fill="hold">
                                              <p:stCondLst>
                                                <p:cond delay="0"/>
                                              </p:stCondLst>
                                            </p:cTn>
                                            <p:tgtEl>
                                              <p:spTgt spid="155"/>
                                            </p:tgtEl>
                                            <p:attrNameLst>
                                              <p:attrName>style.visibility</p:attrName>
                                            </p:attrNameLst>
                                          </p:cBhvr>
                                          <p:to>
                                            <p:strVal val="visible"/>
                                          </p:to>
                                        </p:set>
                                        <p:animEffect transition="in" filter="wipe(down)">
                                          <p:cBhvr>
                                            <p:cTn id="79" dur="500"/>
                                            <p:tgtEl>
                                              <p:spTgt spid="155"/>
                                            </p:tgtEl>
                                          </p:cBhvr>
                                        </p:animEffect>
                                      </p:childTnLst>
                                    </p:cTn>
                                  </p:par>
                                </p:childTnLst>
                              </p:cTn>
                            </p:par>
                            <p:par>
                              <p:cTn id="80" fill="hold">
                                <p:stCondLst>
                                  <p:cond delay="8500"/>
                                </p:stCondLst>
                                <p:childTnLst>
                                  <p:par>
                                    <p:cTn id="81" presetID="21" presetClass="entr" presetSubtype="1" fill="hold" nodeType="afterEffect">
                                      <p:stCondLst>
                                        <p:cond delay="0"/>
                                      </p:stCondLst>
                                      <p:childTnLst>
                                        <p:set>
                                          <p:cBhvr>
                                            <p:cTn id="82" dur="1" fill="hold">
                                              <p:stCondLst>
                                                <p:cond delay="0"/>
                                              </p:stCondLst>
                                            </p:cTn>
                                            <p:tgtEl>
                                              <p:spTgt spid="91"/>
                                            </p:tgtEl>
                                            <p:attrNameLst>
                                              <p:attrName>style.visibility</p:attrName>
                                            </p:attrNameLst>
                                          </p:cBhvr>
                                          <p:to>
                                            <p:strVal val="visible"/>
                                          </p:to>
                                        </p:set>
                                        <p:animEffect transition="in" filter="wheel(1)">
                                          <p:cBhvr>
                                            <p:cTn id="83" dur="1250"/>
                                            <p:tgtEl>
                                              <p:spTgt spid="91"/>
                                            </p:tgtEl>
                                          </p:cBhvr>
                                        </p:animEffect>
                                      </p:childTnLst>
                                    </p:cTn>
                                  </p:par>
                                  <p:par>
                                    <p:cTn id="84" presetID="21" presetClass="entr" presetSubtype="1" fill="hold" nodeType="withEffect">
                                      <p:stCondLst>
                                        <p:cond delay="250"/>
                                      </p:stCondLst>
                                      <p:childTnLst>
                                        <p:set>
                                          <p:cBhvr>
                                            <p:cTn id="85" dur="1" fill="hold">
                                              <p:stCondLst>
                                                <p:cond delay="0"/>
                                              </p:stCondLst>
                                            </p:cTn>
                                            <p:tgtEl>
                                              <p:spTgt spid="100"/>
                                            </p:tgtEl>
                                            <p:attrNameLst>
                                              <p:attrName>style.visibility</p:attrName>
                                            </p:attrNameLst>
                                          </p:cBhvr>
                                          <p:to>
                                            <p:strVal val="visible"/>
                                          </p:to>
                                        </p:set>
                                        <p:animEffect transition="in" filter="wheel(1)">
                                          <p:cBhvr>
                                            <p:cTn id="86" dur="1250"/>
                                            <p:tgtEl>
                                              <p:spTgt spid="100"/>
                                            </p:tgtEl>
                                          </p:cBhvr>
                                        </p:animEffect>
                                      </p:childTnLst>
                                    </p:cTn>
                                  </p:par>
                                  <p:par>
                                    <p:cTn id="87" presetID="21" presetClass="entr" presetSubtype="1" fill="hold" nodeType="withEffect">
                                      <p:stCondLst>
                                        <p:cond delay="500"/>
                                      </p:stCondLst>
                                      <p:childTnLst>
                                        <p:set>
                                          <p:cBhvr>
                                            <p:cTn id="88" dur="1" fill="hold">
                                              <p:stCondLst>
                                                <p:cond delay="0"/>
                                              </p:stCondLst>
                                            </p:cTn>
                                            <p:tgtEl>
                                              <p:spTgt spid="109"/>
                                            </p:tgtEl>
                                            <p:attrNameLst>
                                              <p:attrName>style.visibility</p:attrName>
                                            </p:attrNameLst>
                                          </p:cBhvr>
                                          <p:to>
                                            <p:strVal val="visible"/>
                                          </p:to>
                                        </p:set>
                                        <p:animEffect transition="in" filter="wheel(1)">
                                          <p:cBhvr>
                                            <p:cTn id="89" dur="1250"/>
                                            <p:tgtEl>
                                              <p:spTgt spid="109"/>
                                            </p:tgtEl>
                                          </p:cBhvr>
                                        </p:animEffect>
                                      </p:childTnLst>
                                    </p:cTn>
                                  </p:par>
                                  <p:par>
                                    <p:cTn id="90" presetID="21" presetClass="entr" presetSubtype="1" fill="hold" nodeType="withEffect">
                                      <p:stCondLst>
                                        <p:cond delay="750"/>
                                      </p:stCondLst>
                                      <p:childTnLst>
                                        <p:set>
                                          <p:cBhvr>
                                            <p:cTn id="91" dur="1" fill="hold">
                                              <p:stCondLst>
                                                <p:cond delay="0"/>
                                              </p:stCondLst>
                                            </p:cTn>
                                            <p:tgtEl>
                                              <p:spTgt spid="118"/>
                                            </p:tgtEl>
                                            <p:attrNameLst>
                                              <p:attrName>style.visibility</p:attrName>
                                            </p:attrNameLst>
                                          </p:cBhvr>
                                          <p:to>
                                            <p:strVal val="visible"/>
                                          </p:to>
                                        </p:set>
                                        <p:animEffect transition="in" filter="wheel(1)">
                                          <p:cBhvr>
                                            <p:cTn id="92" dur="1250"/>
                                            <p:tgtEl>
                                              <p:spTgt spid="118"/>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30"/>
                                            </p:tgtEl>
                                            <p:attrNameLst>
                                              <p:attrName>style.visibility</p:attrName>
                                            </p:attrNameLst>
                                          </p:cBhvr>
                                          <p:to>
                                            <p:strVal val="visible"/>
                                          </p:to>
                                        </p:set>
                                        <p:animEffect transition="in" filter="barn(inVertical)">
                                          <p:cBhvr>
                                            <p:cTn id="96" dur="500"/>
                                            <p:tgtEl>
                                              <p:spTgt spid="130"/>
                                            </p:tgtEl>
                                          </p:cBhvr>
                                        </p:animEffect>
                                      </p:childTnLst>
                                    </p:cTn>
                                  </p:par>
                                </p:childTnLst>
                              </p:cTn>
                            </p:par>
                            <p:par>
                              <p:cTn id="97" fill="hold">
                                <p:stCondLst>
                                  <p:cond delay="11000"/>
                                </p:stCondLst>
                                <p:childTnLst>
                                  <p:par>
                                    <p:cTn id="98" presetID="42" presetClass="entr" presetSubtype="0" fill="hold" nodeType="afterEffect">
                                      <p:stCondLst>
                                        <p:cond delay="0"/>
                                      </p:stCondLst>
                                      <p:childTnLst>
                                        <p:set>
                                          <p:cBhvr>
                                            <p:cTn id="99" dur="1" fill="hold">
                                              <p:stCondLst>
                                                <p:cond delay="0"/>
                                              </p:stCondLst>
                                            </p:cTn>
                                            <p:tgtEl>
                                              <p:spTgt spid="127"/>
                                            </p:tgtEl>
                                            <p:attrNameLst>
                                              <p:attrName>style.visibility</p:attrName>
                                            </p:attrNameLst>
                                          </p:cBhvr>
                                          <p:to>
                                            <p:strVal val="visible"/>
                                          </p:to>
                                        </p:set>
                                        <p:animEffect transition="in" filter="fade">
                                          <p:cBhvr>
                                            <p:cTn id="100" dur="500"/>
                                            <p:tgtEl>
                                              <p:spTgt spid="127"/>
                                            </p:tgtEl>
                                          </p:cBhvr>
                                        </p:animEffect>
                                        <p:anim calcmode="lin" valueType="num">
                                          <p:cBhvr>
                                            <p:cTn id="101" dur="500" fill="hold"/>
                                            <p:tgtEl>
                                              <p:spTgt spid="127"/>
                                            </p:tgtEl>
                                            <p:attrNameLst>
                                              <p:attrName>ppt_x</p:attrName>
                                            </p:attrNameLst>
                                          </p:cBhvr>
                                          <p:tavLst>
                                            <p:tav tm="0">
                                              <p:val>
                                                <p:strVal val="#ppt_x"/>
                                              </p:val>
                                            </p:tav>
                                            <p:tav tm="100000">
                                              <p:val>
                                                <p:strVal val="#ppt_x"/>
                                              </p:val>
                                            </p:tav>
                                          </p:tavLst>
                                        </p:anim>
                                        <p:anim calcmode="lin" valueType="num">
                                          <p:cBhvr>
                                            <p:cTn id="102" dur="500" fill="hold"/>
                                            <p:tgtEl>
                                              <p:spTgt spid="127"/>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31"/>
                                            </p:tgtEl>
                                            <p:attrNameLst>
                                              <p:attrName>style.visibility</p:attrName>
                                            </p:attrNameLst>
                                          </p:cBhvr>
                                          <p:to>
                                            <p:strVal val="visible"/>
                                          </p:to>
                                        </p:set>
                                        <p:animEffect transition="in" filter="fade">
                                          <p:cBhvr>
                                            <p:cTn id="105" dur="500"/>
                                            <p:tgtEl>
                                              <p:spTgt spid="131"/>
                                            </p:tgtEl>
                                          </p:cBhvr>
                                        </p:animEffect>
                                        <p:anim calcmode="lin" valueType="num">
                                          <p:cBhvr>
                                            <p:cTn id="106" dur="500" fill="hold"/>
                                            <p:tgtEl>
                                              <p:spTgt spid="131"/>
                                            </p:tgtEl>
                                            <p:attrNameLst>
                                              <p:attrName>ppt_x</p:attrName>
                                            </p:attrNameLst>
                                          </p:cBhvr>
                                          <p:tavLst>
                                            <p:tav tm="0">
                                              <p:val>
                                                <p:strVal val="#ppt_x"/>
                                              </p:val>
                                            </p:tav>
                                            <p:tav tm="100000">
                                              <p:val>
                                                <p:strVal val="#ppt_x"/>
                                              </p:val>
                                            </p:tav>
                                          </p:tavLst>
                                        </p:anim>
                                        <p:anim calcmode="lin" valueType="num">
                                          <p:cBhvr>
                                            <p:cTn id="107" dur="500" fill="hold"/>
                                            <p:tgtEl>
                                              <p:spTgt spid="131"/>
                                            </p:tgtEl>
                                            <p:attrNameLst>
                                              <p:attrName>ppt_y</p:attrName>
                                            </p:attrNameLst>
                                          </p:cBhvr>
                                          <p:tavLst>
                                            <p:tav tm="0">
                                              <p:val>
                                                <p:strVal val="#ppt_y-.1"/>
                                              </p:val>
                                            </p:tav>
                                            <p:tav tm="100000">
                                              <p:val>
                                                <p:strVal val="#ppt_y"/>
                                              </p:val>
                                            </p:tav>
                                          </p:tavLst>
                                        </p:anim>
                                      </p:childTnLst>
                                    </p:cTn>
                                  </p:par>
                                </p:childTnLst>
                              </p:cTn>
                            </p:par>
                            <p:par>
                              <p:cTn id="108" fill="hold">
                                <p:stCondLst>
                                  <p:cond delay="11500"/>
                                </p:stCondLst>
                                <p:childTnLst>
                                  <p:par>
                                    <p:cTn id="109" presetID="16" presetClass="entr" presetSubtype="21" fill="hold" grpId="0" nodeType="afterEffect">
                                      <p:stCondLst>
                                        <p:cond delay="0"/>
                                      </p:stCondLst>
                                      <p:childTnLst>
                                        <p:set>
                                          <p:cBhvr>
                                            <p:cTn id="110" dur="1" fill="hold">
                                              <p:stCondLst>
                                                <p:cond delay="0"/>
                                              </p:stCondLst>
                                            </p:cTn>
                                            <p:tgtEl>
                                              <p:spTgt spid="140"/>
                                            </p:tgtEl>
                                            <p:attrNameLst>
                                              <p:attrName>style.visibility</p:attrName>
                                            </p:attrNameLst>
                                          </p:cBhvr>
                                          <p:to>
                                            <p:strVal val="visible"/>
                                          </p:to>
                                        </p:set>
                                        <p:animEffect transition="in" filter="barn(inVertical)">
                                          <p:cBhvr>
                                            <p:cTn id="111" dur="500"/>
                                            <p:tgtEl>
                                              <p:spTgt spid="140"/>
                                            </p:tgtEl>
                                          </p:cBhvr>
                                        </p:animEffect>
                                      </p:childTnLst>
                                    </p:cTn>
                                  </p:par>
                                </p:childTnLst>
                              </p:cTn>
                            </p:par>
                            <p:par>
                              <p:cTn id="112" fill="hold">
                                <p:stCondLst>
                                  <p:cond delay="12000"/>
                                </p:stCondLst>
                                <p:childTnLst>
                                  <p:par>
                                    <p:cTn id="113" presetID="47" presetClass="entr" presetSubtype="0" fill="hold" nodeType="afterEffect">
                                      <p:stCondLst>
                                        <p:cond delay="0"/>
                                      </p:stCondLst>
                                      <p:childTnLst>
                                        <p:set>
                                          <p:cBhvr>
                                            <p:cTn id="114" dur="1" fill="hold">
                                              <p:stCondLst>
                                                <p:cond delay="0"/>
                                              </p:stCondLst>
                                            </p:cTn>
                                            <p:tgtEl>
                                              <p:spTgt spid="137"/>
                                            </p:tgtEl>
                                            <p:attrNameLst>
                                              <p:attrName>style.visibility</p:attrName>
                                            </p:attrNameLst>
                                          </p:cBhvr>
                                          <p:to>
                                            <p:strVal val="visible"/>
                                          </p:to>
                                        </p:set>
                                        <p:animEffect transition="in" filter="fade">
                                          <p:cBhvr>
                                            <p:cTn id="115" dur="500"/>
                                            <p:tgtEl>
                                              <p:spTgt spid="137"/>
                                            </p:tgtEl>
                                          </p:cBhvr>
                                        </p:animEffect>
                                        <p:anim calcmode="lin" valueType="num">
                                          <p:cBhvr>
                                            <p:cTn id="116" dur="500" fill="hold"/>
                                            <p:tgtEl>
                                              <p:spTgt spid="137"/>
                                            </p:tgtEl>
                                            <p:attrNameLst>
                                              <p:attrName>ppt_x</p:attrName>
                                            </p:attrNameLst>
                                          </p:cBhvr>
                                          <p:tavLst>
                                            <p:tav tm="0">
                                              <p:val>
                                                <p:strVal val="#ppt_x"/>
                                              </p:val>
                                            </p:tav>
                                            <p:tav tm="100000">
                                              <p:val>
                                                <p:strVal val="#ppt_x"/>
                                              </p:val>
                                            </p:tav>
                                          </p:tavLst>
                                        </p:anim>
                                        <p:anim calcmode="lin" valueType="num">
                                          <p:cBhvr>
                                            <p:cTn id="117" dur="500" fill="hold"/>
                                            <p:tgtEl>
                                              <p:spTgt spid="137"/>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41"/>
                                            </p:tgtEl>
                                            <p:attrNameLst>
                                              <p:attrName>style.visibility</p:attrName>
                                            </p:attrNameLst>
                                          </p:cBhvr>
                                          <p:to>
                                            <p:strVal val="visible"/>
                                          </p:to>
                                        </p:set>
                                        <p:animEffect transition="in" filter="fade">
                                          <p:cBhvr>
                                            <p:cTn id="120" dur="500"/>
                                            <p:tgtEl>
                                              <p:spTgt spid="141"/>
                                            </p:tgtEl>
                                          </p:cBhvr>
                                        </p:animEffect>
                                        <p:anim calcmode="lin" valueType="num">
                                          <p:cBhvr>
                                            <p:cTn id="121" dur="500" fill="hold"/>
                                            <p:tgtEl>
                                              <p:spTgt spid="141"/>
                                            </p:tgtEl>
                                            <p:attrNameLst>
                                              <p:attrName>ppt_x</p:attrName>
                                            </p:attrNameLst>
                                          </p:cBhvr>
                                          <p:tavLst>
                                            <p:tav tm="0">
                                              <p:val>
                                                <p:strVal val="#ppt_x"/>
                                              </p:val>
                                            </p:tav>
                                            <p:tav tm="100000">
                                              <p:val>
                                                <p:strVal val="#ppt_x"/>
                                              </p:val>
                                            </p:tav>
                                          </p:tavLst>
                                        </p:anim>
                                        <p:anim calcmode="lin" valueType="num">
                                          <p:cBhvr>
                                            <p:cTn id="122" dur="500" fill="hold"/>
                                            <p:tgtEl>
                                              <p:spTgt spid="141"/>
                                            </p:tgtEl>
                                            <p:attrNameLst>
                                              <p:attrName>ppt_y</p:attrName>
                                            </p:attrNameLst>
                                          </p:cBhvr>
                                          <p:tavLst>
                                            <p:tav tm="0">
                                              <p:val>
                                                <p:strVal val="#ppt_y+.1"/>
                                              </p:val>
                                            </p:tav>
                                            <p:tav tm="100000">
                                              <p:val>
                                                <p:strVal val="#ppt_y"/>
                                              </p:val>
                                            </p:tav>
                                          </p:tavLst>
                                        </p:anim>
                                      </p:childTnLst>
                                    </p:cTn>
                                  </p:par>
                                </p:childTnLst>
                              </p:cTn>
                            </p:par>
                            <p:par>
                              <p:cTn id="123" fill="hold">
                                <p:stCondLst>
                                  <p:cond delay="12500"/>
                                </p:stCondLst>
                                <p:childTnLst>
                                  <p:par>
                                    <p:cTn id="124" presetID="16" presetClass="entr" presetSubtype="21" fill="hold" grpId="0" nodeType="afterEffect">
                                      <p:stCondLst>
                                        <p:cond delay="0"/>
                                      </p:stCondLst>
                                      <p:childTnLst>
                                        <p:set>
                                          <p:cBhvr>
                                            <p:cTn id="125" dur="1" fill="hold">
                                              <p:stCondLst>
                                                <p:cond delay="0"/>
                                              </p:stCondLst>
                                            </p:cTn>
                                            <p:tgtEl>
                                              <p:spTgt spid="135"/>
                                            </p:tgtEl>
                                            <p:attrNameLst>
                                              <p:attrName>style.visibility</p:attrName>
                                            </p:attrNameLst>
                                          </p:cBhvr>
                                          <p:to>
                                            <p:strVal val="visible"/>
                                          </p:to>
                                        </p:set>
                                        <p:animEffect transition="in" filter="barn(inVertical)">
                                          <p:cBhvr>
                                            <p:cTn id="126" dur="500"/>
                                            <p:tgtEl>
                                              <p:spTgt spid="135"/>
                                            </p:tgtEl>
                                          </p:cBhvr>
                                        </p:animEffect>
                                      </p:childTnLst>
                                    </p:cTn>
                                  </p:par>
                                </p:childTnLst>
                              </p:cTn>
                            </p:par>
                            <p:par>
                              <p:cTn id="127" fill="hold">
                                <p:stCondLst>
                                  <p:cond delay="13000"/>
                                </p:stCondLst>
                                <p:childTnLst>
                                  <p:par>
                                    <p:cTn id="128" presetID="42" presetClass="entr" presetSubtype="0" fill="hold" nodeType="afterEffect">
                                      <p:stCondLst>
                                        <p:cond delay="0"/>
                                      </p:stCondLst>
                                      <p:childTnLst>
                                        <p:set>
                                          <p:cBhvr>
                                            <p:cTn id="129" dur="1" fill="hold">
                                              <p:stCondLst>
                                                <p:cond delay="0"/>
                                              </p:stCondLst>
                                            </p:cTn>
                                            <p:tgtEl>
                                              <p:spTgt spid="132"/>
                                            </p:tgtEl>
                                            <p:attrNameLst>
                                              <p:attrName>style.visibility</p:attrName>
                                            </p:attrNameLst>
                                          </p:cBhvr>
                                          <p:to>
                                            <p:strVal val="visible"/>
                                          </p:to>
                                        </p:set>
                                        <p:animEffect transition="in" filter="fade">
                                          <p:cBhvr>
                                            <p:cTn id="130" dur="500"/>
                                            <p:tgtEl>
                                              <p:spTgt spid="132"/>
                                            </p:tgtEl>
                                          </p:cBhvr>
                                        </p:animEffect>
                                        <p:anim calcmode="lin" valueType="num">
                                          <p:cBhvr>
                                            <p:cTn id="131" dur="500" fill="hold"/>
                                            <p:tgtEl>
                                              <p:spTgt spid="132"/>
                                            </p:tgtEl>
                                            <p:attrNameLst>
                                              <p:attrName>ppt_x</p:attrName>
                                            </p:attrNameLst>
                                          </p:cBhvr>
                                          <p:tavLst>
                                            <p:tav tm="0">
                                              <p:val>
                                                <p:strVal val="#ppt_x"/>
                                              </p:val>
                                            </p:tav>
                                            <p:tav tm="100000">
                                              <p:val>
                                                <p:strVal val="#ppt_x"/>
                                              </p:val>
                                            </p:tav>
                                          </p:tavLst>
                                        </p:anim>
                                        <p:anim calcmode="lin" valueType="num">
                                          <p:cBhvr>
                                            <p:cTn id="132" dur="500" fill="hold"/>
                                            <p:tgtEl>
                                              <p:spTgt spid="132"/>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136"/>
                                            </p:tgtEl>
                                            <p:attrNameLst>
                                              <p:attrName>style.visibility</p:attrName>
                                            </p:attrNameLst>
                                          </p:cBhvr>
                                          <p:to>
                                            <p:strVal val="visible"/>
                                          </p:to>
                                        </p:set>
                                        <p:animEffect transition="in" filter="fade">
                                          <p:cBhvr>
                                            <p:cTn id="135" dur="500"/>
                                            <p:tgtEl>
                                              <p:spTgt spid="136"/>
                                            </p:tgtEl>
                                          </p:cBhvr>
                                        </p:animEffect>
                                        <p:anim calcmode="lin" valueType="num">
                                          <p:cBhvr>
                                            <p:cTn id="136" dur="500" fill="hold"/>
                                            <p:tgtEl>
                                              <p:spTgt spid="136"/>
                                            </p:tgtEl>
                                            <p:attrNameLst>
                                              <p:attrName>ppt_x</p:attrName>
                                            </p:attrNameLst>
                                          </p:cBhvr>
                                          <p:tavLst>
                                            <p:tav tm="0">
                                              <p:val>
                                                <p:strVal val="#ppt_x"/>
                                              </p:val>
                                            </p:tav>
                                            <p:tav tm="100000">
                                              <p:val>
                                                <p:strVal val="#ppt_x"/>
                                              </p:val>
                                            </p:tav>
                                          </p:tavLst>
                                        </p:anim>
                                        <p:anim calcmode="lin" valueType="num">
                                          <p:cBhvr>
                                            <p:cTn id="137" dur="500" fill="hold"/>
                                            <p:tgtEl>
                                              <p:spTgt spid="136"/>
                                            </p:tgtEl>
                                            <p:attrNameLst>
                                              <p:attrName>ppt_y</p:attrName>
                                            </p:attrNameLst>
                                          </p:cBhvr>
                                          <p:tavLst>
                                            <p:tav tm="0">
                                              <p:val>
                                                <p:strVal val="#ppt_y-.1"/>
                                              </p:val>
                                            </p:tav>
                                            <p:tav tm="100000">
                                              <p:val>
                                                <p:strVal val="#ppt_y"/>
                                              </p:val>
                                            </p:tav>
                                          </p:tavLst>
                                        </p:anim>
                                      </p:childTnLst>
                                    </p:cTn>
                                  </p:par>
                                </p:childTnLst>
                              </p:cTn>
                            </p:par>
                            <p:par>
                              <p:cTn id="138" fill="hold">
                                <p:stCondLst>
                                  <p:cond delay="13500"/>
                                </p:stCondLst>
                                <p:childTnLst>
                                  <p:par>
                                    <p:cTn id="139" presetID="16" presetClass="entr" presetSubtype="21" fill="hold" grpId="0" nodeType="afterEffect">
                                      <p:stCondLst>
                                        <p:cond delay="0"/>
                                      </p:stCondLst>
                                      <p:childTnLst>
                                        <p:set>
                                          <p:cBhvr>
                                            <p:cTn id="140" dur="1" fill="hold">
                                              <p:stCondLst>
                                                <p:cond delay="0"/>
                                              </p:stCondLst>
                                            </p:cTn>
                                            <p:tgtEl>
                                              <p:spTgt spid="145"/>
                                            </p:tgtEl>
                                            <p:attrNameLst>
                                              <p:attrName>style.visibility</p:attrName>
                                            </p:attrNameLst>
                                          </p:cBhvr>
                                          <p:to>
                                            <p:strVal val="visible"/>
                                          </p:to>
                                        </p:set>
                                        <p:animEffect transition="in" filter="barn(inVertical)">
                                          <p:cBhvr>
                                            <p:cTn id="141" dur="500"/>
                                            <p:tgtEl>
                                              <p:spTgt spid="145"/>
                                            </p:tgtEl>
                                          </p:cBhvr>
                                        </p:animEffect>
                                      </p:childTnLst>
                                    </p:cTn>
                                  </p:par>
                                </p:childTnLst>
                              </p:cTn>
                            </p:par>
                            <p:par>
                              <p:cTn id="142" fill="hold">
                                <p:stCondLst>
                                  <p:cond delay="14000"/>
                                </p:stCondLst>
                                <p:childTnLst>
                                  <p:par>
                                    <p:cTn id="143" presetID="42" presetClass="entr" presetSubtype="0" fill="hold" grpId="0" nodeType="afterEffect">
                                      <p:stCondLst>
                                        <p:cond delay="0"/>
                                      </p:stCondLst>
                                      <p:childTnLst>
                                        <p:set>
                                          <p:cBhvr>
                                            <p:cTn id="144" dur="1" fill="hold">
                                              <p:stCondLst>
                                                <p:cond delay="0"/>
                                              </p:stCondLst>
                                            </p:cTn>
                                            <p:tgtEl>
                                              <p:spTgt spid="146"/>
                                            </p:tgtEl>
                                            <p:attrNameLst>
                                              <p:attrName>style.visibility</p:attrName>
                                            </p:attrNameLst>
                                          </p:cBhvr>
                                          <p:to>
                                            <p:strVal val="visible"/>
                                          </p:to>
                                        </p:set>
                                        <p:animEffect transition="in" filter="fade">
                                          <p:cBhvr>
                                            <p:cTn id="145" dur="500"/>
                                            <p:tgtEl>
                                              <p:spTgt spid="146"/>
                                            </p:tgtEl>
                                          </p:cBhvr>
                                        </p:animEffect>
                                        <p:anim calcmode="lin" valueType="num">
                                          <p:cBhvr>
                                            <p:cTn id="146" dur="500" fill="hold"/>
                                            <p:tgtEl>
                                              <p:spTgt spid="146"/>
                                            </p:tgtEl>
                                            <p:attrNameLst>
                                              <p:attrName>ppt_x</p:attrName>
                                            </p:attrNameLst>
                                          </p:cBhvr>
                                          <p:tavLst>
                                            <p:tav tm="0">
                                              <p:val>
                                                <p:strVal val="#ppt_x"/>
                                              </p:val>
                                            </p:tav>
                                            <p:tav tm="100000">
                                              <p:val>
                                                <p:strVal val="#ppt_x"/>
                                              </p:val>
                                            </p:tav>
                                          </p:tavLst>
                                        </p:anim>
                                        <p:anim calcmode="lin" valueType="num">
                                          <p:cBhvr>
                                            <p:cTn id="147" dur="500" fill="hold"/>
                                            <p:tgtEl>
                                              <p:spTgt spid="146"/>
                                            </p:tgtEl>
                                            <p:attrNameLst>
                                              <p:attrName>ppt_y</p:attrName>
                                            </p:attrNameLst>
                                          </p:cBhvr>
                                          <p:tavLst>
                                            <p:tav tm="0">
                                              <p:val>
                                                <p:strVal val="#ppt_y+.1"/>
                                              </p:val>
                                            </p:tav>
                                            <p:tav tm="100000">
                                              <p:val>
                                                <p:strVal val="#ppt_y"/>
                                              </p:val>
                                            </p:tav>
                                          </p:tavLst>
                                        </p:anim>
                                      </p:childTnLst>
                                    </p:cTn>
                                  </p:par>
                                  <p:par>
                                    <p:cTn id="148" presetID="47" presetClass="entr" presetSubtype="0" fill="hold" nodeType="withEffect">
                                      <p:stCondLst>
                                        <p:cond delay="0"/>
                                      </p:stCondLst>
                                      <p:childTnLst>
                                        <p:set>
                                          <p:cBhvr>
                                            <p:cTn id="149" dur="1" fill="hold">
                                              <p:stCondLst>
                                                <p:cond delay="0"/>
                                              </p:stCondLst>
                                            </p:cTn>
                                            <p:tgtEl>
                                              <p:spTgt spid="142"/>
                                            </p:tgtEl>
                                            <p:attrNameLst>
                                              <p:attrName>style.visibility</p:attrName>
                                            </p:attrNameLst>
                                          </p:cBhvr>
                                          <p:to>
                                            <p:strVal val="visible"/>
                                          </p:to>
                                        </p:set>
                                        <p:animEffect transition="in" filter="fade">
                                          <p:cBhvr>
                                            <p:cTn id="150" dur="500"/>
                                            <p:tgtEl>
                                              <p:spTgt spid="142"/>
                                            </p:tgtEl>
                                          </p:cBhvr>
                                        </p:animEffect>
                                        <p:anim calcmode="lin" valueType="num">
                                          <p:cBhvr>
                                            <p:cTn id="151" dur="500" fill="hold"/>
                                            <p:tgtEl>
                                              <p:spTgt spid="142"/>
                                            </p:tgtEl>
                                            <p:attrNameLst>
                                              <p:attrName>ppt_x</p:attrName>
                                            </p:attrNameLst>
                                          </p:cBhvr>
                                          <p:tavLst>
                                            <p:tav tm="0">
                                              <p:val>
                                                <p:strVal val="#ppt_x"/>
                                              </p:val>
                                            </p:tav>
                                            <p:tav tm="100000">
                                              <p:val>
                                                <p:strVal val="#ppt_x"/>
                                              </p:val>
                                            </p:tav>
                                          </p:tavLst>
                                        </p:anim>
                                        <p:anim calcmode="lin" valueType="num">
                                          <p:cBhvr>
                                            <p:cTn id="152" dur="500" fill="hold"/>
                                            <p:tgtEl>
                                              <p:spTgt spid="1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6" grpId="0"/>
          <p:bldP spid="87" grpId="0" animBg="1"/>
          <p:bldP spid="88" grpId="0" animBg="1"/>
          <p:bldP spid="89" grpId="0" animBg="1"/>
          <p:bldP spid="90" grpId="0" animBg="1"/>
          <p:bldP spid="130" grpId="0" animBg="1"/>
          <p:bldP spid="131" grpId="0"/>
          <p:bldP spid="135" grpId="0" animBg="1"/>
          <p:bldP spid="136" grpId="0"/>
          <p:bldP spid="140" grpId="0" animBg="1"/>
          <p:bldP spid="141" grpId="0"/>
          <p:bldP spid="145" grpId="0" animBg="1"/>
          <p:bldP spid="146" grpId="0"/>
          <p:bldP spid="147" grpId="0" animBg="1"/>
          <p:bldP spid="148" grpId="0" animBg="1"/>
          <p:bldP spid="149" grpId="0" animBg="1"/>
          <p:bldP spid="1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cBhvr additive="base">
                                            <p:cTn id="14" dur="500" fill="hold"/>
                                            <p:tgtEl>
                                              <p:spTgt spid="79"/>
                                            </p:tgtEl>
                                            <p:attrNameLst>
                                              <p:attrName>ppt_x</p:attrName>
                                            </p:attrNameLst>
                                          </p:cBhvr>
                                          <p:tavLst>
                                            <p:tav tm="0">
                                              <p:val>
                                                <p:strVal val="1+#ppt_w/2"/>
                                              </p:val>
                                            </p:tav>
                                            <p:tav tm="100000">
                                              <p:val>
                                                <p:strVal val="#ppt_x"/>
                                              </p:val>
                                            </p:tav>
                                          </p:tavLst>
                                        </p:anim>
                                        <p:anim calcmode="lin" valueType="num">
                                          <p:cBhvr additive="base">
                                            <p:cTn id="15" dur="500" fill="hold"/>
                                            <p:tgtEl>
                                              <p:spTgt spid="7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6"/>
                                            </p:tgtEl>
                                            <p:attrNameLst>
                                              <p:attrName>style.visibility</p:attrName>
                                            </p:attrNameLst>
                                          </p:cBhvr>
                                          <p:to>
                                            <p:strVal val="visible"/>
                                          </p:to>
                                        </p:set>
                                        <p:animEffect transition="in" filter="barn(outVertical)">
                                          <p:cBhvr>
                                            <p:cTn id="19" dur="700"/>
                                            <p:tgtEl>
                                              <p:spTgt spid="8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1"/>
                                            </p:tgtEl>
                                            <p:attrNameLst>
                                              <p:attrName>style.visibility</p:attrName>
                                            </p:attrNameLst>
                                          </p:cBhvr>
                                          <p:to>
                                            <p:strVal val="visible"/>
                                          </p:to>
                                        </p:set>
                                        <p:animEffect transition="in" filter="wipe(down)">
                                          <p:cBhvr>
                                            <p:cTn id="23" dur="500"/>
                                            <p:tgtEl>
                                              <p:spTgt spid="15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7"/>
                                            </p:tgtEl>
                                            <p:attrNameLst>
                                              <p:attrName>style.visibility</p:attrName>
                                            </p:attrNameLst>
                                          </p:cBhvr>
                                          <p:to>
                                            <p:strVal val="visible"/>
                                          </p:to>
                                        </p:set>
                                        <p:animEffect transition="in" filter="wipe(left)">
                                          <p:cBhvr>
                                            <p:cTn id="27" dur="500"/>
                                            <p:tgtEl>
                                              <p:spTgt spid="147"/>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anim calcmode="lin" valueType="num">
                                          <p:cBhvr>
                                            <p:cTn id="32" dur="500" fill="hold"/>
                                            <p:tgtEl>
                                              <p:spTgt spid="87"/>
                                            </p:tgtEl>
                                            <p:attrNameLst>
                                              <p:attrName>ppt_x</p:attrName>
                                            </p:attrNameLst>
                                          </p:cBhvr>
                                          <p:tavLst>
                                            <p:tav tm="0">
                                              <p:val>
                                                <p:strVal val="#ppt_x"/>
                                              </p:val>
                                            </p:tav>
                                            <p:tav tm="100000">
                                              <p:val>
                                                <p:strVal val="#ppt_x"/>
                                              </p:val>
                                            </p:tav>
                                          </p:tavLst>
                                        </p:anim>
                                        <p:anim calcmode="lin" valueType="num">
                                          <p:cBhvr>
                                            <p:cTn id="33" dur="500" fill="hold"/>
                                            <p:tgtEl>
                                              <p:spTgt spid="87"/>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up)">
                                          <p:cBhvr>
                                            <p:cTn id="37" dur="500"/>
                                            <p:tgtEl>
                                              <p:spTgt spid="15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49"/>
                                            </p:tgtEl>
                                            <p:attrNameLst>
                                              <p:attrName>style.visibility</p:attrName>
                                            </p:attrNameLst>
                                          </p:cBhvr>
                                          <p:to>
                                            <p:strVal val="visible"/>
                                          </p:to>
                                        </p:set>
                                        <p:animEffect transition="in" filter="wipe(left)">
                                          <p:cBhvr>
                                            <p:cTn id="41" dur="500"/>
                                            <p:tgtEl>
                                              <p:spTgt spid="149"/>
                                            </p:tgtEl>
                                          </p:cBhvr>
                                        </p:animEffect>
                                      </p:childTnLst>
                                    </p:cTn>
                                  </p:par>
                                </p:childTnLst>
                              </p:cTn>
                            </p:par>
                            <p:par>
                              <p:cTn id="42" fill="hold">
                                <p:stCondLst>
                                  <p:cond delay="4500"/>
                                </p:stCondLst>
                                <p:childTnLst>
                                  <p:par>
                                    <p:cTn id="43" presetID="47" presetClass="entr" presetSubtype="0" fill="hold" grpId="0"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fade">
                                          <p:cBhvr>
                                            <p:cTn id="45" dur="500"/>
                                            <p:tgtEl>
                                              <p:spTgt spid="88"/>
                                            </p:tgtEl>
                                          </p:cBhvr>
                                        </p:animEffect>
                                        <p:anim calcmode="lin" valueType="num">
                                          <p:cBhvr>
                                            <p:cTn id="46" dur="500" fill="hold"/>
                                            <p:tgtEl>
                                              <p:spTgt spid="88"/>
                                            </p:tgtEl>
                                            <p:attrNameLst>
                                              <p:attrName>ppt_x</p:attrName>
                                            </p:attrNameLst>
                                          </p:cBhvr>
                                          <p:tavLst>
                                            <p:tav tm="0">
                                              <p:val>
                                                <p:strVal val="#ppt_x"/>
                                              </p:val>
                                            </p:tav>
                                            <p:tav tm="100000">
                                              <p:val>
                                                <p:strVal val="#ppt_x"/>
                                              </p:val>
                                            </p:tav>
                                          </p:tavLst>
                                        </p:anim>
                                        <p:anim calcmode="lin" valueType="num">
                                          <p:cBhvr>
                                            <p:cTn id="47" dur="500" fill="hold"/>
                                            <p:tgtEl>
                                              <p:spTgt spid="88"/>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153"/>
                                            </p:tgtEl>
                                            <p:attrNameLst>
                                              <p:attrName>style.visibility</p:attrName>
                                            </p:attrNameLst>
                                          </p:cBhvr>
                                          <p:to>
                                            <p:strVal val="visible"/>
                                          </p:to>
                                        </p:set>
                                        <p:animEffect transition="in" filter="wipe(down)">
                                          <p:cBhvr>
                                            <p:cTn id="51" dur="500"/>
                                            <p:tgtEl>
                                              <p:spTgt spid="153"/>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wipe(left)">
                                          <p:cBhvr>
                                            <p:cTn id="55" dur="500"/>
                                            <p:tgtEl>
                                              <p:spTgt spid="148"/>
                                            </p:tgtEl>
                                          </p:cBhvr>
                                        </p:animEffect>
                                      </p:childTnLst>
                                    </p:cTn>
                                  </p:par>
                                </p:childTnLst>
                              </p:cTn>
                            </p:par>
                            <p:par>
                              <p:cTn id="56" fill="hold">
                                <p:stCondLst>
                                  <p:cond delay="6000"/>
                                </p:stCondLst>
                                <p:childTnLst>
                                  <p:par>
                                    <p:cTn id="57" presetID="42"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500"/>
                                            <p:tgtEl>
                                              <p:spTgt spid="89"/>
                                            </p:tgtEl>
                                          </p:cBhvr>
                                        </p:animEffect>
                                        <p:anim calcmode="lin" valueType="num">
                                          <p:cBhvr>
                                            <p:cTn id="60" dur="500" fill="hold"/>
                                            <p:tgtEl>
                                              <p:spTgt spid="89"/>
                                            </p:tgtEl>
                                            <p:attrNameLst>
                                              <p:attrName>ppt_x</p:attrName>
                                            </p:attrNameLst>
                                          </p:cBhvr>
                                          <p:tavLst>
                                            <p:tav tm="0">
                                              <p:val>
                                                <p:strVal val="#ppt_x"/>
                                              </p:val>
                                            </p:tav>
                                            <p:tav tm="100000">
                                              <p:val>
                                                <p:strVal val="#ppt_x"/>
                                              </p:val>
                                            </p:tav>
                                          </p:tavLst>
                                        </p:anim>
                                        <p:anim calcmode="lin" valueType="num">
                                          <p:cBhvr>
                                            <p:cTn id="61" dur="500" fill="hold"/>
                                            <p:tgtEl>
                                              <p:spTgt spid="89"/>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2" presetClass="entr" presetSubtype="1" fill="hold" nodeType="afterEffect">
                                      <p:stCondLst>
                                        <p:cond delay="0"/>
                                      </p:stCondLst>
                                      <p:childTnLst>
                                        <p:set>
                                          <p:cBhvr>
                                            <p:cTn id="64" dur="1" fill="hold">
                                              <p:stCondLst>
                                                <p:cond delay="0"/>
                                              </p:stCondLst>
                                            </p:cTn>
                                            <p:tgtEl>
                                              <p:spTgt spid="154"/>
                                            </p:tgtEl>
                                            <p:attrNameLst>
                                              <p:attrName>style.visibility</p:attrName>
                                            </p:attrNameLst>
                                          </p:cBhvr>
                                          <p:to>
                                            <p:strVal val="visible"/>
                                          </p:to>
                                        </p:set>
                                        <p:animEffect transition="in" filter="wipe(up)">
                                          <p:cBhvr>
                                            <p:cTn id="65" dur="500"/>
                                            <p:tgtEl>
                                              <p:spTgt spid="154"/>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150"/>
                                            </p:tgtEl>
                                            <p:attrNameLst>
                                              <p:attrName>style.visibility</p:attrName>
                                            </p:attrNameLst>
                                          </p:cBhvr>
                                          <p:to>
                                            <p:strVal val="visible"/>
                                          </p:to>
                                        </p:set>
                                        <p:animEffect transition="in" filter="wipe(left)">
                                          <p:cBhvr>
                                            <p:cTn id="69" dur="500"/>
                                            <p:tgtEl>
                                              <p:spTgt spid="150"/>
                                            </p:tgtEl>
                                          </p:cBhvr>
                                        </p:animEffect>
                                      </p:childTnLst>
                                    </p:cTn>
                                  </p:par>
                                </p:childTnLst>
                              </p:cTn>
                            </p:par>
                            <p:par>
                              <p:cTn id="70" fill="hold">
                                <p:stCondLst>
                                  <p:cond delay="7500"/>
                                </p:stCondLst>
                                <p:childTnLst>
                                  <p:par>
                                    <p:cTn id="71" presetID="47" presetClass="entr" presetSubtype="0" fill="hold" grpId="0" nodeType="afterEffect">
                                      <p:stCondLst>
                                        <p:cond delay="0"/>
                                      </p:stCondLst>
                                      <p:childTnLst>
                                        <p:set>
                                          <p:cBhvr>
                                            <p:cTn id="72" dur="1" fill="hold">
                                              <p:stCondLst>
                                                <p:cond delay="0"/>
                                              </p:stCondLst>
                                            </p:cTn>
                                            <p:tgtEl>
                                              <p:spTgt spid="90"/>
                                            </p:tgtEl>
                                            <p:attrNameLst>
                                              <p:attrName>style.visibility</p:attrName>
                                            </p:attrNameLst>
                                          </p:cBhvr>
                                          <p:to>
                                            <p:strVal val="visible"/>
                                          </p:to>
                                        </p:set>
                                        <p:animEffect transition="in" filter="fade">
                                          <p:cBhvr>
                                            <p:cTn id="73" dur="500"/>
                                            <p:tgtEl>
                                              <p:spTgt spid="90"/>
                                            </p:tgtEl>
                                          </p:cBhvr>
                                        </p:animEffect>
                                        <p:anim calcmode="lin" valueType="num">
                                          <p:cBhvr>
                                            <p:cTn id="74" dur="500" fill="hold"/>
                                            <p:tgtEl>
                                              <p:spTgt spid="90"/>
                                            </p:tgtEl>
                                            <p:attrNameLst>
                                              <p:attrName>ppt_x</p:attrName>
                                            </p:attrNameLst>
                                          </p:cBhvr>
                                          <p:tavLst>
                                            <p:tav tm="0">
                                              <p:val>
                                                <p:strVal val="#ppt_x"/>
                                              </p:val>
                                            </p:tav>
                                            <p:tav tm="100000">
                                              <p:val>
                                                <p:strVal val="#ppt_x"/>
                                              </p:val>
                                            </p:tav>
                                          </p:tavLst>
                                        </p:anim>
                                        <p:anim calcmode="lin" valueType="num">
                                          <p:cBhvr>
                                            <p:cTn id="75" dur="500" fill="hold"/>
                                            <p:tgtEl>
                                              <p:spTgt spid="90"/>
                                            </p:tgtEl>
                                            <p:attrNameLst>
                                              <p:attrName>ppt_y</p:attrName>
                                            </p:attrNameLst>
                                          </p:cBhvr>
                                          <p:tavLst>
                                            <p:tav tm="0">
                                              <p:val>
                                                <p:strVal val="#ppt_y-.1"/>
                                              </p:val>
                                            </p:tav>
                                            <p:tav tm="100000">
                                              <p:val>
                                                <p:strVal val="#ppt_y"/>
                                              </p:val>
                                            </p:tav>
                                          </p:tavLst>
                                        </p:anim>
                                      </p:childTnLst>
                                    </p:cTn>
                                  </p:par>
                                </p:childTnLst>
                              </p:cTn>
                            </p:par>
                            <p:par>
                              <p:cTn id="76" fill="hold">
                                <p:stCondLst>
                                  <p:cond delay="8000"/>
                                </p:stCondLst>
                                <p:childTnLst>
                                  <p:par>
                                    <p:cTn id="77" presetID="22" presetClass="entr" presetSubtype="4" fill="hold" nodeType="afterEffect">
                                      <p:stCondLst>
                                        <p:cond delay="0"/>
                                      </p:stCondLst>
                                      <p:childTnLst>
                                        <p:set>
                                          <p:cBhvr>
                                            <p:cTn id="78" dur="1" fill="hold">
                                              <p:stCondLst>
                                                <p:cond delay="0"/>
                                              </p:stCondLst>
                                            </p:cTn>
                                            <p:tgtEl>
                                              <p:spTgt spid="155"/>
                                            </p:tgtEl>
                                            <p:attrNameLst>
                                              <p:attrName>style.visibility</p:attrName>
                                            </p:attrNameLst>
                                          </p:cBhvr>
                                          <p:to>
                                            <p:strVal val="visible"/>
                                          </p:to>
                                        </p:set>
                                        <p:animEffect transition="in" filter="wipe(down)">
                                          <p:cBhvr>
                                            <p:cTn id="79" dur="500"/>
                                            <p:tgtEl>
                                              <p:spTgt spid="155"/>
                                            </p:tgtEl>
                                          </p:cBhvr>
                                        </p:animEffect>
                                      </p:childTnLst>
                                    </p:cTn>
                                  </p:par>
                                </p:childTnLst>
                              </p:cTn>
                            </p:par>
                            <p:par>
                              <p:cTn id="80" fill="hold">
                                <p:stCondLst>
                                  <p:cond delay="8500"/>
                                </p:stCondLst>
                                <p:childTnLst>
                                  <p:par>
                                    <p:cTn id="81" presetID="21" presetClass="entr" presetSubtype="1" fill="hold" nodeType="afterEffect">
                                      <p:stCondLst>
                                        <p:cond delay="0"/>
                                      </p:stCondLst>
                                      <p:childTnLst>
                                        <p:set>
                                          <p:cBhvr>
                                            <p:cTn id="82" dur="1" fill="hold">
                                              <p:stCondLst>
                                                <p:cond delay="0"/>
                                              </p:stCondLst>
                                            </p:cTn>
                                            <p:tgtEl>
                                              <p:spTgt spid="91"/>
                                            </p:tgtEl>
                                            <p:attrNameLst>
                                              <p:attrName>style.visibility</p:attrName>
                                            </p:attrNameLst>
                                          </p:cBhvr>
                                          <p:to>
                                            <p:strVal val="visible"/>
                                          </p:to>
                                        </p:set>
                                        <p:animEffect transition="in" filter="wheel(1)">
                                          <p:cBhvr>
                                            <p:cTn id="83" dur="1250"/>
                                            <p:tgtEl>
                                              <p:spTgt spid="91"/>
                                            </p:tgtEl>
                                          </p:cBhvr>
                                        </p:animEffect>
                                      </p:childTnLst>
                                    </p:cTn>
                                  </p:par>
                                  <p:par>
                                    <p:cTn id="84" presetID="21" presetClass="entr" presetSubtype="1" fill="hold" nodeType="withEffect">
                                      <p:stCondLst>
                                        <p:cond delay="250"/>
                                      </p:stCondLst>
                                      <p:childTnLst>
                                        <p:set>
                                          <p:cBhvr>
                                            <p:cTn id="85" dur="1" fill="hold">
                                              <p:stCondLst>
                                                <p:cond delay="0"/>
                                              </p:stCondLst>
                                            </p:cTn>
                                            <p:tgtEl>
                                              <p:spTgt spid="100"/>
                                            </p:tgtEl>
                                            <p:attrNameLst>
                                              <p:attrName>style.visibility</p:attrName>
                                            </p:attrNameLst>
                                          </p:cBhvr>
                                          <p:to>
                                            <p:strVal val="visible"/>
                                          </p:to>
                                        </p:set>
                                        <p:animEffect transition="in" filter="wheel(1)">
                                          <p:cBhvr>
                                            <p:cTn id="86" dur="1250"/>
                                            <p:tgtEl>
                                              <p:spTgt spid="100"/>
                                            </p:tgtEl>
                                          </p:cBhvr>
                                        </p:animEffect>
                                      </p:childTnLst>
                                    </p:cTn>
                                  </p:par>
                                  <p:par>
                                    <p:cTn id="87" presetID="21" presetClass="entr" presetSubtype="1" fill="hold" nodeType="withEffect">
                                      <p:stCondLst>
                                        <p:cond delay="500"/>
                                      </p:stCondLst>
                                      <p:childTnLst>
                                        <p:set>
                                          <p:cBhvr>
                                            <p:cTn id="88" dur="1" fill="hold">
                                              <p:stCondLst>
                                                <p:cond delay="0"/>
                                              </p:stCondLst>
                                            </p:cTn>
                                            <p:tgtEl>
                                              <p:spTgt spid="109"/>
                                            </p:tgtEl>
                                            <p:attrNameLst>
                                              <p:attrName>style.visibility</p:attrName>
                                            </p:attrNameLst>
                                          </p:cBhvr>
                                          <p:to>
                                            <p:strVal val="visible"/>
                                          </p:to>
                                        </p:set>
                                        <p:animEffect transition="in" filter="wheel(1)">
                                          <p:cBhvr>
                                            <p:cTn id="89" dur="1250"/>
                                            <p:tgtEl>
                                              <p:spTgt spid="109"/>
                                            </p:tgtEl>
                                          </p:cBhvr>
                                        </p:animEffect>
                                      </p:childTnLst>
                                    </p:cTn>
                                  </p:par>
                                  <p:par>
                                    <p:cTn id="90" presetID="21" presetClass="entr" presetSubtype="1" fill="hold" nodeType="withEffect">
                                      <p:stCondLst>
                                        <p:cond delay="750"/>
                                      </p:stCondLst>
                                      <p:childTnLst>
                                        <p:set>
                                          <p:cBhvr>
                                            <p:cTn id="91" dur="1" fill="hold">
                                              <p:stCondLst>
                                                <p:cond delay="0"/>
                                              </p:stCondLst>
                                            </p:cTn>
                                            <p:tgtEl>
                                              <p:spTgt spid="118"/>
                                            </p:tgtEl>
                                            <p:attrNameLst>
                                              <p:attrName>style.visibility</p:attrName>
                                            </p:attrNameLst>
                                          </p:cBhvr>
                                          <p:to>
                                            <p:strVal val="visible"/>
                                          </p:to>
                                        </p:set>
                                        <p:animEffect transition="in" filter="wheel(1)">
                                          <p:cBhvr>
                                            <p:cTn id="92" dur="1250"/>
                                            <p:tgtEl>
                                              <p:spTgt spid="118"/>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30"/>
                                            </p:tgtEl>
                                            <p:attrNameLst>
                                              <p:attrName>style.visibility</p:attrName>
                                            </p:attrNameLst>
                                          </p:cBhvr>
                                          <p:to>
                                            <p:strVal val="visible"/>
                                          </p:to>
                                        </p:set>
                                        <p:animEffect transition="in" filter="barn(inVertical)">
                                          <p:cBhvr>
                                            <p:cTn id="96" dur="500"/>
                                            <p:tgtEl>
                                              <p:spTgt spid="130"/>
                                            </p:tgtEl>
                                          </p:cBhvr>
                                        </p:animEffect>
                                      </p:childTnLst>
                                    </p:cTn>
                                  </p:par>
                                </p:childTnLst>
                              </p:cTn>
                            </p:par>
                            <p:par>
                              <p:cTn id="97" fill="hold">
                                <p:stCondLst>
                                  <p:cond delay="11000"/>
                                </p:stCondLst>
                                <p:childTnLst>
                                  <p:par>
                                    <p:cTn id="98" presetID="42" presetClass="entr" presetSubtype="0" fill="hold" nodeType="afterEffect">
                                      <p:stCondLst>
                                        <p:cond delay="0"/>
                                      </p:stCondLst>
                                      <p:childTnLst>
                                        <p:set>
                                          <p:cBhvr>
                                            <p:cTn id="99" dur="1" fill="hold">
                                              <p:stCondLst>
                                                <p:cond delay="0"/>
                                              </p:stCondLst>
                                            </p:cTn>
                                            <p:tgtEl>
                                              <p:spTgt spid="127"/>
                                            </p:tgtEl>
                                            <p:attrNameLst>
                                              <p:attrName>style.visibility</p:attrName>
                                            </p:attrNameLst>
                                          </p:cBhvr>
                                          <p:to>
                                            <p:strVal val="visible"/>
                                          </p:to>
                                        </p:set>
                                        <p:animEffect transition="in" filter="fade">
                                          <p:cBhvr>
                                            <p:cTn id="100" dur="500"/>
                                            <p:tgtEl>
                                              <p:spTgt spid="127"/>
                                            </p:tgtEl>
                                          </p:cBhvr>
                                        </p:animEffect>
                                        <p:anim calcmode="lin" valueType="num">
                                          <p:cBhvr>
                                            <p:cTn id="101" dur="500" fill="hold"/>
                                            <p:tgtEl>
                                              <p:spTgt spid="127"/>
                                            </p:tgtEl>
                                            <p:attrNameLst>
                                              <p:attrName>ppt_x</p:attrName>
                                            </p:attrNameLst>
                                          </p:cBhvr>
                                          <p:tavLst>
                                            <p:tav tm="0">
                                              <p:val>
                                                <p:strVal val="#ppt_x"/>
                                              </p:val>
                                            </p:tav>
                                            <p:tav tm="100000">
                                              <p:val>
                                                <p:strVal val="#ppt_x"/>
                                              </p:val>
                                            </p:tav>
                                          </p:tavLst>
                                        </p:anim>
                                        <p:anim calcmode="lin" valueType="num">
                                          <p:cBhvr>
                                            <p:cTn id="102" dur="500" fill="hold"/>
                                            <p:tgtEl>
                                              <p:spTgt spid="127"/>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31"/>
                                            </p:tgtEl>
                                            <p:attrNameLst>
                                              <p:attrName>style.visibility</p:attrName>
                                            </p:attrNameLst>
                                          </p:cBhvr>
                                          <p:to>
                                            <p:strVal val="visible"/>
                                          </p:to>
                                        </p:set>
                                        <p:animEffect transition="in" filter="fade">
                                          <p:cBhvr>
                                            <p:cTn id="105" dur="500"/>
                                            <p:tgtEl>
                                              <p:spTgt spid="131"/>
                                            </p:tgtEl>
                                          </p:cBhvr>
                                        </p:animEffect>
                                        <p:anim calcmode="lin" valueType="num">
                                          <p:cBhvr>
                                            <p:cTn id="106" dur="500" fill="hold"/>
                                            <p:tgtEl>
                                              <p:spTgt spid="131"/>
                                            </p:tgtEl>
                                            <p:attrNameLst>
                                              <p:attrName>ppt_x</p:attrName>
                                            </p:attrNameLst>
                                          </p:cBhvr>
                                          <p:tavLst>
                                            <p:tav tm="0">
                                              <p:val>
                                                <p:strVal val="#ppt_x"/>
                                              </p:val>
                                            </p:tav>
                                            <p:tav tm="100000">
                                              <p:val>
                                                <p:strVal val="#ppt_x"/>
                                              </p:val>
                                            </p:tav>
                                          </p:tavLst>
                                        </p:anim>
                                        <p:anim calcmode="lin" valueType="num">
                                          <p:cBhvr>
                                            <p:cTn id="107" dur="500" fill="hold"/>
                                            <p:tgtEl>
                                              <p:spTgt spid="131"/>
                                            </p:tgtEl>
                                            <p:attrNameLst>
                                              <p:attrName>ppt_y</p:attrName>
                                            </p:attrNameLst>
                                          </p:cBhvr>
                                          <p:tavLst>
                                            <p:tav tm="0">
                                              <p:val>
                                                <p:strVal val="#ppt_y-.1"/>
                                              </p:val>
                                            </p:tav>
                                            <p:tav tm="100000">
                                              <p:val>
                                                <p:strVal val="#ppt_y"/>
                                              </p:val>
                                            </p:tav>
                                          </p:tavLst>
                                        </p:anim>
                                      </p:childTnLst>
                                    </p:cTn>
                                  </p:par>
                                </p:childTnLst>
                              </p:cTn>
                            </p:par>
                            <p:par>
                              <p:cTn id="108" fill="hold">
                                <p:stCondLst>
                                  <p:cond delay="11500"/>
                                </p:stCondLst>
                                <p:childTnLst>
                                  <p:par>
                                    <p:cTn id="109" presetID="16" presetClass="entr" presetSubtype="21" fill="hold" grpId="0" nodeType="afterEffect">
                                      <p:stCondLst>
                                        <p:cond delay="0"/>
                                      </p:stCondLst>
                                      <p:childTnLst>
                                        <p:set>
                                          <p:cBhvr>
                                            <p:cTn id="110" dur="1" fill="hold">
                                              <p:stCondLst>
                                                <p:cond delay="0"/>
                                              </p:stCondLst>
                                            </p:cTn>
                                            <p:tgtEl>
                                              <p:spTgt spid="140"/>
                                            </p:tgtEl>
                                            <p:attrNameLst>
                                              <p:attrName>style.visibility</p:attrName>
                                            </p:attrNameLst>
                                          </p:cBhvr>
                                          <p:to>
                                            <p:strVal val="visible"/>
                                          </p:to>
                                        </p:set>
                                        <p:animEffect transition="in" filter="barn(inVertical)">
                                          <p:cBhvr>
                                            <p:cTn id="111" dur="500"/>
                                            <p:tgtEl>
                                              <p:spTgt spid="140"/>
                                            </p:tgtEl>
                                          </p:cBhvr>
                                        </p:animEffect>
                                      </p:childTnLst>
                                    </p:cTn>
                                  </p:par>
                                </p:childTnLst>
                              </p:cTn>
                            </p:par>
                            <p:par>
                              <p:cTn id="112" fill="hold">
                                <p:stCondLst>
                                  <p:cond delay="12000"/>
                                </p:stCondLst>
                                <p:childTnLst>
                                  <p:par>
                                    <p:cTn id="113" presetID="47" presetClass="entr" presetSubtype="0" fill="hold" nodeType="afterEffect">
                                      <p:stCondLst>
                                        <p:cond delay="0"/>
                                      </p:stCondLst>
                                      <p:childTnLst>
                                        <p:set>
                                          <p:cBhvr>
                                            <p:cTn id="114" dur="1" fill="hold">
                                              <p:stCondLst>
                                                <p:cond delay="0"/>
                                              </p:stCondLst>
                                            </p:cTn>
                                            <p:tgtEl>
                                              <p:spTgt spid="137"/>
                                            </p:tgtEl>
                                            <p:attrNameLst>
                                              <p:attrName>style.visibility</p:attrName>
                                            </p:attrNameLst>
                                          </p:cBhvr>
                                          <p:to>
                                            <p:strVal val="visible"/>
                                          </p:to>
                                        </p:set>
                                        <p:animEffect transition="in" filter="fade">
                                          <p:cBhvr>
                                            <p:cTn id="115" dur="500"/>
                                            <p:tgtEl>
                                              <p:spTgt spid="137"/>
                                            </p:tgtEl>
                                          </p:cBhvr>
                                        </p:animEffect>
                                        <p:anim calcmode="lin" valueType="num">
                                          <p:cBhvr>
                                            <p:cTn id="116" dur="500" fill="hold"/>
                                            <p:tgtEl>
                                              <p:spTgt spid="137"/>
                                            </p:tgtEl>
                                            <p:attrNameLst>
                                              <p:attrName>ppt_x</p:attrName>
                                            </p:attrNameLst>
                                          </p:cBhvr>
                                          <p:tavLst>
                                            <p:tav tm="0">
                                              <p:val>
                                                <p:strVal val="#ppt_x"/>
                                              </p:val>
                                            </p:tav>
                                            <p:tav tm="100000">
                                              <p:val>
                                                <p:strVal val="#ppt_x"/>
                                              </p:val>
                                            </p:tav>
                                          </p:tavLst>
                                        </p:anim>
                                        <p:anim calcmode="lin" valueType="num">
                                          <p:cBhvr>
                                            <p:cTn id="117" dur="500" fill="hold"/>
                                            <p:tgtEl>
                                              <p:spTgt spid="137"/>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41"/>
                                            </p:tgtEl>
                                            <p:attrNameLst>
                                              <p:attrName>style.visibility</p:attrName>
                                            </p:attrNameLst>
                                          </p:cBhvr>
                                          <p:to>
                                            <p:strVal val="visible"/>
                                          </p:to>
                                        </p:set>
                                        <p:animEffect transition="in" filter="fade">
                                          <p:cBhvr>
                                            <p:cTn id="120" dur="500"/>
                                            <p:tgtEl>
                                              <p:spTgt spid="141"/>
                                            </p:tgtEl>
                                          </p:cBhvr>
                                        </p:animEffect>
                                        <p:anim calcmode="lin" valueType="num">
                                          <p:cBhvr>
                                            <p:cTn id="121" dur="500" fill="hold"/>
                                            <p:tgtEl>
                                              <p:spTgt spid="141"/>
                                            </p:tgtEl>
                                            <p:attrNameLst>
                                              <p:attrName>ppt_x</p:attrName>
                                            </p:attrNameLst>
                                          </p:cBhvr>
                                          <p:tavLst>
                                            <p:tav tm="0">
                                              <p:val>
                                                <p:strVal val="#ppt_x"/>
                                              </p:val>
                                            </p:tav>
                                            <p:tav tm="100000">
                                              <p:val>
                                                <p:strVal val="#ppt_x"/>
                                              </p:val>
                                            </p:tav>
                                          </p:tavLst>
                                        </p:anim>
                                        <p:anim calcmode="lin" valueType="num">
                                          <p:cBhvr>
                                            <p:cTn id="122" dur="500" fill="hold"/>
                                            <p:tgtEl>
                                              <p:spTgt spid="141"/>
                                            </p:tgtEl>
                                            <p:attrNameLst>
                                              <p:attrName>ppt_y</p:attrName>
                                            </p:attrNameLst>
                                          </p:cBhvr>
                                          <p:tavLst>
                                            <p:tav tm="0">
                                              <p:val>
                                                <p:strVal val="#ppt_y+.1"/>
                                              </p:val>
                                            </p:tav>
                                            <p:tav tm="100000">
                                              <p:val>
                                                <p:strVal val="#ppt_y"/>
                                              </p:val>
                                            </p:tav>
                                          </p:tavLst>
                                        </p:anim>
                                      </p:childTnLst>
                                    </p:cTn>
                                  </p:par>
                                </p:childTnLst>
                              </p:cTn>
                            </p:par>
                            <p:par>
                              <p:cTn id="123" fill="hold">
                                <p:stCondLst>
                                  <p:cond delay="12500"/>
                                </p:stCondLst>
                                <p:childTnLst>
                                  <p:par>
                                    <p:cTn id="124" presetID="16" presetClass="entr" presetSubtype="21" fill="hold" grpId="0" nodeType="afterEffect">
                                      <p:stCondLst>
                                        <p:cond delay="0"/>
                                      </p:stCondLst>
                                      <p:childTnLst>
                                        <p:set>
                                          <p:cBhvr>
                                            <p:cTn id="125" dur="1" fill="hold">
                                              <p:stCondLst>
                                                <p:cond delay="0"/>
                                              </p:stCondLst>
                                            </p:cTn>
                                            <p:tgtEl>
                                              <p:spTgt spid="135"/>
                                            </p:tgtEl>
                                            <p:attrNameLst>
                                              <p:attrName>style.visibility</p:attrName>
                                            </p:attrNameLst>
                                          </p:cBhvr>
                                          <p:to>
                                            <p:strVal val="visible"/>
                                          </p:to>
                                        </p:set>
                                        <p:animEffect transition="in" filter="barn(inVertical)">
                                          <p:cBhvr>
                                            <p:cTn id="126" dur="500"/>
                                            <p:tgtEl>
                                              <p:spTgt spid="135"/>
                                            </p:tgtEl>
                                          </p:cBhvr>
                                        </p:animEffect>
                                      </p:childTnLst>
                                    </p:cTn>
                                  </p:par>
                                </p:childTnLst>
                              </p:cTn>
                            </p:par>
                            <p:par>
                              <p:cTn id="127" fill="hold">
                                <p:stCondLst>
                                  <p:cond delay="13000"/>
                                </p:stCondLst>
                                <p:childTnLst>
                                  <p:par>
                                    <p:cTn id="128" presetID="42" presetClass="entr" presetSubtype="0" fill="hold" nodeType="afterEffect">
                                      <p:stCondLst>
                                        <p:cond delay="0"/>
                                      </p:stCondLst>
                                      <p:childTnLst>
                                        <p:set>
                                          <p:cBhvr>
                                            <p:cTn id="129" dur="1" fill="hold">
                                              <p:stCondLst>
                                                <p:cond delay="0"/>
                                              </p:stCondLst>
                                            </p:cTn>
                                            <p:tgtEl>
                                              <p:spTgt spid="132"/>
                                            </p:tgtEl>
                                            <p:attrNameLst>
                                              <p:attrName>style.visibility</p:attrName>
                                            </p:attrNameLst>
                                          </p:cBhvr>
                                          <p:to>
                                            <p:strVal val="visible"/>
                                          </p:to>
                                        </p:set>
                                        <p:animEffect transition="in" filter="fade">
                                          <p:cBhvr>
                                            <p:cTn id="130" dur="500"/>
                                            <p:tgtEl>
                                              <p:spTgt spid="132"/>
                                            </p:tgtEl>
                                          </p:cBhvr>
                                        </p:animEffect>
                                        <p:anim calcmode="lin" valueType="num">
                                          <p:cBhvr>
                                            <p:cTn id="131" dur="500" fill="hold"/>
                                            <p:tgtEl>
                                              <p:spTgt spid="132"/>
                                            </p:tgtEl>
                                            <p:attrNameLst>
                                              <p:attrName>ppt_x</p:attrName>
                                            </p:attrNameLst>
                                          </p:cBhvr>
                                          <p:tavLst>
                                            <p:tav tm="0">
                                              <p:val>
                                                <p:strVal val="#ppt_x"/>
                                              </p:val>
                                            </p:tav>
                                            <p:tav tm="100000">
                                              <p:val>
                                                <p:strVal val="#ppt_x"/>
                                              </p:val>
                                            </p:tav>
                                          </p:tavLst>
                                        </p:anim>
                                        <p:anim calcmode="lin" valueType="num">
                                          <p:cBhvr>
                                            <p:cTn id="132" dur="500" fill="hold"/>
                                            <p:tgtEl>
                                              <p:spTgt spid="132"/>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136"/>
                                            </p:tgtEl>
                                            <p:attrNameLst>
                                              <p:attrName>style.visibility</p:attrName>
                                            </p:attrNameLst>
                                          </p:cBhvr>
                                          <p:to>
                                            <p:strVal val="visible"/>
                                          </p:to>
                                        </p:set>
                                        <p:animEffect transition="in" filter="fade">
                                          <p:cBhvr>
                                            <p:cTn id="135" dur="500"/>
                                            <p:tgtEl>
                                              <p:spTgt spid="136"/>
                                            </p:tgtEl>
                                          </p:cBhvr>
                                        </p:animEffect>
                                        <p:anim calcmode="lin" valueType="num">
                                          <p:cBhvr>
                                            <p:cTn id="136" dur="500" fill="hold"/>
                                            <p:tgtEl>
                                              <p:spTgt spid="136"/>
                                            </p:tgtEl>
                                            <p:attrNameLst>
                                              <p:attrName>ppt_x</p:attrName>
                                            </p:attrNameLst>
                                          </p:cBhvr>
                                          <p:tavLst>
                                            <p:tav tm="0">
                                              <p:val>
                                                <p:strVal val="#ppt_x"/>
                                              </p:val>
                                            </p:tav>
                                            <p:tav tm="100000">
                                              <p:val>
                                                <p:strVal val="#ppt_x"/>
                                              </p:val>
                                            </p:tav>
                                          </p:tavLst>
                                        </p:anim>
                                        <p:anim calcmode="lin" valueType="num">
                                          <p:cBhvr>
                                            <p:cTn id="137" dur="500" fill="hold"/>
                                            <p:tgtEl>
                                              <p:spTgt spid="136"/>
                                            </p:tgtEl>
                                            <p:attrNameLst>
                                              <p:attrName>ppt_y</p:attrName>
                                            </p:attrNameLst>
                                          </p:cBhvr>
                                          <p:tavLst>
                                            <p:tav tm="0">
                                              <p:val>
                                                <p:strVal val="#ppt_y-.1"/>
                                              </p:val>
                                            </p:tav>
                                            <p:tav tm="100000">
                                              <p:val>
                                                <p:strVal val="#ppt_y"/>
                                              </p:val>
                                            </p:tav>
                                          </p:tavLst>
                                        </p:anim>
                                      </p:childTnLst>
                                    </p:cTn>
                                  </p:par>
                                </p:childTnLst>
                              </p:cTn>
                            </p:par>
                            <p:par>
                              <p:cTn id="138" fill="hold">
                                <p:stCondLst>
                                  <p:cond delay="13500"/>
                                </p:stCondLst>
                                <p:childTnLst>
                                  <p:par>
                                    <p:cTn id="139" presetID="16" presetClass="entr" presetSubtype="21" fill="hold" grpId="0" nodeType="afterEffect">
                                      <p:stCondLst>
                                        <p:cond delay="0"/>
                                      </p:stCondLst>
                                      <p:childTnLst>
                                        <p:set>
                                          <p:cBhvr>
                                            <p:cTn id="140" dur="1" fill="hold">
                                              <p:stCondLst>
                                                <p:cond delay="0"/>
                                              </p:stCondLst>
                                            </p:cTn>
                                            <p:tgtEl>
                                              <p:spTgt spid="145"/>
                                            </p:tgtEl>
                                            <p:attrNameLst>
                                              <p:attrName>style.visibility</p:attrName>
                                            </p:attrNameLst>
                                          </p:cBhvr>
                                          <p:to>
                                            <p:strVal val="visible"/>
                                          </p:to>
                                        </p:set>
                                        <p:animEffect transition="in" filter="barn(inVertical)">
                                          <p:cBhvr>
                                            <p:cTn id="141" dur="500"/>
                                            <p:tgtEl>
                                              <p:spTgt spid="145"/>
                                            </p:tgtEl>
                                          </p:cBhvr>
                                        </p:animEffect>
                                      </p:childTnLst>
                                    </p:cTn>
                                  </p:par>
                                </p:childTnLst>
                              </p:cTn>
                            </p:par>
                            <p:par>
                              <p:cTn id="142" fill="hold">
                                <p:stCondLst>
                                  <p:cond delay="14000"/>
                                </p:stCondLst>
                                <p:childTnLst>
                                  <p:par>
                                    <p:cTn id="143" presetID="42" presetClass="entr" presetSubtype="0" fill="hold" grpId="0" nodeType="afterEffect">
                                      <p:stCondLst>
                                        <p:cond delay="0"/>
                                      </p:stCondLst>
                                      <p:childTnLst>
                                        <p:set>
                                          <p:cBhvr>
                                            <p:cTn id="144" dur="1" fill="hold">
                                              <p:stCondLst>
                                                <p:cond delay="0"/>
                                              </p:stCondLst>
                                            </p:cTn>
                                            <p:tgtEl>
                                              <p:spTgt spid="146"/>
                                            </p:tgtEl>
                                            <p:attrNameLst>
                                              <p:attrName>style.visibility</p:attrName>
                                            </p:attrNameLst>
                                          </p:cBhvr>
                                          <p:to>
                                            <p:strVal val="visible"/>
                                          </p:to>
                                        </p:set>
                                        <p:animEffect transition="in" filter="fade">
                                          <p:cBhvr>
                                            <p:cTn id="145" dur="500"/>
                                            <p:tgtEl>
                                              <p:spTgt spid="146"/>
                                            </p:tgtEl>
                                          </p:cBhvr>
                                        </p:animEffect>
                                        <p:anim calcmode="lin" valueType="num">
                                          <p:cBhvr>
                                            <p:cTn id="146" dur="500" fill="hold"/>
                                            <p:tgtEl>
                                              <p:spTgt spid="146"/>
                                            </p:tgtEl>
                                            <p:attrNameLst>
                                              <p:attrName>ppt_x</p:attrName>
                                            </p:attrNameLst>
                                          </p:cBhvr>
                                          <p:tavLst>
                                            <p:tav tm="0">
                                              <p:val>
                                                <p:strVal val="#ppt_x"/>
                                              </p:val>
                                            </p:tav>
                                            <p:tav tm="100000">
                                              <p:val>
                                                <p:strVal val="#ppt_x"/>
                                              </p:val>
                                            </p:tav>
                                          </p:tavLst>
                                        </p:anim>
                                        <p:anim calcmode="lin" valueType="num">
                                          <p:cBhvr>
                                            <p:cTn id="147" dur="500" fill="hold"/>
                                            <p:tgtEl>
                                              <p:spTgt spid="146"/>
                                            </p:tgtEl>
                                            <p:attrNameLst>
                                              <p:attrName>ppt_y</p:attrName>
                                            </p:attrNameLst>
                                          </p:cBhvr>
                                          <p:tavLst>
                                            <p:tav tm="0">
                                              <p:val>
                                                <p:strVal val="#ppt_y+.1"/>
                                              </p:val>
                                            </p:tav>
                                            <p:tav tm="100000">
                                              <p:val>
                                                <p:strVal val="#ppt_y"/>
                                              </p:val>
                                            </p:tav>
                                          </p:tavLst>
                                        </p:anim>
                                      </p:childTnLst>
                                    </p:cTn>
                                  </p:par>
                                  <p:par>
                                    <p:cTn id="148" presetID="47" presetClass="entr" presetSubtype="0" fill="hold" nodeType="withEffect">
                                      <p:stCondLst>
                                        <p:cond delay="0"/>
                                      </p:stCondLst>
                                      <p:childTnLst>
                                        <p:set>
                                          <p:cBhvr>
                                            <p:cTn id="149" dur="1" fill="hold">
                                              <p:stCondLst>
                                                <p:cond delay="0"/>
                                              </p:stCondLst>
                                            </p:cTn>
                                            <p:tgtEl>
                                              <p:spTgt spid="142"/>
                                            </p:tgtEl>
                                            <p:attrNameLst>
                                              <p:attrName>style.visibility</p:attrName>
                                            </p:attrNameLst>
                                          </p:cBhvr>
                                          <p:to>
                                            <p:strVal val="visible"/>
                                          </p:to>
                                        </p:set>
                                        <p:animEffect transition="in" filter="fade">
                                          <p:cBhvr>
                                            <p:cTn id="150" dur="500"/>
                                            <p:tgtEl>
                                              <p:spTgt spid="142"/>
                                            </p:tgtEl>
                                          </p:cBhvr>
                                        </p:animEffect>
                                        <p:anim calcmode="lin" valueType="num">
                                          <p:cBhvr>
                                            <p:cTn id="151" dur="500" fill="hold"/>
                                            <p:tgtEl>
                                              <p:spTgt spid="142"/>
                                            </p:tgtEl>
                                            <p:attrNameLst>
                                              <p:attrName>ppt_x</p:attrName>
                                            </p:attrNameLst>
                                          </p:cBhvr>
                                          <p:tavLst>
                                            <p:tav tm="0">
                                              <p:val>
                                                <p:strVal val="#ppt_x"/>
                                              </p:val>
                                            </p:tav>
                                            <p:tav tm="100000">
                                              <p:val>
                                                <p:strVal val="#ppt_x"/>
                                              </p:val>
                                            </p:tav>
                                          </p:tavLst>
                                        </p:anim>
                                        <p:anim calcmode="lin" valueType="num">
                                          <p:cBhvr>
                                            <p:cTn id="152" dur="500" fill="hold"/>
                                            <p:tgtEl>
                                              <p:spTgt spid="1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6" grpId="0"/>
          <p:bldP spid="87" grpId="0" animBg="1"/>
          <p:bldP spid="88" grpId="0" animBg="1"/>
          <p:bldP spid="89" grpId="0" animBg="1"/>
          <p:bldP spid="90" grpId="0" animBg="1"/>
          <p:bldP spid="130" grpId="0" animBg="1"/>
          <p:bldP spid="131" grpId="0"/>
          <p:bldP spid="135" grpId="0" animBg="1"/>
          <p:bldP spid="136" grpId="0"/>
          <p:bldP spid="140" grpId="0" animBg="1"/>
          <p:bldP spid="141" grpId="0"/>
          <p:bldP spid="145" grpId="0" animBg="1"/>
          <p:bldP spid="146" grpId="0"/>
          <p:bldP spid="147" grpId="0" animBg="1"/>
          <p:bldP spid="148" grpId="0" animBg="1"/>
          <p:bldP spid="149" grpId="0" animBg="1"/>
          <p:bldP spid="150"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圆角矩形 118"/>
          <p:cNvSpPr/>
          <p:nvPr/>
        </p:nvSpPr>
        <p:spPr>
          <a:xfrm>
            <a:off x="144119" y="968593"/>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0" name="组合 119"/>
          <p:cNvGrpSpPr/>
          <p:nvPr/>
        </p:nvGrpSpPr>
        <p:grpSpPr>
          <a:xfrm>
            <a:off x="232948" y="1105506"/>
            <a:ext cx="118508" cy="118509"/>
            <a:chOff x="4486616" y="3001075"/>
            <a:chExt cx="274695" cy="274699"/>
          </a:xfrm>
        </p:grpSpPr>
        <p:sp>
          <p:nvSpPr>
            <p:cNvPr id="121" name="椭圆 12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2" name="椭圆 12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3" name="组合 122"/>
          <p:cNvGrpSpPr/>
          <p:nvPr/>
        </p:nvGrpSpPr>
        <p:grpSpPr>
          <a:xfrm>
            <a:off x="0" y="1139168"/>
            <a:ext cx="288238" cy="46073"/>
            <a:chOff x="4318304" y="3089060"/>
            <a:chExt cx="384317" cy="61430"/>
          </a:xfrm>
        </p:grpSpPr>
        <p:sp>
          <p:nvSpPr>
            <p:cNvPr id="124" name="圆角矩形 12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5" name="圆角矩形 12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26" name="文本框 10"/>
          <p:cNvSpPr txBox="1"/>
          <p:nvPr/>
        </p:nvSpPr>
        <p:spPr>
          <a:xfrm>
            <a:off x="243720" y="995483"/>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7" name="任意多边形 126"/>
          <p:cNvSpPr/>
          <p:nvPr/>
        </p:nvSpPr>
        <p:spPr>
          <a:xfrm flipH="1">
            <a:off x="5501779" y="3213809"/>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任意多边形 127"/>
          <p:cNvSpPr/>
          <p:nvPr/>
        </p:nvSpPr>
        <p:spPr>
          <a:xfrm flipH="1">
            <a:off x="5177931" y="2394660"/>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9" name="组合 128"/>
          <p:cNvGrpSpPr/>
          <p:nvPr/>
        </p:nvGrpSpPr>
        <p:grpSpPr>
          <a:xfrm>
            <a:off x="3087537" y="3373144"/>
            <a:ext cx="965586" cy="964941"/>
            <a:chOff x="8750295" y="3439159"/>
            <a:chExt cx="3222820" cy="3220668"/>
          </a:xfrm>
        </p:grpSpPr>
        <p:sp>
          <p:nvSpPr>
            <p:cNvPr id="130" name="任意多边形 129"/>
            <p:cNvSpPr/>
            <p:nvPr/>
          </p:nvSpPr>
          <p:spPr>
            <a:xfrm>
              <a:off x="8750295" y="3439159"/>
              <a:ext cx="3222820" cy="3220668"/>
            </a:xfrm>
            <a:custGeom>
              <a:avLst/>
              <a:gdLst>
                <a:gd name="connsiteX0" fmla="*/ 1915056 w 3943482"/>
                <a:gd name="connsiteY0" fmla="*/ 0 h 3940850"/>
                <a:gd name="connsiteX1" fmla="*/ 2028427 w 3943482"/>
                <a:gd name="connsiteY1" fmla="*/ 0 h 3940850"/>
                <a:gd name="connsiteX2" fmla="*/ 2056468 w 3943482"/>
                <a:gd name="connsiteY2" fmla="*/ 112163 h 3940850"/>
                <a:gd name="connsiteX3" fmla="*/ 2159501 w 3943482"/>
                <a:gd name="connsiteY3" fmla="*/ 117366 h 3940850"/>
                <a:gd name="connsiteX4" fmla="*/ 2202638 w 3943482"/>
                <a:gd name="connsiteY4" fmla="*/ 12751 h 3940850"/>
                <a:gd name="connsiteX5" fmla="*/ 2314801 w 3943482"/>
                <a:gd name="connsiteY5" fmla="*/ 29258 h 3940850"/>
                <a:gd name="connsiteX6" fmla="*/ 2325982 w 3943482"/>
                <a:gd name="connsiteY6" fmla="*/ 141996 h 3940850"/>
                <a:gd name="connsiteX7" fmla="*/ 2335353 w 3943482"/>
                <a:gd name="connsiteY7" fmla="*/ 143397 h 3940850"/>
                <a:gd name="connsiteX8" fmla="*/ 2426657 w 3943482"/>
                <a:gd name="connsiteY8" fmla="*/ 165685 h 3940850"/>
                <a:gd name="connsiteX9" fmla="*/ 2485298 w 3943482"/>
                <a:gd name="connsiteY9" fmla="*/ 67238 h 3940850"/>
                <a:gd name="connsiteX10" fmla="*/ 2593863 w 3943482"/>
                <a:gd name="connsiteY10" fmla="*/ 99899 h 3940850"/>
                <a:gd name="connsiteX11" fmla="*/ 2588454 w 3943482"/>
                <a:gd name="connsiteY11" fmla="*/ 214249 h 3940850"/>
                <a:gd name="connsiteX12" fmla="*/ 2644728 w 3943482"/>
                <a:gd name="connsiteY12" fmla="*/ 233323 h 3940850"/>
                <a:gd name="connsiteX13" fmla="*/ 2685013 w 3943482"/>
                <a:gd name="connsiteY13" fmla="*/ 250731 h 3940850"/>
                <a:gd name="connsiteX14" fmla="*/ 2757014 w 3943482"/>
                <a:gd name="connsiteY14" fmla="*/ 162301 h 3940850"/>
                <a:gd name="connsiteX15" fmla="*/ 2859665 w 3943482"/>
                <a:gd name="connsiteY15" fmla="*/ 210422 h 3940850"/>
                <a:gd name="connsiteX16" fmla="*/ 2837677 w 3943482"/>
                <a:gd name="connsiteY16" fmla="*/ 322703 h 3940850"/>
                <a:gd name="connsiteX17" fmla="*/ 2895287 w 3943482"/>
                <a:gd name="connsiteY17" fmla="*/ 352909 h 3940850"/>
                <a:gd name="connsiteX18" fmla="*/ 2926879 w 3943482"/>
                <a:gd name="connsiteY18" fmla="*/ 373835 h 3940850"/>
                <a:gd name="connsiteX19" fmla="*/ 3011992 w 3943482"/>
                <a:gd name="connsiteY19" fmla="*/ 295911 h 3940850"/>
                <a:gd name="connsiteX20" fmla="*/ 3106543 w 3943482"/>
                <a:gd name="connsiteY20" fmla="*/ 358465 h 3940850"/>
                <a:gd name="connsiteX21" fmla="*/ 3068081 w 3943482"/>
                <a:gd name="connsiteY21" fmla="*/ 467365 h 3940850"/>
                <a:gd name="connsiteX22" fmla="*/ 3096294 w 3943482"/>
                <a:gd name="connsiteY22" fmla="*/ 486053 h 3940850"/>
                <a:gd name="connsiteX23" fmla="*/ 3148414 w 3943482"/>
                <a:gd name="connsiteY23" fmla="*/ 530489 h 3940850"/>
                <a:gd name="connsiteX24" fmla="*/ 3244800 w 3943482"/>
                <a:gd name="connsiteY24" fmla="*/ 465224 h 3940850"/>
                <a:gd name="connsiteX25" fmla="*/ 3329235 w 3943482"/>
                <a:gd name="connsiteY25" fmla="*/ 540878 h 3940850"/>
                <a:gd name="connsiteX26" fmla="*/ 3275405 w 3943482"/>
                <a:gd name="connsiteY26" fmla="*/ 642870 h 3940850"/>
                <a:gd name="connsiteX27" fmla="*/ 3345159 w 3943482"/>
                <a:gd name="connsiteY27" fmla="*/ 717383 h 3940850"/>
                <a:gd name="connsiteX28" fmla="*/ 3450473 w 3943482"/>
                <a:gd name="connsiteY28" fmla="*/ 666628 h 3940850"/>
                <a:gd name="connsiteX29" fmla="*/ 3522993 w 3943482"/>
                <a:gd name="connsiteY29" fmla="*/ 753770 h 3940850"/>
                <a:gd name="connsiteX30" fmla="*/ 3454610 w 3943482"/>
                <a:gd name="connsiteY30" fmla="*/ 847216 h 3940850"/>
                <a:gd name="connsiteX31" fmla="*/ 3496065 w 3943482"/>
                <a:gd name="connsiteY31" fmla="*/ 901301 h 3940850"/>
                <a:gd name="connsiteX32" fmla="*/ 3514759 w 3943482"/>
                <a:gd name="connsiteY32" fmla="*/ 930179 h 3940850"/>
                <a:gd name="connsiteX33" fmla="*/ 3624631 w 3943482"/>
                <a:gd name="connsiteY33" fmla="*/ 895834 h 3940850"/>
                <a:gd name="connsiteX34" fmla="*/ 3683691 w 3943482"/>
                <a:gd name="connsiteY34" fmla="*/ 992607 h 3940850"/>
                <a:gd name="connsiteX35" fmla="*/ 3602636 w 3943482"/>
                <a:gd name="connsiteY35" fmla="*/ 1074892 h 3940850"/>
                <a:gd name="connsiteX36" fmla="*/ 3638012 w 3943482"/>
                <a:gd name="connsiteY36" fmla="*/ 1139673 h 3940850"/>
                <a:gd name="connsiteX37" fmla="*/ 3649326 w 3943482"/>
                <a:gd name="connsiteY37" fmla="*/ 1166020 h 3940850"/>
                <a:gd name="connsiteX38" fmla="*/ 3763560 w 3943482"/>
                <a:gd name="connsiteY38" fmla="*/ 1147954 h 3940850"/>
                <a:gd name="connsiteX39" fmla="*/ 3807900 w 3943482"/>
                <a:gd name="connsiteY39" fmla="*/ 1252295 h 3940850"/>
                <a:gd name="connsiteX40" fmla="*/ 3716131 w 3943482"/>
                <a:gd name="connsiteY40" fmla="*/ 1321596 h 3940850"/>
                <a:gd name="connsiteX41" fmla="*/ 3720852 w 3943482"/>
                <a:gd name="connsiteY41" fmla="*/ 1332589 h 3940850"/>
                <a:gd name="connsiteX42" fmla="*/ 3748078 w 3943482"/>
                <a:gd name="connsiteY42" fmla="*/ 1418863 h 3940850"/>
                <a:gd name="connsiteX43" fmla="*/ 3864299 w 3943482"/>
                <a:gd name="connsiteY43" fmla="*/ 1417616 h 3940850"/>
                <a:gd name="connsiteX44" fmla="*/ 3892975 w 3943482"/>
                <a:gd name="connsiteY44" fmla="*/ 1527300 h 3940850"/>
                <a:gd name="connsiteX45" fmla="*/ 3790754 w 3943482"/>
                <a:gd name="connsiteY45" fmla="*/ 1583235 h 3940850"/>
                <a:gd name="connsiteX46" fmla="*/ 3803659 w 3943482"/>
                <a:gd name="connsiteY46" fmla="*/ 1641191 h 3940850"/>
                <a:gd name="connsiteX47" fmla="*/ 3809245 w 3943482"/>
                <a:gd name="connsiteY47" fmla="*/ 1683343 h 3940850"/>
                <a:gd name="connsiteX48" fmla="*/ 3924702 w 3943482"/>
                <a:gd name="connsiteY48" fmla="*/ 1699071 h 3940850"/>
                <a:gd name="connsiteX49" fmla="*/ 3937102 w 3943482"/>
                <a:gd name="connsiteY49" fmla="*/ 1811762 h 3940850"/>
                <a:gd name="connsiteX50" fmla="*/ 3827257 w 3943482"/>
                <a:gd name="connsiteY50" fmla="*/ 1852428 h 3940850"/>
                <a:gd name="connsiteX51" fmla="*/ 3831718 w 3943482"/>
                <a:gd name="connsiteY51" fmla="*/ 1954001 h 3940850"/>
                <a:gd name="connsiteX52" fmla="*/ 3943482 w 3943482"/>
                <a:gd name="connsiteY52" fmla="*/ 1986322 h 3940850"/>
                <a:gd name="connsiteX53" fmla="*/ 3939342 w 3943482"/>
                <a:gd name="connsiteY53" fmla="*/ 2099618 h 3940850"/>
                <a:gd name="connsiteX54" fmla="*/ 3824507 w 3943482"/>
                <a:gd name="connsiteY54" fmla="*/ 2123907 h 3940850"/>
                <a:gd name="connsiteX55" fmla="*/ 3822748 w 3943482"/>
                <a:gd name="connsiteY55" fmla="*/ 2158733 h 3940850"/>
                <a:gd name="connsiteX56" fmla="*/ 3812944 w 3943482"/>
                <a:gd name="connsiteY56" fmla="*/ 2224348 h 3940850"/>
                <a:gd name="connsiteX57" fmla="*/ 3920236 w 3943482"/>
                <a:gd name="connsiteY57" fmla="*/ 2273247 h 3940850"/>
                <a:gd name="connsiteX58" fmla="*/ 3899644 w 3943482"/>
                <a:gd name="connsiteY58" fmla="*/ 2384732 h 3940850"/>
                <a:gd name="connsiteX59" fmla="*/ 3782019 w 3943482"/>
                <a:gd name="connsiteY59" fmla="*/ 2392072 h 3940850"/>
                <a:gd name="connsiteX60" fmla="*/ 3757679 w 3943482"/>
                <a:gd name="connsiteY60" fmla="*/ 2490535 h 3940850"/>
                <a:gd name="connsiteX61" fmla="*/ 3855462 w 3943482"/>
                <a:gd name="connsiteY61" fmla="*/ 2553729 h 3940850"/>
                <a:gd name="connsiteX62" fmla="*/ 3818857 w 3943482"/>
                <a:gd name="connsiteY62" fmla="*/ 2661028 h 3940850"/>
                <a:gd name="connsiteX63" fmla="*/ 3702658 w 3943482"/>
                <a:gd name="connsiteY63" fmla="*/ 2651268 h 3940850"/>
                <a:gd name="connsiteX64" fmla="*/ 3662175 w 3943482"/>
                <a:gd name="connsiteY64" fmla="*/ 2744308 h 3940850"/>
                <a:gd name="connsiteX65" fmla="*/ 3750540 w 3943482"/>
                <a:gd name="connsiteY65" fmla="*/ 2821791 h 3940850"/>
                <a:gd name="connsiteX66" fmla="*/ 3698702 w 3943482"/>
                <a:gd name="connsiteY66" fmla="*/ 2922617 h 3940850"/>
                <a:gd name="connsiteX67" fmla="*/ 3584889 w 3943482"/>
                <a:gd name="connsiteY67" fmla="*/ 2895978 h 3940850"/>
                <a:gd name="connsiteX68" fmla="*/ 3531498 w 3943482"/>
                <a:gd name="connsiteY68" fmla="*/ 2982119 h 3940850"/>
                <a:gd name="connsiteX69" fmla="*/ 3607705 w 3943482"/>
                <a:gd name="connsiteY69" fmla="*/ 3071719 h 3940850"/>
                <a:gd name="connsiteX70" fmla="*/ 3541739 w 3943482"/>
                <a:gd name="connsiteY70" fmla="*/ 3163922 h 3940850"/>
                <a:gd name="connsiteX71" fmla="*/ 3429706 w 3943482"/>
                <a:gd name="connsiteY71" fmla="*/ 3119689 h 3940850"/>
                <a:gd name="connsiteX72" fmla="*/ 3383625 w 3943482"/>
                <a:gd name="connsiteY72" fmla="*/ 3180349 h 3940850"/>
                <a:gd name="connsiteX73" fmla="*/ 3367137 w 3943482"/>
                <a:gd name="connsiteY73" fmla="*/ 3197620 h 3940850"/>
                <a:gd name="connsiteX74" fmla="*/ 3430003 w 3943482"/>
                <a:gd name="connsiteY74" fmla="*/ 3298187 h 3940850"/>
                <a:gd name="connsiteX75" fmla="*/ 3351315 w 3943482"/>
                <a:gd name="connsiteY75" fmla="*/ 3379803 h 3940850"/>
                <a:gd name="connsiteX76" fmla="*/ 3249272 w 3943482"/>
                <a:gd name="connsiteY76" fmla="*/ 3321085 h 3940850"/>
                <a:gd name="connsiteX77" fmla="*/ 3248150 w 3943482"/>
                <a:gd name="connsiteY77" fmla="*/ 3322261 h 3940850"/>
                <a:gd name="connsiteX78" fmla="*/ 3173221 w 3943482"/>
                <a:gd name="connsiteY78" fmla="*/ 3386699 h 3940850"/>
                <a:gd name="connsiteX79" fmla="*/ 3221221 w 3943482"/>
                <a:gd name="connsiteY79" fmla="*/ 3496369 h 3940850"/>
                <a:gd name="connsiteX80" fmla="*/ 3131488 w 3943482"/>
                <a:gd name="connsiteY80" fmla="*/ 3565658 h 3940850"/>
                <a:gd name="connsiteX81" fmla="*/ 3037497 w 3943482"/>
                <a:gd name="connsiteY81" fmla="*/ 3491456 h 3940850"/>
                <a:gd name="connsiteX82" fmla="*/ 2977645 w 3943482"/>
                <a:gd name="connsiteY82" fmla="*/ 3534024 h 3940850"/>
                <a:gd name="connsiteX83" fmla="*/ 2954614 w 3943482"/>
                <a:gd name="connsiteY83" fmla="*/ 3547743 h 3940850"/>
                <a:gd name="connsiteX84" fmla="*/ 2985808 w 3943482"/>
                <a:gd name="connsiteY84" fmla="*/ 3662039 h 3940850"/>
                <a:gd name="connsiteX85" fmla="*/ 2886943 w 3943482"/>
                <a:gd name="connsiteY85" fmla="*/ 3717525 h 3940850"/>
                <a:gd name="connsiteX86" fmla="*/ 2805378 w 3943482"/>
                <a:gd name="connsiteY86" fmla="*/ 3631085 h 3940850"/>
                <a:gd name="connsiteX87" fmla="*/ 2750230 w 3943482"/>
                <a:gd name="connsiteY87" fmla="*/ 3658912 h 3940850"/>
                <a:gd name="connsiteX88" fmla="*/ 2714455 w 3943482"/>
                <a:gd name="connsiteY88" fmla="*/ 3673163 h 3940850"/>
                <a:gd name="connsiteX89" fmla="*/ 2728782 w 3943482"/>
                <a:gd name="connsiteY89" fmla="*/ 3791668 h 3940850"/>
                <a:gd name="connsiteX90" fmla="*/ 2622892 w 3943482"/>
                <a:gd name="connsiteY90" fmla="*/ 3832167 h 3940850"/>
                <a:gd name="connsiteX91" fmla="*/ 2555041 w 3943482"/>
                <a:gd name="connsiteY91" fmla="*/ 3735145 h 3940850"/>
                <a:gd name="connsiteX92" fmla="*/ 2458730 w 3943482"/>
                <a:gd name="connsiteY92" fmla="*/ 3762012 h 3940850"/>
                <a:gd name="connsiteX93" fmla="*/ 2455621 w 3943482"/>
                <a:gd name="connsiteY93" fmla="*/ 3882491 h 3940850"/>
                <a:gd name="connsiteX94" fmla="*/ 2344963 w 3943482"/>
                <a:gd name="connsiteY94" fmla="*/ 3907141 h 3940850"/>
                <a:gd name="connsiteX95" fmla="*/ 2290880 w 3943482"/>
                <a:gd name="connsiteY95" fmla="*/ 3799113 h 3940850"/>
                <a:gd name="connsiteX96" fmla="*/ 2192498 w 3943482"/>
                <a:gd name="connsiteY96" fmla="*/ 3815372 h 3940850"/>
                <a:gd name="connsiteX97" fmla="*/ 2172148 w 3943482"/>
                <a:gd name="connsiteY97" fmla="*/ 3932575 h 3940850"/>
                <a:gd name="connsiteX98" fmla="*/ 2059079 w 3943482"/>
                <a:gd name="connsiteY98" fmla="*/ 3940850 h 3940850"/>
                <a:gd name="connsiteX99" fmla="*/ 2021400 w 3943482"/>
                <a:gd name="connsiteY99" fmla="*/ 3826396 h 3940850"/>
                <a:gd name="connsiteX100" fmla="*/ 1971742 w 3943482"/>
                <a:gd name="connsiteY100" fmla="*/ 3829108 h 3940850"/>
                <a:gd name="connsiteX101" fmla="*/ 1922016 w 3943482"/>
                <a:gd name="connsiteY101" fmla="*/ 3826597 h 3940850"/>
                <a:gd name="connsiteX102" fmla="*/ 1884402 w 3943482"/>
                <a:gd name="connsiteY102" fmla="*/ 3940850 h 3940850"/>
                <a:gd name="connsiteX103" fmla="*/ 1771334 w 3943482"/>
                <a:gd name="connsiteY103" fmla="*/ 3932575 h 3940850"/>
                <a:gd name="connsiteX104" fmla="*/ 1750890 w 3943482"/>
                <a:gd name="connsiteY104" fmla="*/ 3814830 h 3940850"/>
                <a:gd name="connsiteX105" fmla="*/ 1652269 w 3943482"/>
                <a:gd name="connsiteY105" fmla="*/ 3799778 h 3940850"/>
                <a:gd name="connsiteX106" fmla="*/ 1598519 w 3943482"/>
                <a:gd name="connsiteY106" fmla="*/ 3907141 h 3940850"/>
                <a:gd name="connsiteX107" fmla="*/ 1487860 w 3943482"/>
                <a:gd name="connsiteY107" fmla="*/ 3882491 h 3940850"/>
                <a:gd name="connsiteX108" fmla="*/ 1484784 w 3943482"/>
                <a:gd name="connsiteY108" fmla="*/ 3763253 h 3940850"/>
                <a:gd name="connsiteX109" fmla="*/ 1440358 w 3943482"/>
                <a:gd name="connsiteY109" fmla="*/ 3752123 h 3940850"/>
                <a:gd name="connsiteX110" fmla="*/ 1388885 w 3943482"/>
                <a:gd name="connsiteY110" fmla="*/ 3734510 h 3940850"/>
                <a:gd name="connsiteX111" fmla="*/ 1320590 w 3943482"/>
                <a:gd name="connsiteY111" fmla="*/ 3832167 h 3940850"/>
                <a:gd name="connsiteX112" fmla="*/ 1214699 w 3943482"/>
                <a:gd name="connsiteY112" fmla="*/ 3791667 h 3940850"/>
                <a:gd name="connsiteX113" fmla="*/ 1229008 w 3943482"/>
                <a:gd name="connsiteY113" fmla="*/ 3673322 h 3940850"/>
                <a:gd name="connsiteX114" fmla="*/ 1162549 w 3943482"/>
                <a:gd name="connsiteY114" fmla="*/ 3644405 h 3940850"/>
                <a:gd name="connsiteX115" fmla="*/ 1137837 w 3943482"/>
                <a:gd name="connsiteY115" fmla="*/ 3631369 h 3940850"/>
                <a:gd name="connsiteX116" fmla="*/ 1056538 w 3943482"/>
                <a:gd name="connsiteY116" fmla="*/ 3717524 h 3940850"/>
                <a:gd name="connsiteX117" fmla="*/ 957673 w 3943482"/>
                <a:gd name="connsiteY117" fmla="*/ 3662038 h 3940850"/>
                <a:gd name="connsiteX118" fmla="*/ 988970 w 3943482"/>
                <a:gd name="connsiteY118" fmla="*/ 3547373 h 3940850"/>
                <a:gd name="connsiteX119" fmla="*/ 938718 w 3943482"/>
                <a:gd name="connsiteY119" fmla="*/ 3516226 h 3940850"/>
                <a:gd name="connsiteX120" fmla="*/ 906047 w 3943482"/>
                <a:gd name="connsiteY120" fmla="*/ 3491407 h 3940850"/>
                <a:gd name="connsiteX121" fmla="*/ 811993 w 3943482"/>
                <a:gd name="connsiteY121" fmla="*/ 3565658 h 3940850"/>
                <a:gd name="connsiteX122" fmla="*/ 722260 w 3943482"/>
                <a:gd name="connsiteY122" fmla="*/ 3496368 h 3940850"/>
                <a:gd name="connsiteX123" fmla="*/ 769749 w 3943482"/>
                <a:gd name="connsiteY123" fmla="*/ 3387869 h 3940850"/>
                <a:gd name="connsiteX124" fmla="*/ 759890 w 3943482"/>
                <a:gd name="connsiteY124" fmla="*/ 3380379 h 3940850"/>
                <a:gd name="connsiteX125" fmla="*/ 696436 w 3943482"/>
                <a:gd name="connsiteY125" fmla="*/ 3319803 h 3940850"/>
                <a:gd name="connsiteX126" fmla="*/ 592166 w 3943482"/>
                <a:gd name="connsiteY126" fmla="*/ 3379803 h 3940850"/>
                <a:gd name="connsiteX127" fmla="*/ 513478 w 3943482"/>
                <a:gd name="connsiteY127" fmla="*/ 3298187 h 3940850"/>
                <a:gd name="connsiteX128" fmla="*/ 576983 w 3943482"/>
                <a:gd name="connsiteY128" fmla="*/ 3196598 h 3940850"/>
                <a:gd name="connsiteX129" fmla="*/ 512233 w 3943482"/>
                <a:gd name="connsiteY129" fmla="*/ 3120298 h 3940850"/>
                <a:gd name="connsiteX130" fmla="*/ 401743 w 3943482"/>
                <a:gd name="connsiteY130" fmla="*/ 3163921 h 3940850"/>
                <a:gd name="connsiteX131" fmla="*/ 335777 w 3943482"/>
                <a:gd name="connsiteY131" fmla="*/ 3071718 h 3940850"/>
                <a:gd name="connsiteX132" fmla="*/ 411789 w 3943482"/>
                <a:gd name="connsiteY132" fmla="*/ 2982348 h 3940850"/>
                <a:gd name="connsiteX133" fmla="*/ 406214 w 3943482"/>
                <a:gd name="connsiteY133" fmla="*/ 2974399 h 3940850"/>
                <a:gd name="connsiteX134" fmla="*/ 359390 w 3943482"/>
                <a:gd name="connsiteY134" fmla="*/ 2895791 h 3940850"/>
                <a:gd name="connsiteX135" fmla="*/ 244780 w 3943482"/>
                <a:gd name="connsiteY135" fmla="*/ 2922616 h 3940850"/>
                <a:gd name="connsiteX136" fmla="*/ 192942 w 3943482"/>
                <a:gd name="connsiteY136" fmla="*/ 2821790 h 3940850"/>
                <a:gd name="connsiteX137" fmla="*/ 280501 w 3943482"/>
                <a:gd name="connsiteY137" fmla="*/ 2745015 h 3940850"/>
                <a:gd name="connsiteX138" fmla="*/ 241200 w 3943482"/>
                <a:gd name="connsiteY138" fmla="*/ 2651236 h 3940850"/>
                <a:gd name="connsiteX139" fmla="*/ 124626 w 3943482"/>
                <a:gd name="connsiteY139" fmla="*/ 2661027 h 3940850"/>
                <a:gd name="connsiteX140" fmla="*/ 88020 w 3943482"/>
                <a:gd name="connsiteY140" fmla="*/ 2553728 h 3940850"/>
                <a:gd name="connsiteX141" fmla="*/ 186163 w 3943482"/>
                <a:gd name="connsiteY141" fmla="*/ 2490302 h 3940850"/>
                <a:gd name="connsiteX142" fmla="*/ 179464 w 3943482"/>
                <a:gd name="connsiteY142" fmla="*/ 2469871 h 3940850"/>
                <a:gd name="connsiteX143" fmla="*/ 160538 w 3943482"/>
                <a:gd name="connsiteY143" fmla="*/ 2392014 h 3940850"/>
                <a:gd name="connsiteX144" fmla="*/ 43837 w 3943482"/>
                <a:gd name="connsiteY144" fmla="*/ 2384731 h 3940850"/>
                <a:gd name="connsiteX145" fmla="*/ 23245 w 3943482"/>
                <a:gd name="connsiteY145" fmla="*/ 2273246 h 3940850"/>
                <a:gd name="connsiteX146" fmla="*/ 128714 w 3943482"/>
                <a:gd name="connsiteY146" fmla="*/ 2225178 h 3940850"/>
                <a:gd name="connsiteX147" fmla="*/ 128599 w 3943482"/>
                <a:gd name="connsiteY147" fmla="*/ 2224510 h 3940850"/>
                <a:gd name="connsiteX148" fmla="*/ 118228 w 3943482"/>
                <a:gd name="connsiteY148" fmla="*/ 2123749 h 3940850"/>
                <a:gd name="connsiteX149" fmla="*/ 4141 w 3943482"/>
                <a:gd name="connsiteY149" fmla="*/ 2099617 h 3940850"/>
                <a:gd name="connsiteX150" fmla="*/ 0 w 3943482"/>
                <a:gd name="connsiteY150" fmla="*/ 1986321 h 3940850"/>
                <a:gd name="connsiteX151" fmla="*/ 111817 w 3943482"/>
                <a:gd name="connsiteY151" fmla="*/ 1953986 h 3940850"/>
                <a:gd name="connsiteX152" fmla="*/ 116619 w 3943482"/>
                <a:gd name="connsiteY152" fmla="*/ 1852574 h 3940850"/>
                <a:gd name="connsiteX153" fmla="*/ 6380 w 3943482"/>
                <a:gd name="connsiteY153" fmla="*/ 1811761 h 3940850"/>
                <a:gd name="connsiteX154" fmla="*/ 18779 w 3943482"/>
                <a:gd name="connsiteY154" fmla="*/ 1699070 h 3940850"/>
                <a:gd name="connsiteX155" fmla="*/ 134519 w 3943482"/>
                <a:gd name="connsiteY155" fmla="*/ 1683304 h 3940850"/>
                <a:gd name="connsiteX156" fmla="*/ 142404 w 3943482"/>
                <a:gd name="connsiteY156" fmla="*/ 1626981 h 3940850"/>
                <a:gd name="connsiteX157" fmla="*/ 152435 w 3943482"/>
                <a:gd name="connsiteY157" fmla="*/ 1583074 h 3940850"/>
                <a:gd name="connsiteX158" fmla="*/ 50508 w 3943482"/>
                <a:gd name="connsiteY158" fmla="*/ 1527299 h 3940850"/>
                <a:gd name="connsiteX159" fmla="*/ 79183 w 3943482"/>
                <a:gd name="connsiteY159" fmla="*/ 1417615 h 3940850"/>
                <a:gd name="connsiteX160" fmla="*/ 195212 w 3943482"/>
                <a:gd name="connsiteY160" fmla="*/ 1418860 h 3940850"/>
                <a:gd name="connsiteX161" fmla="*/ 221811 w 3943482"/>
                <a:gd name="connsiteY161" fmla="*/ 1334855 h 3940850"/>
                <a:gd name="connsiteX162" fmla="*/ 227198 w 3943482"/>
                <a:gd name="connsiteY162" fmla="*/ 1321480 h 3940850"/>
                <a:gd name="connsiteX163" fmla="*/ 135583 w 3943482"/>
                <a:gd name="connsiteY163" fmla="*/ 1252294 h 3940850"/>
                <a:gd name="connsiteX164" fmla="*/ 179923 w 3943482"/>
                <a:gd name="connsiteY164" fmla="*/ 1147953 h 3940850"/>
                <a:gd name="connsiteX165" fmla="*/ 293847 w 3943482"/>
                <a:gd name="connsiteY165" fmla="*/ 1165971 h 3940850"/>
                <a:gd name="connsiteX166" fmla="*/ 327711 w 3943482"/>
                <a:gd name="connsiteY166" fmla="*/ 1096478 h 3940850"/>
                <a:gd name="connsiteX167" fmla="*/ 340898 w 3943482"/>
                <a:gd name="connsiteY167" fmla="*/ 1074943 h 3940850"/>
                <a:gd name="connsiteX168" fmla="*/ 259793 w 3943482"/>
                <a:gd name="connsiteY168" fmla="*/ 992606 h 3940850"/>
                <a:gd name="connsiteX169" fmla="*/ 318852 w 3943482"/>
                <a:gd name="connsiteY169" fmla="*/ 895833 h 3940850"/>
                <a:gd name="connsiteX170" fmla="*/ 429416 w 3943482"/>
                <a:gd name="connsiteY170" fmla="*/ 930396 h 3940850"/>
                <a:gd name="connsiteX171" fmla="*/ 445944 w 3943482"/>
                <a:gd name="connsiteY171" fmla="*/ 903407 h 3940850"/>
                <a:gd name="connsiteX172" fmla="*/ 489340 w 3943482"/>
                <a:gd name="connsiteY172" fmla="*/ 847854 h 3940850"/>
                <a:gd name="connsiteX173" fmla="*/ 420490 w 3943482"/>
                <a:gd name="connsiteY173" fmla="*/ 753770 h 3940850"/>
                <a:gd name="connsiteX174" fmla="*/ 493010 w 3943482"/>
                <a:gd name="connsiteY174" fmla="*/ 666627 h 3940850"/>
                <a:gd name="connsiteX175" fmla="*/ 597372 w 3943482"/>
                <a:gd name="connsiteY175" fmla="*/ 716923 h 3940850"/>
                <a:gd name="connsiteX176" fmla="*/ 668396 w 3943482"/>
                <a:gd name="connsiteY176" fmla="*/ 643473 h 3940850"/>
                <a:gd name="connsiteX177" fmla="*/ 614248 w 3943482"/>
                <a:gd name="connsiteY177" fmla="*/ 540877 h 3940850"/>
                <a:gd name="connsiteX178" fmla="*/ 698684 w 3943482"/>
                <a:gd name="connsiteY178" fmla="*/ 465223 h 3940850"/>
                <a:gd name="connsiteX179" fmla="*/ 793647 w 3943482"/>
                <a:gd name="connsiteY179" fmla="*/ 529526 h 3940850"/>
                <a:gd name="connsiteX180" fmla="*/ 816571 w 3943482"/>
                <a:gd name="connsiteY180" fmla="*/ 509822 h 3940850"/>
                <a:gd name="connsiteX181" fmla="*/ 875133 w 3943482"/>
                <a:gd name="connsiteY181" fmla="*/ 466606 h 3940850"/>
                <a:gd name="connsiteX182" fmla="*/ 836940 w 3943482"/>
                <a:gd name="connsiteY182" fmla="*/ 358464 h 3940850"/>
                <a:gd name="connsiteX183" fmla="*/ 931492 w 3943482"/>
                <a:gd name="connsiteY183" fmla="*/ 295910 h 3940850"/>
                <a:gd name="connsiteX184" fmla="*/ 1015428 w 3943482"/>
                <a:gd name="connsiteY184" fmla="*/ 372758 h 3940850"/>
                <a:gd name="connsiteX185" fmla="*/ 1030539 w 3943482"/>
                <a:gd name="connsiteY185" fmla="*/ 363154 h 3940850"/>
                <a:gd name="connsiteX186" fmla="*/ 1106058 w 3943482"/>
                <a:gd name="connsiteY186" fmla="*/ 323986 h 3940850"/>
                <a:gd name="connsiteX187" fmla="*/ 1083818 w 3943482"/>
                <a:gd name="connsiteY187" fmla="*/ 210421 h 3940850"/>
                <a:gd name="connsiteX188" fmla="*/ 1186470 w 3943482"/>
                <a:gd name="connsiteY188" fmla="*/ 162300 h 3940850"/>
                <a:gd name="connsiteX189" fmla="*/ 1259179 w 3943482"/>
                <a:gd name="connsiteY189" fmla="*/ 251602 h 3940850"/>
                <a:gd name="connsiteX190" fmla="*/ 1355026 w 3943482"/>
                <a:gd name="connsiteY190" fmla="*/ 214184 h 3940850"/>
                <a:gd name="connsiteX191" fmla="*/ 1349621 w 3943482"/>
                <a:gd name="connsiteY191" fmla="*/ 99899 h 3940850"/>
                <a:gd name="connsiteX192" fmla="*/ 1458185 w 3943482"/>
                <a:gd name="connsiteY192" fmla="*/ 67237 h 3940850"/>
                <a:gd name="connsiteX193" fmla="*/ 1517180 w 3943482"/>
                <a:gd name="connsiteY193" fmla="*/ 166278 h 3940850"/>
                <a:gd name="connsiteX194" fmla="*/ 1581028 w 3943482"/>
                <a:gd name="connsiteY194" fmla="*/ 148977 h 3940850"/>
                <a:gd name="connsiteX195" fmla="*/ 1617374 w 3943482"/>
                <a:gd name="connsiteY195" fmla="*/ 143269 h 3940850"/>
                <a:gd name="connsiteX196" fmla="*/ 1628682 w 3943482"/>
                <a:gd name="connsiteY196" fmla="*/ 29258 h 3940850"/>
                <a:gd name="connsiteX197" fmla="*/ 1740845 w 3943482"/>
                <a:gd name="connsiteY197" fmla="*/ 12751 h 3940850"/>
                <a:gd name="connsiteX198" fmla="*/ 1783982 w 3943482"/>
                <a:gd name="connsiteY198" fmla="*/ 117366 h 3940850"/>
                <a:gd name="connsiteX199" fmla="*/ 1887015 w 3943482"/>
                <a:gd name="connsiteY199" fmla="*/ 112163 h 394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943482" h="3940850">
                  <a:moveTo>
                    <a:pt x="1915056" y="0"/>
                  </a:moveTo>
                  <a:lnTo>
                    <a:pt x="2028427" y="0"/>
                  </a:lnTo>
                  <a:lnTo>
                    <a:pt x="2056468" y="112163"/>
                  </a:lnTo>
                  <a:lnTo>
                    <a:pt x="2159501" y="117366"/>
                  </a:lnTo>
                  <a:lnTo>
                    <a:pt x="2202638" y="12751"/>
                  </a:lnTo>
                  <a:lnTo>
                    <a:pt x="2314801" y="29258"/>
                  </a:lnTo>
                  <a:lnTo>
                    <a:pt x="2325982" y="141996"/>
                  </a:lnTo>
                  <a:lnTo>
                    <a:pt x="2335353" y="143397"/>
                  </a:lnTo>
                  <a:lnTo>
                    <a:pt x="2426657" y="165685"/>
                  </a:lnTo>
                  <a:lnTo>
                    <a:pt x="2485298" y="67238"/>
                  </a:lnTo>
                  <a:lnTo>
                    <a:pt x="2593863" y="99899"/>
                  </a:lnTo>
                  <a:lnTo>
                    <a:pt x="2588454" y="214249"/>
                  </a:lnTo>
                  <a:lnTo>
                    <a:pt x="2644728" y="233323"/>
                  </a:lnTo>
                  <a:lnTo>
                    <a:pt x="2685013" y="250731"/>
                  </a:lnTo>
                  <a:lnTo>
                    <a:pt x="2757014" y="162301"/>
                  </a:lnTo>
                  <a:lnTo>
                    <a:pt x="2859665" y="210422"/>
                  </a:lnTo>
                  <a:lnTo>
                    <a:pt x="2837677" y="322703"/>
                  </a:lnTo>
                  <a:lnTo>
                    <a:pt x="2895287" y="352909"/>
                  </a:lnTo>
                  <a:lnTo>
                    <a:pt x="2926879" y="373835"/>
                  </a:lnTo>
                  <a:lnTo>
                    <a:pt x="3011992" y="295911"/>
                  </a:lnTo>
                  <a:lnTo>
                    <a:pt x="3106543" y="358465"/>
                  </a:lnTo>
                  <a:lnTo>
                    <a:pt x="3068081" y="467365"/>
                  </a:lnTo>
                  <a:lnTo>
                    <a:pt x="3096294" y="486053"/>
                  </a:lnTo>
                  <a:lnTo>
                    <a:pt x="3148414" y="530489"/>
                  </a:lnTo>
                  <a:lnTo>
                    <a:pt x="3244800" y="465224"/>
                  </a:lnTo>
                  <a:lnTo>
                    <a:pt x="3329235" y="540878"/>
                  </a:lnTo>
                  <a:lnTo>
                    <a:pt x="3275405" y="642870"/>
                  </a:lnTo>
                  <a:lnTo>
                    <a:pt x="3345159" y="717383"/>
                  </a:lnTo>
                  <a:lnTo>
                    <a:pt x="3450473" y="666628"/>
                  </a:lnTo>
                  <a:lnTo>
                    <a:pt x="3522993" y="753770"/>
                  </a:lnTo>
                  <a:lnTo>
                    <a:pt x="3454610" y="847216"/>
                  </a:lnTo>
                  <a:lnTo>
                    <a:pt x="3496065" y="901301"/>
                  </a:lnTo>
                  <a:lnTo>
                    <a:pt x="3514759" y="930179"/>
                  </a:lnTo>
                  <a:lnTo>
                    <a:pt x="3624631" y="895834"/>
                  </a:lnTo>
                  <a:lnTo>
                    <a:pt x="3683691" y="992607"/>
                  </a:lnTo>
                  <a:lnTo>
                    <a:pt x="3602636" y="1074892"/>
                  </a:lnTo>
                  <a:lnTo>
                    <a:pt x="3638012" y="1139673"/>
                  </a:lnTo>
                  <a:lnTo>
                    <a:pt x="3649326" y="1166020"/>
                  </a:lnTo>
                  <a:lnTo>
                    <a:pt x="3763560" y="1147954"/>
                  </a:lnTo>
                  <a:lnTo>
                    <a:pt x="3807900" y="1252295"/>
                  </a:lnTo>
                  <a:lnTo>
                    <a:pt x="3716131" y="1321596"/>
                  </a:lnTo>
                  <a:lnTo>
                    <a:pt x="3720852" y="1332589"/>
                  </a:lnTo>
                  <a:lnTo>
                    <a:pt x="3748078" y="1418863"/>
                  </a:lnTo>
                  <a:lnTo>
                    <a:pt x="3864299" y="1417616"/>
                  </a:lnTo>
                  <a:lnTo>
                    <a:pt x="3892975" y="1527300"/>
                  </a:lnTo>
                  <a:lnTo>
                    <a:pt x="3790754" y="1583235"/>
                  </a:lnTo>
                  <a:lnTo>
                    <a:pt x="3803659" y="1641191"/>
                  </a:lnTo>
                  <a:lnTo>
                    <a:pt x="3809245" y="1683343"/>
                  </a:lnTo>
                  <a:lnTo>
                    <a:pt x="3924702" y="1699071"/>
                  </a:lnTo>
                  <a:lnTo>
                    <a:pt x="3937102" y="1811762"/>
                  </a:lnTo>
                  <a:lnTo>
                    <a:pt x="3827257" y="1852428"/>
                  </a:lnTo>
                  <a:lnTo>
                    <a:pt x="3831718" y="1954001"/>
                  </a:lnTo>
                  <a:lnTo>
                    <a:pt x="3943482" y="1986322"/>
                  </a:lnTo>
                  <a:lnTo>
                    <a:pt x="3939342" y="2099618"/>
                  </a:lnTo>
                  <a:lnTo>
                    <a:pt x="3824507" y="2123907"/>
                  </a:lnTo>
                  <a:lnTo>
                    <a:pt x="3822748" y="2158733"/>
                  </a:lnTo>
                  <a:lnTo>
                    <a:pt x="3812944" y="2224348"/>
                  </a:lnTo>
                  <a:lnTo>
                    <a:pt x="3920236" y="2273247"/>
                  </a:lnTo>
                  <a:lnTo>
                    <a:pt x="3899644" y="2384732"/>
                  </a:lnTo>
                  <a:lnTo>
                    <a:pt x="3782019" y="2392072"/>
                  </a:lnTo>
                  <a:lnTo>
                    <a:pt x="3757679" y="2490535"/>
                  </a:lnTo>
                  <a:lnTo>
                    <a:pt x="3855462" y="2553729"/>
                  </a:lnTo>
                  <a:lnTo>
                    <a:pt x="3818857" y="2661028"/>
                  </a:lnTo>
                  <a:lnTo>
                    <a:pt x="3702658" y="2651268"/>
                  </a:lnTo>
                  <a:lnTo>
                    <a:pt x="3662175" y="2744308"/>
                  </a:lnTo>
                  <a:lnTo>
                    <a:pt x="3750540" y="2821791"/>
                  </a:lnTo>
                  <a:lnTo>
                    <a:pt x="3698702" y="2922617"/>
                  </a:lnTo>
                  <a:lnTo>
                    <a:pt x="3584889" y="2895978"/>
                  </a:lnTo>
                  <a:lnTo>
                    <a:pt x="3531498" y="2982119"/>
                  </a:lnTo>
                  <a:lnTo>
                    <a:pt x="3607705" y="3071719"/>
                  </a:lnTo>
                  <a:lnTo>
                    <a:pt x="3541739" y="3163922"/>
                  </a:lnTo>
                  <a:lnTo>
                    <a:pt x="3429706" y="3119689"/>
                  </a:lnTo>
                  <a:lnTo>
                    <a:pt x="3383625" y="3180349"/>
                  </a:lnTo>
                  <a:lnTo>
                    <a:pt x="3367137" y="3197620"/>
                  </a:lnTo>
                  <a:lnTo>
                    <a:pt x="3430003" y="3298187"/>
                  </a:lnTo>
                  <a:lnTo>
                    <a:pt x="3351315" y="3379803"/>
                  </a:lnTo>
                  <a:lnTo>
                    <a:pt x="3249272" y="3321085"/>
                  </a:lnTo>
                  <a:lnTo>
                    <a:pt x="3248150" y="3322261"/>
                  </a:lnTo>
                  <a:lnTo>
                    <a:pt x="3173221" y="3386699"/>
                  </a:lnTo>
                  <a:lnTo>
                    <a:pt x="3221221" y="3496369"/>
                  </a:lnTo>
                  <a:lnTo>
                    <a:pt x="3131488" y="3565658"/>
                  </a:lnTo>
                  <a:lnTo>
                    <a:pt x="3037497" y="3491456"/>
                  </a:lnTo>
                  <a:lnTo>
                    <a:pt x="2977645" y="3534024"/>
                  </a:lnTo>
                  <a:lnTo>
                    <a:pt x="2954614" y="3547743"/>
                  </a:lnTo>
                  <a:lnTo>
                    <a:pt x="2985808" y="3662039"/>
                  </a:lnTo>
                  <a:lnTo>
                    <a:pt x="2886943" y="3717525"/>
                  </a:lnTo>
                  <a:lnTo>
                    <a:pt x="2805378" y="3631085"/>
                  </a:lnTo>
                  <a:lnTo>
                    <a:pt x="2750230" y="3658912"/>
                  </a:lnTo>
                  <a:lnTo>
                    <a:pt x="2714455" y="3673163"/>
                  </a:lnTo>
                  <a:lnTo>
                    <a:pt x="2728782" y="3791668"/>
                  </a:lnTo>
                  <a:lnTo>
                    <a:pt x="2622892" y="3832167"/>
                  </a:lnTo>
                  <a:lnTo>
                    <a:pt x="2555041" y="3735145"/>
                  </a:lnTo>
                  <a:lnTo>
                    <a:pt x="2458730" y="3762012"/>
                  </a:lnTo>
                  <a:lnTo>
                    <a:pt x="2455621" y="3882491"/>
                  </a:lnTo>
                  <a:lnTo>
                    <a:pt x="2344963" y="3907141"/>
                  </a:lnTo>
                  <a:lnTo>
                    <a:pt x="2290880" y="3799113"/>
                  </a:lnTo>
                  <a:lnTo>
                    <a:pt x="2192498" y="3815372"/>
                  </a:lnTo>
                  <a:lnTo>
                    <a:pt x="2172148" y="3932575"/>
                  </a:lnTo>
                  <a:lnTo>
                    <a:pt x="2059079" y="3940850"/>
                  </a:lnTo>
                  <a:lnTo>
                    <a:pt x="2021400" y="3826396"/>
                  </a:lnTo>
                  <a:lnTo>
                    <a:pt x="1971742" y="3829108"/>
                  </a:lnTo>
                  <a:lnTo>
                    <a:pt x="1922016" y="3826597"/>
                  </a:lnTo>
                  <a:lnTo>
                    <a:pt x="1884402" y="3940850"/>
                  </a:lnTo>
                  <a:lnTo>
                    <a:pt x="1771334" y="3932575"/>
                  </a:lnTo>
                  <a:lnTo>
                    <a:pt x="1750890" y="3814830"/>
                  </a:lnTo>
                  <a:lnTo>
                    <a:pt x="1652269" y="3799778"/>
                  </a:lnTo>
                  <a:lnTo>
                    <a:pt x="1598519" y="3907141"/>
                  </a:lnTo>
                  <a:lnTo>
                    <a:pt x="1487860" y="3882491"/>
                  </a:lnTo>
                  <a:lnTo>
                    <a:pt x="1484784" y="3763253"/>
                  </a:lnTo>
                  <a:lnTo>
                    <a:pt x="1440358" y="3752123"/>
                  </a:lnTo>
                  <a:lnTo>
                    <a:pt x="1388885" y="3734510"/>
                  </a:lnTo>
                  <a:lnTo>
                    <a:pt x="1320590" y="3832167"/>
                  </a:lnTo>
                  <a:lnTo>
                    <a:pt x="1214699" y="3791667"/>
                  </a:lnTo>
                  <a:lnTo>
                    <a:pt x="1229008" y="3673322"/>
                  </a:lnTo>
                  <a:lnTo>
                    <a:pt x="1162549" y="3644405"/>
                  </a:lnTo>
                  <a:lnTo>
                    <a:pt x="1137837" y="3631369"/>
                  </a:lnTo>
                  <a:lnTo>
                    <a:pt x="1056538" y="3717524"/>
                  </a:lnTo>
                  <a:lnTo>
                    <a:pt x="957673" y="3662038"/>
                  </a:lnTo>
                  <a:lnTo>
                    <a:pt x="988970" y="3547373"/>
                  </a:lnTo>
                  <a:lnTo>
                    <a:pt x="938718" y="3516226"/>
                  </a:lnTo>
                  <a:lnTo>
                    <a:pt x="906047" y="3491407"/>
                  </a:lnTo>
                  <a:lnTo>
                    <a:pt x="811993" y="3565658"/>
                  </a:lnTo>
                  <a:lnTo>
                    <a:pt x="722260" y="3496368"/>
                  </a:lnTo>
                  <a:lnTo>
                    <a:pt x="769749" y="3387869"/>
                  </a:lnTo>
                  <a:lnTo>
                    <a:pt x="759890" y="3380379"/>
                  </a:lnTo>
                  <a:lnTo>
                    <a:pt x="696436" y="3319803"/>
                  </a:lnTo>
                  <a:lnTo>
                    <a:pt x="592166" y="3379803"/>
                  </a:lnTo>
                  <a:lnTo>
                    <a:pt x="513478" y="3298187"/>
                  </a:lnTo>
                  <a:lnTo>
                    <a:pt x="576983" y="3196598"/>
                  </a:lnTo>
                  <a:lnTo>
                    <a:pt x="512233" y="3120298"/>
                  </a:lnTo>
                  <a:lnTo>
                    <a:pt x="401743" y="3163921"/>
                  </a:lnTo>
                  <a:lnTo>
                    <a:pt x="335777" y="3071718"/>
                  </a:lnTo>
                  <a:lnTo>
                    <a:pt x="411789" y="2982348"/>
                  </a:lnTo>
                  <a:lnTo>
                    <a:pt x="406214" y="2974399"/>
                  </a:lnTo>
                  <a:lnTo>
                    <a:pt x="359390" y="2895791"/>
                  </a:lnTo>
                  <a:lnTo>
                    <a:pt x="244780" y="2922616"/>
                  </a:lnTo>
                  <a:lnTo>
                    <a:pt x="192942" y="2821790"/>
                  </a:lnTo>
                  <a:lnTo>
                    <a:pt x="280501" y="2745015"/>
                  </a:lnTo>
                  <a:lnTo>
                    <a:pt x="241200" y="2651236"/>
                  </a:lnTo>
                  <a:lnTo>
                    <a:pt x="124626" y="2661027"/>
                  </a:lnTo>
                  <a:lnTo>
                    <a:pt x="88020" y="2553728"/>
                  </a:lnTo>
                  <a:lnTo>
                    <a:pt x="186163" y="2490302"/>
                  </a:lnTo>
                  <a:lnTo>
                    <a:pt x="179464" y="2469871"/>
                  </a:lnTo>
                  <a:lnTo>
                    <a:pt x="160538" y="2392014"/>
                  </a:lnTo>
                  <a:lnTo>
                    <a:pt x="43837" y="2384731"/>
                  </a:lnTo>
                  <a:lnTo>
                    <a:pt x="23245" y="2273246"/>
                  </a:lnTo>
                  <a:lnTo>
                    <a:pt x="128714" y="2225178"/>
                  </a:lnTo>
                  <a:lnTo>
                    <a:pt x="128599" y="2224510"/>
                  </a:lnTo>
                  <a:lnTo>
                    <a:pt x="118228" y="2123749"/>
                  </a:lnTo>
                  <a:lnTo>
                    <a:pt x="4141" y="2099617"/>
                  </a:lnTo>
                  <a:lnTo>
                    <a:pt x="0" y="1986321"/>
                  </a:lnTo>
                  <a:lnTo>
                    <a:pt x="111817" y="1953986"/>
                  </a:lnTo>
                  <a:lnTo>
                    <a:pt x="116619" y="1852574"/>
                  </a:lnTo>
                  <a:lnTo>
                    <a:pt x="6380" y="1811761"/>
                  </a:lnTo>
                  <a:lnTo>
                    <a:pt x="18779" y="1699070"/>
                  </a:lnTo>
                  <a:lnTo>
                    <a:pt x="134519" y="1683304"/>
                  </a:lnTo>
                  <a:lnTo>
                    <a:pt x="142404" y="1626981"/>
                  </a:lnTo>
                  <a:lnTo>
                    <a:pt x="152435" y="1583074"/>
                  </a:lnTo>
                  <a:lnTo>
                    <a:pt x="50508" y="1527299"/>
                  </a:lnTo>
                  <a:lnTo>
                    <a:pt x="79183" y="1417615"/>
                  </a:lnTo>
                  <a:lnTo>
                    <a:pt x="195212" y="1418860"/>
                  </a:lnTo>
                  <a:lnTo>
                    <a:pt x="221811" y="1334855"/>
                  </a:lnTo>
                  <a:lnTo>
                    <a:pt x="227198" y="1321480"/>
                  </a:lnTo>
                  <a:lnTo>
                    <a:pt x="135583" y="1252294"/>
                  </a:lnTo>
                  <a:lnTo>
                    <a:pt x="179923" y="1147953"/>
                  </a:lnTo>
                  <a:lnTo>
                    <a:pt x="293847" y="1165971"/>
                  </a:lnTo>
                  <a:lnTo>
                    <a:pt x="327711" y="1096478"/>
                  </a:lnTo>
                  <a:lnTo>
                    <a:pt x="340898" y="1074943"/>
                  </a:lnTo>
                  <a:lnTo>
                    <a:pt x="259793" y="992606"/>
                  </a:lnTo>
                  <a:lnTo>
                    <a:pt x="318852" y="895833"/>
                  </a:lnTo>
                  <a:lnTo>
                    <a:pt x="429416" y="930396"/>
                  </a:lnTo>
                  <a:lnTo>
                    <a:pt x="445944" y="903407"/>
                  </a:lnTo>
                  <a:lnTo>
                    <a:pt x="489340" y="847854"/>
                  </a:lnTo>
                  <a:lnTo>
                    <a:pt x="420490" y="753770"/>
                  </a:lnTo>
                  <a:lnTo>
                    <a:pt x="493010" y="666627"/>
                  </a:lnTo>
                  <a:lnTo>
                    <a:pt x="597372" y="716923"/>
                  </a:lnTo>
                  <a:lnTo>
                    <a:pt x="668396" y="643473"/>
                  </a:lnTo>
                  <a:lnTo>
                    <a:pt x="614248" y="540877"/>
                  </a:lnTo>
                  <a:lnTo>
                    <a:pt x="698684" y="465223"/>
                  </a:lnTo>
                  <a:lnTo>
                    <a:pt x="793647" y="529526"/>
                  </a:lnTo>
                  <a:lnTo>
                    <a:pt x="816571" y="509822"/>
                  </a:lnTo>
                  <a:lnTo>
                    <a:pt x="875133" y="466606"/>
                  </a:lnTo>
                  <a:lnTo>
                    <a:pt x="836940" y="358464"/>
                  </a:lnTo>
                  <a:lnTo>
                    <a:pt x="931492" y="295910"/>
                  </a:lnTo>
                  <a:lnTo>
                    <a:pt x="1015428" y="372758"/>
                  </a:lnTo>
                  <a:lnTo>
                    <a:pt x="1030539" y="363154"/>
                  </a:lnTo>
                  <a:lnTo>
                    <a:pt x="1106058" y="323986"/>
                  </a:lnTo>
                  <a:lnTo>
                    <a:pt x="1083818" y="210421"/>
                  </a:lnTo>
                  <a:lnTo>
                    <a:pt x="1186470" y="162300"/>
                  </a:lnTo>
                  <a:lnTo>
                    <a:pt x="1259179" y="251602"/>
                  </a:lnTo>
                  <a:lnTo>
                    <a:pt x="1355026" y="214184"/>
                  </a:lnTo>
                  <a:lnTo>
                    <a:pt x="1349621" y="99899"/>
                  </a:lnTo>
                  <a:lnTo>
                    <a:pt x="1458185" y="67237"/>
                  </a:lnTo>
                  <a:lnTo>
                    <a:pt x="1517180" y="166278"/>
                  </a:lnTo>
                  <a:lnTo>
                    <a:pt x="1581028" y="148977"/>
                  </a:lnTo>
                  <a:lnTo>
                    <a:pt x="1617374" y="143269"/>
                  </a:lnTo>
                  <a:lnTo>
                    <a:pt x="1628682" y="29258"/>
                  </a:lnTo>
                  <a:lnTo>
                    <a:pt x="1740845" y="12751"/>
                  </a:lnTo>
                  <a:lnTo>
                    <a:pt x="1783982" y="117366"/>
                  </a:lnTo>
                  <a:lnTo>
                    <a:pt x="1887015" y="112163"/>
                  </a:lnTo>
                  <a:close/>
                </a:path>
              </a:pathLst>
            </a:custGeom>
            <a:gradFill>
              <a:gsLst>
                <a:gs pos="100000">
                  <a:srgbClr val="E0E0E0"/>
                </a:gs>
                <a:gs pos="0">
                  <a:srgbClr val="F9F9F9"/>
                </a:gs>
              </a:gsLst>
              <a:lin ang="2700000" scaled="1"/>
            </a:gradFill>
            <a:ln w="12700" cap="flat" cmpd="sng" algn="ctr">
              <a:no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椭圆 130"/>
            <p:cNvSpPr/>
            <p:nvPr/>
          </p:nvSpPr>
          <p:spPr>
            <a:xfrm>
              <a:off x="8960527" y="3646739"/>
              <a:ext cx="2802357" cy="2802357"/>
            </a:xfrm>
            <a:prstGeom prst="ellipse">
              <a:avLst/>
            </a:prstGeom>
            <a:solidFill>
              <a:sysClr val="window" lastClr="FFFFFF">
                <a:lumMod val="9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152400" dist="635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2" name="组合 131"/>
          <p:cNvGrpSpPr/>
          <p:nvPr/>
        </p:nvGrpSpPr>
        <p:grpSpPr>
          <a:xfrm>
            <a:off x="3121679" y="4420993"/>
            <a:ext cx="789725" cy="787885"/>
            <a:chOff x="5096275" y="2435252"/>
            <a:chExt cx="1999451" cy="1994792"/>
          </a:xfrm>
        </p:grpSpPr>
        <p:sp>
          <p:nvSpPr>
            <p:cNvPr id="133" name="任意多边形 132"/>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椭圆 133"/>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5" name="组合 134"/>
          <p:cNvGrpSpPr/>
          <p:nvPr/>
        </p:nvGrpSpPr>
        <p:grpSpPr>
          <a:xfrm>
            <a:off x="5470101" y="3226206"/>
            <a:ext cx="909225" cy="907106"/>
            <a:chOff x="5096275" y="2435252"/>
            <a:chExt cx="1999451" cy="1994792"/>
          </a:xfrm>
        </p:grpSpPr>
        <p:sp>
          <p:nvSpPr>
            <p:cNvPr id="136" name="任意多边形 135"/>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椭圆 136"/>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8" name="组合 137"/>
          <p:cNvGrpSpPr/>
          <p:nvPr/>
        </p:nvGrpSpPr>
        <p:grpSpPr>
          <a:xfrm>
            <a:off x="4291315" y="4305967"/>
            <a:ext cx="1008782" cy="1006431"/>
            <a:chOff x="5096275" y="2435252"/>
            <a:chExt cx="1999451" cy="1994792"/>
          </a:xfrm>
        </p:grpSpPr>
        <p:sp>
          <p:nvSpPr>
            <p:cNvPr id="139" name="任意多边形 138"/>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椭圆 139"/>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1" name="组合 140"/>
          <p:cNvGrpSpPr/>
          <p:nvPr/>
        </p:nvGrpSpPr>
        <p:grpSpPr>
          <a:xfrm>
            <a:off x="5680014" y="4187278"/>
            <a:ext cx="556151" cy="554856"/>
            <a:chOff x="5096275" y="2435252"/>
            <a:chExt cx="1999451" cy="1994792"/>
          </a:xfrm>
        </p:grpSpPr>
        <p:sp>
          <p:nvSpPr>
            <p:cNvPr id="142" name="任意多边形 141"/>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椭圆 142"/>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44" name="任意多边形 143"/>
          <p:cNvSpPr/>
          <p:nvPr/>
        </p:nvSpPr>
        <p:spPr>
          <a:xfrm flipH="1" flipV="1">
            <a:off x="5177931" y="4698699"/>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5" name="组合 144"/>
          <p:cNvGrpSpPr/>
          <p:nvPr/>
        </p:nvGrpSpPr>
        <p:grpSpPr>
          <a:xfrm>
            <a:off x="5329678" y="2611244"/>
            <a:ext cx="556151" cy="554856"/>
            <a:chOff x="5096275" y="2435252"/>
            <a:chExt cx="1999451" cy="1994792"/>
          </a:xfrm>
        </p:grpSpPr>
        <p:sp>
          <p:nvSpPr>
            <p:cNvPr id="146" name="任意多边形 145"/>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椭圆 146"/>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48" name="任意多边形 147"/>
          <p:cNvSpPr/>
          <p:nvPr/>
        </p:nvSpPr>
        <p:spPr>
          <a:xfrm flipH="1" flipV="1">
            <a:off x="5501779" y="4270074"/>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9" name="组合 148"/>
          <p:cNvGrpSpPr/>
          <p:nvPr/>
        </p:nvGrpSpPr>
        <p:grpSpPr>
          <a:xfrm>
            <a:off x="3609195" y="2416981"/>
            <a:ext cx="556151" cy="554856"/>
            <a:chOff x="5096275" y="2435252"/>
            <a:chExt cx="1999451" cy="1994792"/>
          </a:xfrm>
        </p:grpSpPr>
        <p:sp>
          <p:nvSpPr>
            <p:cNvPr id="150" name="任意多边形 149"/>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椭圆 150"/>
            <p:cNvSpPr/>
            <p:nvPr/>
          </p:nvSpPr>
          <p:spPr>
            <a:xfrm>
              <a:off x="5397595" y="2734243"/>
              <a:ext cx="1396811" cy="1396811"/>
            </a:xfrm>
            <a:prstGeom prst="ellipse">
              <a:avLst/>
            </a:prstGeom>
            <a:solidFill>
              <a:sysClr val="window" lastClr="FFFFFF">
                <a:lumMod val="95000"/>
              </a:sys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2" name="任意多边形 151"/>
          <p:cNvSpPr/>
          <p:nvPr/>
        </p:nvSpPr>
        <p:spPr>
          <a:xfrm>
            <a:off x="2409825" y="3213809"/>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任意多边形 152"/>
          <p:cNvSpPr/>
          <p:nvPr/>
        </p:nvSpPr>
        <p:spPr>
          <a:xfrm flipV="1">
            <a:off x="2409825" y="4270074"/>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任意多边形 153"/>
          <p:cNvSpPr/>
          <p:nvPr/>
        </p:nvSpPr>
        <p:spPr>
          <a:xfrm flipV="1">
            <a:off x="2362202" y="4698699"/>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任意多边形 154"/>
          <p:cNvSpPr/>
          <p:nvPr/>
        </p:nvSpPr>
        <p:spPr>
          <a:xfrm>
            <a:off x="2362202" y="2394660"/>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cap="flat" cmpd="sng" algn="ctr">
            <a:solidFill>
              <a:sysClr val="window" lastClr="FFFFFF"/>
            </a:solidFill>
            <a:prstDash val="solid"/>
            <a:miter lim="800000"/>
          </a:ln>
          <a:effectLst>
            <a:outerShdw blurRad="63500" dist="254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56" name="组合 155"/>
          <p:cNvGrpSpPr/>
          <p:nvPr/>
        </p:nvGrpSpPr>
        <p:grpSpPr>
          <a:xfrm>
            <a:off x="3380179" y="2536336"/>
            <a:ext cx="2383647" cy="2383647"/>
            <a:chOff x="4506902" y="2195502"/>
            <a:chExt cx="3178196" cy="3178196"/>
          </a:xfrm>
        </p:grpSpPr>
        <p:sp>
          <p:nvSpPr>
            <p:cNvPr id="157" name="任意多边形 156"/>
            <p:cNvSpPr/>
            <p:nvPr/>
          </p:nvSpPr>
          <p:spPr>
            <a:xfrm>
              <a:off x="4506902" y="2195502"/>
              <a:ext cx="3178196" cy="3178196"/>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419100" dist="177800" dir="2700000" algn="tl" rotWithShape="0">
                <a:prstClr val="black">
                  <a:alpha val="29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椭圆 157"/>
            <p:cNvSpPr/>
            <p:nvPr/>
          </p:nvSpPr>
          <p:spPr>
            <a:xfrm>
              <a:off x="4932598" y="2621198"/>
              <a:ext cx="2326804" cy="2326804"/>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9" name="组合 158"/>
          <p:cNvGrpSpPr/>
          <p:nvPr/>
        </p:nvGrpSpPr>
        <p:grpSpPr>
          <a:xfrm rot="1320000">
            <a:off x="3753243" y="2909401"/>
            <a:ext cx="1637519" cy="1637519"/>
            <a:chOff x="462756" y="1288258"/>
            <a:chExt cx="5551491" cy="5551485"/>
          </a:xfrm>
          <a:solidFill>
            <a:srgbClr val="368044"/>
          </a:solidFill>
          <a:effectLst>
            <a:outerShdw blurRad="76200" dist="38100" dir="2700000" algn="tl" rotWithShape="0">
              <a:prstClr val="black">
                <a:alpha val="24000"/>
              </a:prstClr>
            </a:outerShdw>
          </a:effectLst>
        </p:grpSpPr>
        <p:sp>
          <p:nvSpPr>
            <p:cNvPr id="160" name="Freeform 9"/>
            <p:cNvSpPr>
              <a:spLocks/>
            </p:cNvSpPr>
            <p:nvPr/>
          </p:nvSpPr>
          <p:spPr bwMode="auto">
            <a:xfrm rot="5400000">
              <a:off x="2431257" y="1111250"/>
              <a:ext cx="1614487" cy="1968503"/>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1" name="Freeform 9"/>
            <p:cNvSpPr>
              <a:spLocks/>
            </p:cNvSpPr>
            <p:nvPr/>
          </p:nvSpPr>
          <p:spPr bwMode="auto">
            <a:xfrm rot="8100000">
              <a:off x="3823198" y="1687811"/>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2" name="Freeform 9"/>
            <p:cNvSpPr>
              <a:spLocks/>
            </p:cNvSpPr>
            <p:nvPr/>
          </p:nvSpPr>
          <p:spPr bwMode="auto">
            <a:xfrm rot="10800000">
              <a:off x="4399759" y="3079749"/>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3" name="Freeform 9"/>
            <p:cNvSpPr>
              <a:spLocks/>
            </p:cNvSpPr>
            <p:nvPr/>
          </p:nvSpPr>
          <p:spPr bwMode="auto">
            <a:xfrm rot="13500000">
              <a:off x="3823198" y="4471688"/>
              <a:ext cx="1614487" cy="1968502"/>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4" name="Freeform 9"/>
            <p:cNvSpPr>
              <a:spLocks/>
            </p:cNvSpPr>
            <p:nvPr/>
          </p:nvSpPr>
          <p:spPr bwMode="auto">
            <a:xfrm rot="16200000">
              <a:off x="2431256" y="5048249"/>
              <a:ext cx="1614487" cy="1968502"/>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5" name="Freeform 9"/>
            <p:cNvSpPr>
              <a:spLocks/>
            </p:cNvSpPr>
            <p:nvPr/>
          </p:nvSpPr>
          <p:spPr bwMode="auto">
            <a:xfrm rot="18900000">
              <a:off x="1039317" y="4471689"/>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6" name="Freeform 9"/>
            <p:cNvSpPr>
              <a:spLocks/>
            </p:cNvSpPr>
            <p:nvPr/>
          </p:nvSpPr>
          <p:spPr bwMode="auto">
            <a:xfrm>
              <a:off x="462756" y="3079749"/>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7" name="Freeform 9"/>
            <p:cNvSpPr>
              <a:spLocks/>
            </p:cNvSpPr>
            <p:nvPr/>
          </p:nvSpPr>
          <p:spPr bwMode="auto">
            <a:xfrm rot="2700000">
              <a:off x="1039317" y="1687811"/>
              <a:ext cx="1614487" cy="1968502"/>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168" name="组合 167"/>
          <p:cNvGrpSpPr/>
          <p:nvPr/>
        </p:nvGrpSpPr>
        <p:grpSpPr>
          <a:xfrm>
            <a:off x="4280948" y="3437107"/>
            <a:ext cx="582104" cy="582104"/>
            <a:chOff x="5707931" y="3040931"/>
            <a:chExt cx="776138" cy="776138"/>
          </a:xfrm>
        </p:grpSpPr>
        <p:sp>
          <p:nvSpPr>
            <p:cNvPr id="169" name="椭圆 168"/>
            <p:cNvSpPr/>
            <p:nvPr/>
          </p:nvSpPr>
          <p:spPr>
            <a:xfrm>
              <a:off x="5707931" y="3040931"/>
              <a:ext cx="776138" cy="776138"/>
            </a:xfrm>
            <a:prstGeom prst="ellipse">
              <a:avLst/>
            </a:prstGeom>
            <a:solidFill>
              <a:srgbClr val="F3F3F3"/>
            </a:soli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50800" dist="381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椭圆 169"/>
            <p:cNvSpPr/>
            <p:nvPr/>
          </p:nvSpPr>
          <p:spPr>
            <a:xfrm>
              <a:off x="5779391" y="3112391"/>
              <a:ext cx="633218" cy="633218"/>
            </a:xfrm>
            <a:prstGeom prst="ellipse">
              <a:avLst/>
            </a:prstGeom>
            <a:solidFill>
              <a:sysClr val="windowText" lastClr="000000">
                <a:lumMod val="50000"/>
                <a:lumOff val="50000"/>
              </a:sysClr>
            </a:solidFill>
            <a:ln w="12700" cap="flat" cmpd="sng" algn="ctr">
              <a:gradFill flip="none" rotWithShape="1">
                <a:gsLst>
                  <a:gs pos="100000">
                    <a:sysClr val="window" lastClr="FFFFFF"/>
                  </a:gs>
                  <a:gs pos="0">
                    <a:sysClr val="window" lastClr="FFFFFF">
                      <a:lumMod val="85000"/>
                    </a:sysClr>
                  </a:gs>
                </a:gsLst>
                <a:lin ang="2700000" scaled="1"/>
                <a:tileRect/>
              </a:gradFill>
              <a:prstDash val="solid"/>
              <a:miter lim="800000"/>
            </a:ln>
            <a:effectLst>
              <a:innerShdw blurRad="63500" dist="25400" dir="13500000">
                <a:prstClr val="black">
                  <a:alpha val="4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椭圆 170"/>
            <p:cNvSpPr/>
            <p:nvPr/>
          </p:nvSpPr>
          <p:spPr>
            <a:xfrm>
              <a:off x="5817611" y="3150611"/>
              <a:ext cx="556778" cy="556778"/>
            </a:xfrm>
            <a:prstGeom prst="ellipse">
              <a:avLst/>
            </a:prstGeom>
            <a:solidFill>
              <a:srgbClr val="F3F3F3"/>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8100" dist="25400" dir="2700000" algn="tl" rotWithShape="0">
                <a:prstClr val="black">
                  <a:alpha val="3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2" name="文本框 56"/>
          <p:cNvSpPr txBox="1"/>
          <p:nvPr/>
        </p:nvSpPr>
        <p:spPr>
          <a:xfrm>
            <a:off x="4540369" y="2993199"/>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08</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3" name="文本框 57"/>
          <p:cNvSpPr txBox="1"/>
          <p:nvPr/>
        </p:nvSpPr>
        <p:spPr>
          <a:xfrm>
            <a:off x="4862749" y="3310001"/>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07</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4" name="文本框 58"/>
          <p:cNvSpPr txBox="1"/>
          <p:nvPr/>
        </p:nvSpPr>
        <p:spPr>
          <a:xfrm>
            <a:off x="4866693" y="3761971"/>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06</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5" name="文本框 59"/>
          <p:cNvSpPr txBox="1"/>
          <p:nvPr/>
        </p:nvSpPr>
        <p:spPr>
          <a:xfrm>
            <a:off x="4549892" y="4084351"/>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05</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6" name="文本框 60"/>
          <p:cNvSpPr txBox="1"/>
          <p:nvPr/>
        </p:nvSpPr>
        <p:spPr>
          <a:xfrm>
            <a:off x="4097921" y="4088296"/>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04</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7" name="文本框 61"/>
          <p:cNvSpPr txBox="1"/>
          <p:nvPr/>
        </p:nvSpPr>
        <p:spPr>
          <a:xfrm>
            <a:off x="3775541" y="3771494"/>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03</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8" name="文本框 62"/>
          <p:cNvSpPr txBox="1"/>
          <p:nvPr/>
        </p:nvSpPr>
        <p:spPr>
          <a:xfrm>
            <a:off x="3771596" y="3319524"/>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9" name="文本框 63"/>
          <p:cNvSpPr txBox="1"/>
          <p:nvPr/>
        </p:nvSpPr>
        <p:spPr>
          <a:xfrm>
            <a:off x="4088399" y="2997143"/>
            <a:ext cx="48666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grpSp>
        <p:nvGrpSpPr>
          <p:cNvPr id="180" name="组合 179"/>
          <p:cNvGrpSpPr/>
          <p:nvPr/>
        </p:nvGrpSpPr>
        <p:grpSpPr>
          <a:xfrm>
            <a:off x="982908" y="2011095"/>
            <a:ext cx="1473098" cy="754718"/>
            <a:chOff x="1310544" y="1495182"/>
            <a:chExt cx="1964130" cy="1006290"/>
          </a:xfrm>
        </p:grpSpPr>
        <p:grpSp>
          <p:nvGrpSpPr>
            <p:cNvPr id="181" name="组合 180"/>
            <p:cNvGrpSpPr/>
            <p:nvPr/>
          </p:nvGrpSpPr>
          <p:grpSpPr>
            <a:xfrm>
              <a:off x="1310544" y="1495182"/>
              <a:ext cx="1964130" cy="1006290"/>
              <a:chOff x="1464128" y="1520824"/>
              <a:chExt cx="4005943" cy="1582058"/>
            </a:xfrm>
          </p:grpSpPr>
          <p:sp>
            <p:nvSpPr>
              <p:cNvPr id="185" name="圆角矩形 184"/>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圆角矩形 185"/>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2" name="组合 181"/>
            <p:cNvGrpSpPr/>
            <p:nvPr/>
          </p:nvGrpSpPr>
          <p:grpSpPr>
            <a:xfrm>
              <a:off x="1413231" y="1541035"/>
              <a:ext cx="1780467" cy="940656"/>
              <a:chOff x="7488048" y="2621083"/>
              <a:chExt cx="1780467" cy="940656"/>
            </a:xfrm>
          </p:grpSpPr>
          <p:sp>
            <p:nvSpPr>
              <p:cNvPr id="183" name="文本框 67"/>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184" name="文本框 68"/>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87" name="组合 186"/>
          <p:cNvGrpSpPr/>
          <p:nvPr/>
        </p:nvGrpSpPr>
        <p:grpSpPr>
          <a:xfrm>
            <a:off x="982908" y="2904231"/>
            <a:ext cx="1473098" cy="754718"/>
            <a:chOff x="1310544" y="2686030"/>
            <a:chExt cx="1964130" cy="1006290"/>
          </a:xfrm>
        </p:grpSpPr>
        <p:grpSp>
          <p:nvGrpSpPr>
            <p:cNvPr id="188" name="组合 187"/>
            <p:cNvGrpSpPr/>
            <p:nvPr/>
          </p:nvGrpSpPr>
          <p:grpSpPr>
            <a:xfrm>
              <a:off x="1310544" y="2686030"/>
              <a:ext cx="1964130" cy="1006290"/>
              <a:chOff x="1464128" y="1520824"/>
              <a:chExt cx="4005943" cy="1582058"/>
            </a:xfrm>
          </p:grpSpPr>
          <p:sp>
            <p:nvSpPr>
              <p:cNvPr id="192" name="圆角矩形 191"/>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圆角矩形 192"/>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9" name="组合 188"/>
            <p:cNvGrpSpPr/>
            <p:nvPr/>
          </p:nvGrpSpPr>
          <p:grpSpPr>
            <a:xfrm>
              <a:off x="1413231" y="2734234"/>
              <a:ext cx="1780467" cy="940656"/>
              <a:chOff x="7488048" y="2621083"/>
              <a:chExt cx="1780467" cy="940656"/>
            </a:xfrm>
          </p:grpSpPr>
          <p:sp>
            <p:nvSpPr>
              <p:cNvPr id="190" name="文本框 74"/>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191" name="文本框 75"/>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94" name="组合 193"/>
          <p:cNvGrpSpPr/>
          <p:nvPr/>
        </p:nvGrpSpPr>
        <p:grpSpPr>
          <a:xfrm>
            <a:off x="982908" y="3797367"/>
            <a:ext cx="1473098" cy="754718"/>
            <a:chOff x="1310544" y="3876878"/>
            <a:chExt cx="1964130" cy="1006290"/>
          </a:xfrm>
        </p:grpSpPr>
        <p:grpSp>
          <p:nvGrpSpPr>
            <p:cNvPr id="195" name="组合 194"/>
            <p:cNvGrpSpPr/>
            <p:nvPr/>
          </p:nvGrpSpPr>
          <p:grpSpPr>
            <a:xfrm>
              <a:off x="1310544" y="3876878"/>
              <a:ext cx="1964130" cy="1006290"/>
              <a:chOff x="1464128" y="1520824"/>
              <a:chExt cx="4005943" cy="1582058"/>
            </a:xfrm>
          </p:grpSpPr>
          <p:sp>
            <p:nvSpPr>
              <p:cNvPr id="199" name="圆角矩形 198"/>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圆角矩形 199"/>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96" name="组合 195"/>
            <p:cNvGrpSpPr/>
            <p:nvPr/>
          </p:nvGrpSpPr>
          <p:grpSpPr>
            <a:xfrm>
              <a:off x="1413231" y="3925082"/>
              <a:ext cx="1780467" cy="940656"/>
              <a:chOff x="7488048" y="2621083"/>
              <a:chExt cx="1780467" cy="940656"/>
            </a:xfrm>
          </p:grpSpPr>
          <p:sp>
            <p:nvSpPr>
              <p:cNvPr id="197" name="文本框 81"/>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198" name="文本框 82"/>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01" name="组合 200"/>
          <p:cNvGrpSpPr/>
          <p:nvPr/>
        </p:nvGrpSpPr>
        <p:grpSpPr>
          <a:xfrm>
            <a:off x="982908" y="4690506"/>
            <a:ext cx="1473098" cy="754718"/>
            <a:chOff x="1310544" y="5067728"/>
            <a:chExt cx="1964130" cy="1006290"/>
          </a:xfrm>
        </p:grpSpPr>
        <p:grpSp>
          <p:nvGrpSpPr>
            <p:cNvPr id="202" name="组合 201"/>
            <p:cNvGrpSpPr/>
            <p:nvPr/>
          </p:nvGrpSpPr>
          <p:grpSpPr>
            <a:xfrm>
              <a:off x="1310544" y="5067728"/>
              <a:ext cx="1964130" cy="1006290"/>
              <a:chOff x="1464128" y="1520824"/>
              <a:chExt cx="4005943" cy="1582058"/>
            </a:xfrm>
          </p:grpSpPr>
          <p:sp>
            <p:nvSpPr>
              <p:cNvPr id="206" name="圆角矩形 205"/>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圆角矩形 206"/>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3" name="组合 202"/>
            <p:cNvGrpSpPr/>
            <p:nvPr/>
          </p:nvGrpSpPr>
          <p:grpSpPr>
            <a:xfrm>
              <a:off x="1413231" y="5115932"/>
              <a:ext cx="1780467" cy="940656"/>
              <a:chOff x="7488048" y="2621083"/>
              <a:chExt cx="1780467" cy="940656"/>
            </a:xfrm>
          </p:grpSpPr>
          <p:sp>
            <p:nvSpPr>
              <p:cNvPr id="204" name="文本框 88"/>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205" name="文本框 89"/>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08" name="组合 207"/>
          <p:cNvGrpSpPr/>
          <p:nvPr/>
        </p:nvGrpSpPr>
        <p:grpSpPr>
          <a:xfrm>
            <a:off x="6687994" y="2011095"/>
            <a:ext cx="1473098" cy="754718"/>
            <a:chOff x="8917326" y="1495182"/>
            <a:chExt cx="1964130" cy="1006290"/>
          </a:xfrm>
        </p:grpSpPr>
        <p:grpSp>
          <p:nvGrpSpPr>
            <p:cNvPr id="209" name="组合 208"/>
            <p:cNvGrpSpPr/>
            <p:nvPr/>
          </p:nvGrpSpPr>
          <p:grpSpPr>
            <a:xfrm>
              <a:off x="8917326" y="1495182"/>
              <a:ext cx="1964130" cy="1006290"/>
              <a:chOff x="1464128" y="1520824"/>
              <a:chExt cx="4005943" cy="1582058"/>
            </a:xfrm>
          </p:grpSpPr>
          <p:sp>
            <p:nvSpPr>
              <p:cNvPr id="213" name="圆角矩形 212"/>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圆角矩形 213"/>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0" name="组合 209"/>
            <p:cNvGrpSpPr/>
            <p:nvPr/>
          </p:nvGrpSpPr>
          <p:grpSpPr>
            <a:xfrm>
              <a:off x="9020013" y="1541035"/>
              <a:ext cx="1780467" cy="940656"/>
              <a:chOff x="7488048" y="2621083"/>
              <a:chExt cx="1780467" cy="940656"/>
            </a:xfrm>
          </p:grpSpPr>
          <p:sp>
            <p:nvSpPr>
              <p:cNvPr id="211" name="文本框 95"/>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212" name="文本框 96"/>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15" name="组合 214"/>
          <p:cNvGrpSpPr/>
          <p:nvPr/>
        </p:nvGrpSpPr>
        <p:grpSpPr>
          <a:xfrm>
            <a:off x="6687994" y="2904231"/>
            <a:ext cx="1473098" cy="754718"/>
            <a:chOff x="8917326" y="2686030"/>
            <a:chExt cx="1964130" cy="1006290"/>
          </a:xfrm>
        </p:grpSpPr>
        <p:grpSp>
          <p:nvGrpSpPr>
            <p:cNvPr id="216" name="组合 215"/>
            <p:cNvGrpSpPr/>
            <p:nvPr/>
          </p:nvGrpSpPr>
          <p:grpSpPr>
            <a:xfrm>
              <a:off x="8917326" y="2686030"/>
              <a:ext cx="1964130" cy="1006290"/>
              <a:chOff x="1464128" y="1520824"/>
              <a:chExt cx="4005943" cy="1582058"/>
            </a:xfrm>
          </p:grpSpPr>
          <p:sp>
            <p:nvSpPr>
              <p:cNvPr id="220" name="圆角矩形 219"/>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1" name="圆角矩形 220"/>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7" name="组合 216"/>
            <p:cNvGrpSpPr/>
            <p:nvPr/>
          </p:nvGrpSpPr>
          <p:grpSpPr>
            <a:xfrm>
              <a:off x="9020013" y="2734234"/>
              <a:ext cx="1780467" cy="940656"/>
              <a:chOff x="7488048" y="2621083"/>
              <a:chExt cx="1780467" cy="940656"/>
            </a:xfrm>
          </p:grpSpPr>
          <p:sp>
            <p:nvSpPr>
              <p:cNvPr id="218" name="文本框 102"/>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219" name="文本框 103"/>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22" name="组合 221"/>
          <p:cNvGrpSpPr/>
          <p:nvPr/>
        </p:nvGrpSpPr>
        <p:grpSpPr>
          <a:xfrm>
            <a:off x="6687994" y="3797367"/>
            <a:ext cx="1473098" cy="754718"/>
            <a:chOff x="8917326" y="3876878"/>
            <a:chExt cx="1964130" cy="1006290"/>
          </a:xfrm>
        </p:grpSpPr>
        <p:grpSp>
          <p:nvGrpSpPr>
            <p:cNvPr id="223" name="组合 222"/>
            <p:cNvGrpSpPr/>
            <p:nvPr/>
          </p:nvGrpSpPr>
          <p:grpSpPr>
            <a:xfrm>
              <a:off x="8917326" y="3876878"/>
              <a:ext cx="1964130" cy="1006290"/>
              <a:chOff x="1464128" y="1520824"/>
              <a:chExt cx="4005943" cy="1582058"/>
            </a:xfrm>
          </p:grpSpPr>
          <p:sp>
            <p:nvSpPr>
              <p:cNvPr id="227" name="圆角矩形 226"/>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8" name="圆角矩形 227"/>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24" name="组合 223"/>
            <p:cNvGrpSpPr/>
            <p:nvPr/>
          </p:nvGrpSpPr>
          <p:grpSpPr>
            <a:xfrm>
              <a:off x="9020013" y="3925082"/>
              <a:ext cx="1780467" cy="940656"/>
              <a:chOff x="7488048" y="2621083"/>
              <a:chExt cx="1780467" cy="940656"/>
            </a:xfrm>
          </p:grpSpPr>
          <p:sp>
            <p:nvSpPr>
              <p:cNvPr id="225" name="文本框 109"/>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226" name="文本框 110"/>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29" name="组合 228"/>
          <p:cNvGrpSpPr/>
          <p:nvPr/>
        </p:nvGrpSpPr>
        <p:grpSpPr>
          <a:xfrm>
            <a:off x="6687994" y="4690506"/>
            <a:ext cx="1473098" cy="754718"/>
            <a:chOff x="8917326" y="5067728"/>
            <a:chExt cx="1964130" cy="1006290"/>
          </a:xfrm>
        </p:grpSpPr>
        <p:grpSp>
          <p:nvGrpSpPr>
            <p:cNvPr id="230" name="组合 229"/>
            <p:cNvGrpSpPr/>
            <p:nvPr/>
          </p:nvGrpSpPr>
          <p:grpSpPr>
            <a:xfrm>
              <a:off x="8917326" y="5067728"/>
              <a:ext cx="1964130" cy="1006290"/>
              <a:chOff x="1464128" y="1520824"/>
              <a:chExt cx="4005943" cy="1582058"/>
            </a:xfrm>
          </p:grpSpPr>
          <p:sp>
            <p:nvSpPr>
              <p:cNvPr id="234" name="圆角矩形 233"/>
              <p:cNvSpPr/>
              <p:nvPr/>
            </p:nvSpPr>
            <p:spPr>
              <a:xfrm>
                <a:off x="1464128" y="1520825"/>
                <a:ext cx="4005943" cy="1582057"/>
              </a:xfrm>
              <a:prstGeom prst="roundRect">
                <a:avLst>
                  <a:gd name="adj" fmla="val 13915"/>
                </a:avLst>
              </a:prstGeom>
              <a:gradFill>
                <a:gsLst>
                  <a:gs pos="100000">
                    <a:srgbClr val="D1D1D1"/>
                  </a:gs>
                  <a:gs pos="0">
                    <a:sysClr val="window" lastClr="FFFFFF"/>
                  </a:gs>
                </a:gsLst>
                <a:lin ang="2700000" scaled="1"/>
              </a:gradFill>
              <a:ln w="12700" cap="flat" cmpd="sng" algn="ctr">
                <a:noFill/>
                <a:prstDash val="solid"/>
                <a:miter lim="800000"/>
              </a:ln>
              <a:effectLst>
                <a:outerShdw blurRad="1016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5" name="圆角矩形 234"/>
              <p:cNvSpPr/>
              <p:nvPr/>
            </p:nvSpPr>
            <p:spPr>
              <a:xfrm>
                <a:off x="1464128" y="1520824"/>
                <a:ext cx="4005943" cy="1582057"/>
              </a:xfrm>
              <a:prstGeom prst="roundRect">
                <a:avLst>
                  <a:gd name="adj" fmla="val 13915"/>
                </a:avLst>
              </a:prstGeom>
              <a:solidFill>
                <a:sysClr val="window" lastClr="FFFFFF">
                  <a:lumMod val="95000"/>
                </a:sysClr>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31" name="组合 230"/>
            <p:cNvGrpSpPr/>
            <p:nvPr/>
          </p:nvGrpSpPr>
          <p:grpSpPr>
            <a:xfrm>
              <a:off x="9020013" y="5115932"/>
              <a:ext cx="1780467" cy="940656"/>
              <a:chOff x="7488048" y="2621083"/>
              <a:chExt cx="1780467" cy="940656"/>
            </a:xfrm>
          </p:grpSpPr>
          <p:sp>
            <p:nvSpPr>
              <p:cNvPr id="232" name="文本框 116"/>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233" name="文本框 117"/>
              <p:cNvSpPr txBox="1"/>
              <p:nvPr/>
            </p:nvSpPr>
            <p:spPr>
              <a:xfrm>
                <a:off x="7506385" y="2930798"/>
                <a:ext cx="1704572" cy="6309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119"/>
                                            </p:tgtEl>
                                            <p:attrNameLst>
                                              <p:attrName>style.visibility</p:attrName>
                                            </p:attrNameLst>
                                          </p:cBhvr>
                                          <p:to>
                                            <p:strVal val="visible"/>
                                          </p:to>
                                        </p:set>
                                        <p:anim calcmode="lin" valueType="num" p14:bounceEnd="50000">
                                          <p:cBhvr additive="base">
                                            <p:cTn id="14" dur="500" fill="hold"/>
                                            <p:tgtEl>
                                              <p:spTgt spid="11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11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26"/>
                                            </p:tgtEl>
                                            <p:attrNameLst>
                                              <p:attrName>style.visibility</p:attrName>
                                            </p:attrNameLst>
                                          </p:cBhvr>
                                          <p:to>
                                            <p:strVal val="visible"/>
                                          </p:to>
                                        </p:set>
                                        <p:animEffect transition="in" filter="barn(outVertical)">
                                          <p:cBhvr>
                                            <p:cTn id="19" dur="700"/>
                                            <p:tgtEl>
                                              <p:spTgt spid="126"/>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149"/>
                                            </p:tgtEl>
                                            <p:attrNameLst>
                                              <p:attrName>style.visibility</p:attrName>
                                            </p:attrNameLst>
                                          </p:cBhvr>
                                          <p:to>
                                            <p:strVal val="visible"/>
                                          </p:to>
                                        </p:set>
                                        <p:anim calcmode="lin" valueType="num">
                                          <p:cBhvr>
                                            <p:cTn id="23" dur="1000" fill="hold"/>
                                            <p:tgtEl>
                                              <p:spTgt spid="149"/>
                                            </p:tgtEl>
                                            <p:attrNameLst>
                                              <p:attrName>ppt_w</p:attrName>
                                            </p:attrNameLst>
                                          </p:cBhvr>
                                          <p:tavLst>
                                            <p:tav tm="0">
                                              <p:val>
                                                <p:fltVal val="0"/>
                                              </p:val>
                                            </p:tav>
                                            <p:tav tm="100000">
                                              <p:val>
                                                <p:strVal val="#ppt_w"/>
                                              </p:val>
                                            </p:tav>
                                          </p:tavLst>
                                        </p:anim>
                                        <p:anim calcmode="lin" valueType="num">
                                          <p:cBhvr>
                                            <p:cTn id="24" dur="1000" fill="hold"/>
                                            <p:tgtEl>
                                              <p:spTgt spid="149"/>
                                            </p:tgtEl>
                                            <p:attrNameLst>
                                              <p:attrName>ppt_h</p:attrName>
                                            </p:attrNameLst>
                                          </p:cBhvr>
                                          <p:tavLst>
                                            <p:tav tm="0">
                                              <p:val>
                                                <p:fltVal val="0"/>
                                              </p:val>
                                            </p:tav>
                                            <p:tav tm="100000">
                                              <p:val>
                                                <p:strVal val="#ppt_h"/>
                                              </p:val>
                                            </p:tav>
                                          </p:tavLst>
                                        </p:anim>
                                        <p:anim calcmode="lin" valueType="num">
                                          <p:cBhvr>
                                            <p:cTn id="25" dur="1000" fill="hold"/>
                                            <p:tgtEl>
                                              <p:spTgt spid="149"/>
                                            </p:tgtEl>
                                            <p:attrNameLst>
                                              <p:attrName>style.rotation</p:attrName>
                                            </p:attrNameLst>
                                          </p:cBhvr>
                                          <p:tavLst>
                                            <p:tav tm="0">
                                              <p:val>
                                                <p:fltVal val="90"/>
                                              </p:val>
                                            </p:tav>
                                            <p:tav tm="100000">
                                              <p:val>
                                                <p:fltVal val="0"/>
                                              </p:val>
                                            </p:tav>
                                          </p:tavLst>
                                        </p:anim>
                                        <p:animEffect transition="in" filter="fade">
                                          <p:cBhvr>
                                            <p:cTn id="26" dur="1000"/>
                                            <p:tgtEl>
                                              <p:spTgt spid="149"/>
                                            </p:tgtEl>
                                          </p:cBhvr>
                                        </p:animEffect>
                                      </p:childTnLst>
                                    </p:cTn>
                                  </p:par>
                                  <p:par>
                                    <p:cTn id="27" presetID="31" presetClass="entr" presetSubtype="0" fill="hold" nodeType="withEffect">
                                      <p:stCondLst>
                                        <p:cond delay="0"/>
                                      </p:stCondLst>
                                      <p:childTnLst>
                                        <p:set>
                                          <p:cBhvr>
                                            <p:cTn id="28" dur="1" fill="hold">
                                              <p:stCondLst>
                                                <p:cond delay="0"/>
                                              </p:stCondLst>
                                            </p:cTn>
                                            <p:tgtEl>
                                              <p:spTgt spid="145"/>
                                            </p:tgtEl>
                                            <p:attrNameLst>
                                              <p:attrName>style.visibility</p:attrName>
                                            </p:attrNameLst>
                                          </p:cBhvr>
                                          <p:to>
                                            <p:strVal val="visible"/>
                                          </p:to>
                                        </p:set>
                                        <p:anim calcmode="lin" valueType="num">
                                          <p:cBhvr>
                                            <p:cTn id="29" dur="1000" fill="hold"/>
                                            <p:tgtEl>
                                              <p:spTgt spid="145"/>
                                            </p:tgtEl>
                                            <p:attrNameLst>
                                              <p:attrName>ppt_w</p:attrName>
                                            </p:attrNameLst>
                                          </p:cBhvr>
                                          <p:tavLst>
                                            <p:tav tm="0">
                                              <p:val>
                                                <p:fltVal val="0"/>
                                              </p:val>
                                            </p:tav>
                                            <p:tav tm="100000">
                                              <p:val>
                                                <p:strVal val="#ppt_w"/>
                                              </p:val>
                                            </p:tav>
                                          </p:tavLst>
                                        </p:anim>
                                        <p:anim calcmode="lin" valueType="num">
                                          <p:cBhvr>
                                            <p:cTn id="30" dur="1000" fill="hold"/>
                                            <p:tgtEl>
                                              <p:spTgt spid="145"/>
                                            </p:tgtEl>
                                            <p:attrNameLst>
                                              <p:attrName>ppt_h</p:attrName>
                                            </p:attrNameLst>
                                          </p:cBhvr>
                                          <p:tavLst>
                                            <p:tav tm="0">
                                              <p:val>
                                                <p:fltVal val="0"/>
                                              </p:val>
                                            </p:tav>
                                            <p:tav tm="100000">
                                              <p:val>
                                                <p:strVal val="#ppt_h"/>
                                              </p:val>
                                            </p:tav>
                                          </p:tavLst>
                                        </p:anim>
                                        <p:anim calcmode="lin" valueType="num">
                                          <p:cBhvr>
                                            <p:cTn id="31" dur="1000" fill="hold"/>
                                            <p:tgtEl>
                                              <p:spTgt spid="145"/>
                                            </p:tgtEl>
                                            <p:attrNameLst>
                                              <p:attrName>style.rotation</p:attrName>
                                            </p:attrNameLst>
                                          </p:cBhvr>
                                          <p:tavLst>
                                            <p:tav tm="0">
                                              <p:val>
                                                <p:fltVal val="90"/>
                                              </p:val>
                                            </p:tav>
                                            <p:tav tm="100000">
                                              <p:val>
                                                <p:fltVal val="0"/>
                                              </p:val>
                                            </p:tav>
                                          </p:tavLst>
                                        </p:anim>
                                        <p:animEffect transition="in" filter="fade">
                                          <p:cBhvr>
                                            <p:cTn id="32" dur="1000"/>
                                            <p:tgtEl>
                                              <p:spTgt spid="145"/>
                                            </p:tgtEl>
                                          </p:cBhvr>
                                        </p:animEffect>
                                      </p:childTnLst>
                                    </p:cTn>
                                  </p:par>
                                  <p:par>
                                    <p:cTn id="33" presetID="31" presetClass="entr" presetSubtype="0" fill="hold" nodeType="withEffect">
                                      <p:stCondLst>
                                        <p:cond delay="0"/>
                                      </p:stCondLst>
                                      <p:childTnLst>
                                        <p:set>
                                          <p:cBhvr>
                                            <p:cTn id="34" dur="1" fill="hold">
                                              <p:stCondLst>
                                                <p:cond delay="0"/>
                                              </p:stCondLst>
                                            </p:cTn>
                                            <p:tgtEl>
                                              <p:spTgt spid="129"/>
                                            </p:tgtEl>
                                            <p:attrNameLst>
                                              <p:attrName>style.visibility</p:attrName>
                                            </p:attrNameLst>
                                          </p:cBhvr>
                                          <p:to>
                                            <p:strVal val="visible"/>
                                          </p:to>
                                        </p:set>
                                        <p:anim calcmode="lin" valueType="num">
                                          <p:cBhvr>
                                            <p:cTn id="35" dur="1000" fill="hold"/>
                                            <p:tgtEl>
                                              <p:spTgt spid="129"/>
                                            </p:tgtEl>
                                            <p:attrNameLst>
                                              <p:attrName>ppt_w</p:attrName>
                                            </p:attrNameLst>
                                          </p:cBhvr>
                                          <p:tavLst>
                                            <p:tav tm="0">
                                              <p:val>
                                                <p:fltVal val="0"/>
                                              </p:val>
                                            </p:tav>
                                            <p:tav tm="100000">
                                              <p:val>
                                                <p:strVal val="#ppt_w"/>
                                              </p:val>
                                            </p:tav>
                                          </p:tavLst>
                                        </p:anim>
                                        <p:anim calcmode="lin" valueType="num">
                                          <p:cBhvr>
                                            <p:cTn id="36" dur="1000" fill="hold"/>
                                            <p:tgtEl>
                                              <p:spTgt spid="129"/>
                                            </p:tgtEl>
                                            <p:attrNameLst>
                                              <p:attrName>ppt_h</p:attrName>
                                            </p:attrNameLst>
                                          </p:cBhvr>
                                          <p:tavLst>
                                            <p:tav tm="0">
                                              <p:val>
                                                <p:fltVal val="0"/>
                                              </p:val>
                                            </p:tav>
                                            <p:tav tm="100000">
                                              <p:val>
                                                <p:strVal val="#ppt_h"/>
                                              </p:val>
                                            </p:tav>
                                          </p:tavLst>
                                        </p:anim>
                                        <p:anim calcmode="lin" valueType="num">
                                          <p:cBhvr>
                                            <p:cTn id="37" dur="1000" fill="hold"/>
                                            <p:tgtEl>
                                              <p:spTgt spid="129"/>
                                            </p:tgtEl>
                                            <p:attrNameLst>
                                              <p:attrName>style.rotation</p:attrName>
                                            </p:attrNameLst>
                                          </p:cBhvr>
                                          <p:tavLst>
                                            <p:tav tm="0">
                                              <p:val>
                                                <p:fltVal val="90"/>
                                              </p:val>
                                            </p:tav>
                                            <p:tav tm="100000">
                                              <p:val>
                                                <p:fltVal val="0"/>
                                              </p:val>
                                            </p:tav>
                                          </p:tavLst>
                                        </p:anim>
                                        <p:animEffect transition="in" filter="fade">
                                          <p:cBhvr>
                                            <p:cTn id="38" dur="1000"/>
                                            <p:tgtEl>
                                              <p:spTgt spid="129"/>
                                            </p:tgtEl>
                                          </p:cBhvr>
                                        </p:animEffect>
                                      </p:childTnLst>
                                    </p:cTn>
                                  </p:par>
                                  <p:par>
                                    <p:cTn id="39" presetID="31" presetClass="entr" presetSubtype="0" fill="hold" nodeType="withEffect">
                                      <p:stCondLst>
                                        <p:cond delay="0"/>
                                      </p:stCondLst>
                                      <p:childTnLst>
                                        <p:set>
                                          <p:cBhvr>
                                            <p:cTn id="40" dur="1" fill="hold">
                                              <p:stCondLst>
                                                <p:cond delay="0"/>
                                              </p:stCondLst>
                                            </p:cTn>
                                            <p:tgtEl>
                                              <p:spTgt spid="132"/>
                                            </p:tgtEl>
                                            <p:attrNameLst>
                                              <p:attrName>style.visibility</p:attrName>
                                            </p:attrNameLst>
                                          </p:cBhvr>
                                          <p:to>
                                            <p:strVal val="visible"/>
                                          </p:to>
                                        </p:set>
                                        <p:anim calcmode="lin" valueType="num">
                                          <p:cBhvr>
                                            <p:cTn id="41" dur="1000" fill="hold"/>
                                            <p:tgtEl>
                                              <p:spTgt spid="132"/>
                                            </p:tgtEl>
                                            <p:attrNameLst>
                                              <p:attrName>ppt_w</p:attrName>
                                            </p:attrNameLst>
                                          </p:cBhvr>
                                          <p:tavLst>
                                            <p:tav tm="0">
                                              <p:val>
                                                <p:fltVal val="0"/>
                                              </p:val>
                                            </p:tav>
                                            <p:tav tm="100000">
                                              <p:val>
                                                <p:strVal val="#ppt_w"/>
                                              </p:val>
                                            </p:tav>
                                          </p:tavLst>
                                        </p:anim>
                                        <p:anim calcmode="lin" valueType="num">
                                          <p:cBhvr>
                                            <p:cTn id="42" dur="1000" fill="hold"/>
                                            <p:tgtEl>
                                              <p:spTgt spid="132"/>
                                            </p:tgtEl>
                                            <p:attrNameLst>
                                              <p:attrName>ppt_h</p:attrName>
                                            </p:attrNameLst>
                                          </p:cBhvr>
                                          <p:tavLst>
                                            <p:tav tm="0">
                                              <p:val>
                                                <p:fltVal val="0"/>
                                              </p:val>
                                            </p:tav>
                                            <p:tav tm="100000">
                                              <p:val>
                                                <p:strVal val="#ppt_h"/>
                                              </p:val>
                                            </p:tav>
                                          </p:tavLst>
                                        </p:anim>
                                        <p:anim calcmode="lin" valueType="num">
                                          <p:cBhvr>
                                            <p:cTn id="43" dur="1000" fill="hold"/>
                                            <p:tgtEl>
                                              <p:spTgt spid="132"/>
                                            </p:tgtEl>
                                            <p:attrNameLst>
                                              <p:attrName>style.rotation</p:attrName>
                                            </p:attrNameLst>
                                          </p:cBhvr>
                                          <p:tavLst>
                                            <p:tav tm="0">
                                              <p:val>
                                                <p:fltVal val="90"/>
                                              </p:val>
                                            </p:tav>
                                            <p:tav tm="100000">
                                              <p:val>
                                                <p:fltVal val="0"/>
                                              </p:val>
                                            </p:tav>
                                          </p:tavLst>
                                        </p:anim>
                                        <p:animEffect transition="in" filter="fade">
                                          <p:cBhvr>
                                            <p:cTn id="44" dur="1000"/>
                                            <p:tgtEl>
                                              <p:spTgt spid="132"/>
                                            </p:tgtEl>
                                          </p:cBhvr>
                                        </p:animEffect>
                                      </p:childTnLst>
                                    </p:cTn>
                                  </p:par>
                                  <p:par>
                                    <p:cTn id="45" presetID="31" presetClass="entr" presetSubtype="0" fill="hold" nodeType="withEffect">
                                      <p:stCondLst>
                                        <p:cond delay="0"/>
                                      </p:stCondLst>
                                      <p:childTnLst>
                                        <p:set>
                                          <p:cBhvr>
                                            <p:cTn id="46" dur="1" fill="hold">
                                              <p:stCondLst>
                                                <p:cond delay="0"/>
                                              </p:stCondLst>
                                            </p:cTn>
                                            <p:tgtEl>
                                              <p:spTgt spid="138"/>
                                            </p:tgtEl>
                                            <p:attrNameLst>
                                              <p:attrName>style.visibility</p:attrName>
                                            </p:attrNameLst>
                                          </p:cBhvr>
                                          <p:to>
                                            <p:strVal val="visible"/>
                                          </p:to>
                                        </p:set>
                                        <p:anim calcmode="lin" valueType="num">
                                          <p:cBhvr>
                                            <p:cTn id="47" dur="1000" fill="hold"/>
                                            <p:tgtEl>
                                              <p:spTgt spid="138"/>
                                            </p:tgtEl>
                                            <p:attrNameLst>
                                              <p:attrName>ppt_w</p:attrName>
                                            </p:attrNameLst>
                                          </p:cBhvr>
                                          <p:tavLst>
                                            <p:tav tm="0">
                                              <p:val>
                                                <p:fltVal val="0"/>
                                              </p:val>
                                            </p:tav>
                                            <p:tav tm="100000">
                                              <p:val>
                                                <p:strVal val="#ppt_w"/>
                                              </p:val>
                                            </p:tav>
                                          </p:tavLst>
                                        </p:anim>
                                        <p:anim calcmode="lin" valueType="num">
                                          <p:cBhvr>
                                            <p:cTn id="48" dur="1000" fill="hold"/>
                                            <p:tgtEl>
                                              <p:spTgt spid="138"/>
                                            </p:tgtEl>
                                            <p:attrNameLst>
                                              <p:attrName>ppt_h</p:attrName>
                                            </p:attrNameLst>
                                          </p:cBhvr>
                                          <p:tavLst>
                                            <p:tav tm="0">
                                              <p:val>
                                                <p:fltVal val="0"/>
                                              </p:val>
                                            </p:tav>
                                            <p:tav tm="100000">
                                              <p:val>
                                                <p:strVal val="#ppt_h"/>
                                              </p:val>
                                            </p:tav>
                                          </p:tavLst>
                                        </p:anim>
                                        <p:anim calcmode="lin" valueType="num">
                                          <p:cBhvr>
                                            <p:cTn id="49" dur="1000" fill="hold"/>
                                            <p:tgtEl>
                                              <p:spTgt spid="138"/>
                                            </p:tgtEl>
                                            <p:attrNameLst>
                                              <p:attrName>style.rotation</p:attrName>
                                            </p:attrNameLst>
                                          </p:cBhvr>
                                          <p:tavLst>
                                            <p:tav tm="0">
                                              <p:val>
                                                <p:fltVal val="90"/>
                                              </p:val>
                                            </p:tav>
                                            <p:tav tm="100000">
                                              <p:val>
                                                <p:fltVal val="0"/>
                                              </p:val>
                                            </p:tav>
                                          </p:tavLst>
                                        </p:anim>
                                        <p:animEffect transition="in" filter="fade">
                                          <p:cBhvr>
                                            <p:cTn id="50" dur="1000"/>
                                            <p:tgtEl>
                                              <p:spTgt spid="138"/>
                                            </p:tgtEl>
                                          </p:cBhvr>
                                        </p:animEffect>
                                      </p:childTnLst>
                                    </p:cTn>
                                  </p:par>
                                  <p:par>
                                    <p:cTn id="51" presetID="31" presetClass="entr" presetSubtype="0" fill="hold" nodeType="withEffect">
                                      <p:stCondLst>
                                        <p:cond delay="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1000" fill="hold"/>
                                            <p:tgtEl>
                                              <p:spTgt spid="141"/>
                                            </p:tgtEl>
                                            <p:attrNameLst>
                                              <p:attrName>ppt_w</p:attrName>
                                            </p:attrNameLst>
                                          </p:cBhvr>
                                          <p:tavLst>
                                            <p:tav tm="0">
                                              <p:val>
                                                <p:fltVal val="0"/>
                                              </p:val>
                                            </p:tav>
                                            <p:tav tm="100000">
                                              <p:val>
                                                <p:strVal val="#ppt_w"/>
                                              </p:val>
                                            </p:tav>
                                          </p:tavLst>
                                        </p:anim>
                                        <p:anim calcmode="lin" valueType="num">
                                          <p:cBhvr>
                                            <p:cTn id="54" dur="1000" fill="hold"/>
                                            <p:tgtEl>
                                              <p:spTgt spid="141"/>
                                            </p:tgtEl>
                                            <p:attrNameLst>
                                              <p:attrName>ppt_h</p:attrName>
                                            </p:attrNameLst>
                                          </p:cBhvr>
                                          <p:tavLst>
                                            <p:tav tm="0">
                                              <p:val>
                                                <p:fltVal val="0"/>
                                              </p:val>
                                            </p:tav>
                                            <p:tav tm="100000">
                                              <p:val>
                                                <p:strVal val="#ppt_h"/>
                                              </p:val>
                                            </p:tav>
                                          </p:tavLst>
                                        </p:anim>
                                        <p:anim calcmode="lin" valueType="num">
                                          <p:cBhvr>
                                            <p:cTn id="55" dur="1000" fill="hold"/>
                                            <p:tgtEl>
                                              <p:spTgt spid="141"/>
                                            </p:tgtEl>
                                            <p:attrNameLst>
                                              <p:attrName>style.rotation</p:attrName>
                                            </p:attrNameLst>
                                          </p:cBhvr>
                                          <p:tavLst>
                                            <p:tav tm="0">
                                              <p:val>
                                                <p:fltVal val="90"/>
                                              </p:val>
                                            </p:tav>
                                            <p:tav tm="100000">
                                              <p:val>
                                                <p:fltVal val="0"/>
                                              </p:val>
                                            </p:tav>
                                          </p:tavLst>
                                        </p:anim>
                                        <p:animEffect transition="in" filter="fade">
                                          <p:cBhvr>
                                            <p:cTn id="56" dur="1000"/>
                                            <p:tgtEl>
                                              <p:spTgt spid="141"/>
                                            </p:tgtEl>
                                          </p:cBhvr>
                                        </p:animEffect>
                                      </p:childTnLst>
                                    </p:cTn>
                                  </p:par>
                                  <p:par>
                                    <p:cTn id="57" presetID="31" presetClass="entr" presetSubtype="0" fill="hold" nodeType="withEffect">
                                      <p:stCondLst>
                                        <p:cond delay="0"/>
                                      </p:stCondLst>
                                      <p:childTnLst>
                                        <p:set>
                                          <p:cBhvr>
                                            <p:cTn id="58" dur="1" fill="hold">
                                              <p:stCondLst>
                                                <p:cond delay="0"/>
                                              </p:stCondLst>
                                            </p:cTn>
                                            <p:tgtEl>
                                              <p:spTgt spid="135"/>
                                            </p:tgtEl>
                                            <p:attrNameLst>
                                              <p:attrName>style.visibility</p:attrName>
                                            </p:attrNameLst>
                                          </p:cBhvr>
                                          <p:to>
                                            <p:strVal val="visible"/>
                                          </p:to>
                                        </p:set>
                                        <p:anim calcmode="lin" valueType="num">
                                          <p:cBhvr>
                                            <p:cTn id="59" dur="1000" fill="hold"/>
                                            <p:tgtEl>
                                              <p:spTgt spid="135"/>
                                            </p:tgtEl>
                                            <p:attrNameLst>
                                              <p:attrName>ppt_w</p:attrName>
                                            </p:attrNameLst>
                                          </p:cBhvr>
                                          <p:tavLst>
                                            <p:tav tm="0">
                                              <p:val>
                                                <p:fltVal val="0"/>
                                              </p:val>
                                            </p:tav>
                                            <p:tav tm="100000">
                                              <p:val>
                                                <p:strVal val="#ppt_w"/>
                                              </p:val>
                                            </p:tav>
                                          </p:tavLst>
                                        </p:anim>
                                        <p:anim calcmode="lin" valueType="num">
                                          <p:cBhvr>
                                            <p:cTn id="60" dur="1000" fill="hold"/>
                                            <p:tgtEl>
                                              <p:spTgt spid="135"/>
                                            </p:tgtEl>
                                            <p:attrNameLst>
                                              <p:attrName>ppt_h</p:attrName>
                                            </p:attrNameLst>
                                          </p:cBhvr>
                                          <p:tavLst>
                                            <p:tav tm="0">
                                              <p:val>
                                                <p:fltVal val="0"/>
                                              </p:val>
                                            </p:tav>
                                            <p:tav tm="100000">
                                              <p:val>
                                                <p:strVal val="#ppt_h"/>
                                              </p:val>
                                            </p:tav>
                                          </p:tavLst>
                                        </p:anim>
                                        <p:anim calcmode="lin" valueType="num">
                                          <p:cBhvr>
                                            <p:cTn id="61" dur="1000" fill="hold"/>
                                            <p:tgtEl>
                                              <p:spTgt spid="135"/>
                                            </p:tgtEl>
                                            <p:attrNameLst>
                                              <p:attrName>style.rotation</p:attrName>
                                            </p:attrNameLst>
                                          </p:cBhvr>
                                          <p:tavLst>
                                            <p:tav tm="0">
                                              <p:val>
                                                <p:fltVal val="90"/>
                                              </p:val>
                                            </p:tav>
                                            <p:tav tm="100000">
                                              <p:val>
                                                <p:fltVal val="0"/>
                                              </p:val>
                                            </p:tav>
                                          </p:tavLst>
                                        </p:anim>
                                        <p:animEffect transition="in" filter="fade">
                                          <p:cBhvr>
                                            <p:cTn id="62" dur="1000"/>
                                            <p:tgtEl>
                                              <p:spTgt spid="135"/>
                                            </p:tgtEl>
                                          </p:cBhvr>
                                        </p:animEffect>
                                      </p:childTnLst>
                                    </p:cTn>
                                  </p:par>
                                </p:childTnLst>
                              </p:cTn>
                            </p:par>
                            <p:par>
                              <p:cTn id="63" fill="hold">
                                <p:stCondLst>
                                  <p:cond delay="3000"/>
                                </p:stCondLst>
                                <p:childTnLst>
                                  <p:par>
                                    <p:cTn id="64" presetID="53" presetClass="entr" presetSubtype="16" fill="hold" nodeType="afterEffect">
                                      <p:stCondLst>
                                        <p:cond delay="0"/>
                                      </p:stCondLst>
                                      <p:childTnLst>
                                        <p:set>
                                          <p:cBhvr>
                                            <p:cTn id="65" dur="1" fill="hold">
                                              <p:stCondLst>
                                                <p:cond delay="0"/>
                                              </p:stCondLst>
                                            </p:cTn>
                                            <p:tgtEl>
                                              <p:spTgt spid="156"/>
                                            </p:tgtEl>
                                            <p:attrNameLst>
                                              <p:attrName>style.visibility</p:attrName>
                                            </p:attrNameLst>
                                          </p:cBhvr>
                                          <p:to>
                                            <p:strVal val="visible"/>
                                          </p:to>
                                        </p:set>
                                        <p:anim calcmode="lin" valueType="num">
                                          <p:cBhvr>
                                            <p:cTn id="66" dur="500" fill="hold"/>
                                            <p:tgtEl>
                                              <p:spTgt spid="156"/>
                                            </p:tgtEl>
                                            <p:attrNameLst>
                                              <p:attrName>ppt_w</p:attrName>
                                            </p:attrNameLst>
                                          </p:cBhvr>
                                          <p:tavLst>
                                            <p:tav tm="0">
                                              <p:val>
                                                <p:fltVal val="0"/>
                                              </p:val>
                                            </p:tav>
                                            <p:tav tm="100000">
                                              <p:val>
                                                <p:strVal val="#ppt_w"/>
                                              </p:val>
                                            </p:tav>
                                          </p:tavLst>
                                        </p:anim>
                                        <p:anim calcmode="lin" valueType="num">
                                          <p:cBhvr>
                                            <p:cTn id="67" dur="500" fill="hold"/>
                                            <p:tgtEl>
                                              <p:spTgt spid="156"/>
                                            </p:tgtEl>
                                            <p:attrNameLst>
                                              <p:attrName>ppt_h</p:attrName>
                                            </p:attrNameLst>
                                          </p:cBhvr>
                                          <p:tavLst>
                                            <p:tav tm="0">
                                              <p:val>
                                                <p:fltVal val="0"/>
                                              </p:val>
                                            </p:tav>
                                            <p:tav tm="100000">
                                              <p:val>
                                                <p:strVal val="#ppt_h"/>
                                              </p:val>
                                            </p:tav>
                                          </p:tavLst>
                                        </p:anim>
                                        <p:animEffect transition="in" filter="fade">
                                          <p:cBhvr>
                                            <p:cTn id="68" dur="500"/>
                                            <p:tgtEl>
                                              <p:spTgt spid="156"/>
                                            </p:tgtEl>
                                          </p:cBhvr>
                                        </p:animEffect>
                                      </p:childTnLst>
                                    </p:cTn>
                                  </p:par>
                                  <p:par>
                                    <p:cTn id="69" presetID="53" presetClass="entr" presetSubtype="16" fill="hold" nodeType="withEffect">
                                      <p:stCondLst>
                                        <p:cond delay="250"/>
                                      </p:stCondLst>
                                      <p:childTnLst>
                                        <p:set>
                                          <p:cBhvr>
                                            <p:cTn id="70" dur="1" fill="hold">
                                              <p:stCondLst>
                                                <p:cond delay="0"/>
                                              </p:stCondLst>
                                            </p:cTn>
                                            <p:tgtEl>
                                              <p:spTgt spid="159"/>
                                            </p:tgtEl>
                                            <p:attrNameLst>
                                              <p:attrName>style.visibility</p:attrName>
                                            </p:attrNameLst>
                                          </p:cBhvr>
                                          <p:to>
                                            <p:strVal val="visible"/>
                                          </p:to>
                                        </p:set>
                                        <p:anim calcmode="lin" valueType="num">
                                          <p:cBhvr>
                                            <p:cTn id="71" dur="500" fill="hold"/>
                                            <p:tgtEl>
                                              <p:spTgt spid="159"/>
                                            </p:tgtEl>
                                            <p:attrNameLst>
                                              <p:attrName>ppt_w</p:attrName>
                                            </p:attrNameLst>
                                          </p:cBhvr>
                                          <p:tavLst>
                                            <p:tav tm="0">
                                              <p:val>
                                                <p:fltVal val="0"/>
                                              </p:val>
                                            </p:tav>
                                            <p:tav tm="100000">
                                              <p:val>
                                                <p:strVal val="#ppt_w"/>
                                              </p:val>
                                            </p:tav>
                                          </p:tavLst>
                                        </p:anim>
                                        <p:anim calcmode="lin" valueType="num">
                                          <p:cBhvr>
                                            <p:cTn id="72" dur="500" fill="hold"/>
                                            <p:tgtEl>
                                              <p:spTgt spid="159"/>
                                            </p:tgtEl>
                                            <p:attrNameLst>
                                              <p:attrName>ppt_h</p:attrName>
                                            </p:attrNameLst>
                                          </p:cBhvr>
                                          <p:tavLst>
                                            <p:tav tm="0">
                                              <p:val>
                                                <p:fltVal val="0"/>
                                              </p:val>
                                            </p:tav>
                                            <p:tav tm="100000">
                                              <p:val>
                                                <p:strVal val="#ppt_h"/>
                                              </p:val>
                                            </p:tav>
                                          </p:tavLst>
                                        </p:anim>
                                        <p:animEffect transition="in" filter="fade">
                                          <p:cBhvr>
                                            <p:cTn id="73" dur="500"/>
                                            <p:tgtEl>
                                              <p:spTgt spid="159"/>
                                            </p:tgtEl>
                                          </p:cBhvr>
                                        </p:animEffect>
                                      </p:childTnLst>
                                    </p:cTn>
                                  </p:par>
                                  <p:par>
                                    <p:cTn id="74" presetID="53" presetClass="entr" presetSubtype="16" fill="hold" nodeType="withEffect">
                                      <p:stCondLst>
                                        <p:cond delay="500"/>
                                      </p:stCondLst>
                                      <p:childTnLst>
                                        <p:set>
                                          <p:cBhvr>
                                            <p:cTn id="75" dur="1" fill="hold">
                                              <p:stCondLst>
                                                <p:cond delay="0"/>
                                              </p:stCondLst>
                                            </p:cTn>
                                            <p:tgtEl>
                                              <p:spTgt spid="168"/>
                                            </p:tgtEl>
                                            <p:attrNameLst>
                                              <p:attrName>style.visibility</p:attrName>
                                            </p:attrNameLst>
                                          </p:cBhvr>
                                          <p:to>
                                            <p:strVal val="visible"/>
                                          </p:to>
                                        </p:set>
                                        <p:anim calcmode="lin" valueType="num">
                                          <p:cBhvr>
                                            <p:cTn id="76" dur="500" fill="hold"/>
                                            <p:tgtEl>
                                              <p:spTgt spid="168"/>
                                            </p:tgtEl>
                                            <p:attrNameLst>
                                              <p:attrName>ppt_w</p:attrName>
                                            </p:attrNameLst>
                                          </p:cBhvr>
                                          <p:tavLst>
                                            <p:tav tm="0">
                                              <p:val>
                                                <p:fltVal val="0"/>
                                              </p:val>
                                            </p:tav>
                                            <p:tav tm="100000">
                                              <p:val>
                                                <p:strVal val="#ppt_w"/>
                                              </p:val>
                                            </p:tav>
                                          </p:tavLst>
                                        </p:anim>
                                        <p:anim calcmode="lin" valueType="num">
                                          <p:cBhvr>
                                            <p:cTn id="77" dur="500" fill="hold"/>
                                            <p:tgtEl>
                                              <p:spTgt spid="168"/>
                                            </p:tgtEl>
                                            <p:attrNameLst>
                                              <p:attrName>ppt_h</p:attrName>
                                            </p:attrNameLst>
                                          </p:cBhvr>
                                          <p:tavLst>
                                            <p:tav tm="0">
                                              <p:val>
                                                <p:fltVal val="0"/>
                                              </p:val>
                                            </p:tav>
                                            <p:tav tm="100000">
                                              <p:val>
                                                <p:strVal val="#ppt_h"/>
                                              </p:val>
                                            </p:tav>
                                          </p:tavLst>
                                        </p:anim>
                                        <p:animEffect transition="in" filter="fade">
                                          <p:cBhvr>
                                            <p:cTn id="78" dur="500"/>
                                            <p:tgtEl>
                                              <p:spTgt spid="168"/>
                                            </p:tgtEl>
                                          </p:cBhvr>
                                        </p:animEffect>
                                      </p:childTnLst>
                                    </p:cTn>
                                  </p:par>
                                </p:childTnLst>
                              </p:cTn>
                            </p:par>
                            <p:par>
                              <p:cTn id="79" fill="hold">
                                <p:stCondLst>
                                  <p:cond delay="4000"/>
                                </p:stCondLst>
                                <p:childTnLst>
                                  <p:par>
                                    <p:cTn id="80" presetID="8" presetClass="emph" presetSubtype="0" fill="hold" nodeType="afterEffect">
                                      <p:stCondLst>
                                        <p:cond delay="0"/>
                                      </p:stCondLst>
                                      <p:childTnLst>
                                        <p:animRot by="21600000">
                                          <p:cBhvr>
                                            <p:cTn id="81" dur="2000" fill="hold"/>
                                            <p:tgtEl>
                                              <p:spTgt spid="159"/>
                                            </p:tgtEl>
                                            <p:attrNameLst>
                                              <p:attrName>r</p:attrName>
                                            </p:attrNameLst>
                                          </p:cBhvr>
                                        </p:animRot>
                                      </p:childTnLst>
                                    </p:cTn>
                                  </p:par>
                                </p:childTnLst>
                              </p:cTn>
                            </p:par>
                            <p:par>
                              <p:cTn id="82" fill="hold">
                                <p:stCondLst>
                                  <p:cond delay="6000"/>
                                </p:stCondLst>
                                <p:childTnLst>
                                  <p:par>
                                    <p:cTn id="83" presetID="14" presetClass="entr" presetSubtype="10" fill="hold" grpId="0" nodeType="afterEffect">
                                      <p:stCondLst>
                                        <p:cond delay="0"/>
                                      </p:stCondLst>
                                      <p:childTnLst>
                                        <p:set>
                                          <p:cBhvr>
                                            <p:cTn id="84" dur="1" fill="hold">
                                              <p:stCondLst>
                                                <p:cond delay="0"/>
                                              </p:stCondLst>
                                            </p:cTn>
                                            <p:tgtEl>
                                              <p:spTgt spid="179"/>
                                            </p:tgtEl>
                                            <p:attrNameLst>
                                              <p:attrName>style.visibility</p:attrName>
                                            </p:attrNameLst>
                                          </p:cBhvr>
                                          <p:to>
                                            <p:strVal val="visible"/>
                                          </p:to>
                                        </p:set>
                                        <p:animEffect transition="in" filter="randombar(horizontal)">
                                          <p:cBhvr>
                                            <p:cTn id="85" dur="500"/>
                                            <p:tgtEl>
                                              <p:spTgt spid="179"/>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172"/>
                                            </p:tgtEl>
                                            <p:attrNameLst>
                                              <p:attrName>style.visibility</p:attrName>
                                            </p:attrNameLst>
                                          </p:cBhvr>
                                          <p:to>
                                            <p:strVal val="visible"/>
                                          </p:to>
                                        </p:set>
                                        <p:animEffect transition="in" filter="randombar(horizontal)">
                                          <p:cBhvr>
                                            <p:cTn id="88" dur="500"/>
                                            <p:tgtEl>
                                              <p:spTgt spid="172"/>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173"/>
                                            </p:tgtEl>
                                            <p:attrNameLst>
                                              <p:attrName>style.visibility</p:attrName>
                                            </p:attrNameLst>
                                          </p:cBhvr>
                                          <p:to>
                                            <p:strVal val="visible"/>
                                          </p:to>
                                        </p:set>
                                        <p:animEffect transition="in" filter="randombar(horizontal)">
                                          <p:cBhvr>
                                            <p:cTn id="91" dur="500"/>
                                            <p:tgtEl>
                                              <p:spTgt spid="173"/>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174"/>
                                            </p:tgtEl>
                                            <p:attrNameLst>
                                              <p:attrName>style.visibility</p:attrName>
                                            </p:attrNameLst>
                                          </p:cBhvr>
                                          <p:to>
                                            <p:strVal val="visible"/>
                                          </p:to>
                                        </p:set>
                                        <p:animEffect transition="in" filter="randombar(horizontal)">
                                          <p:cBhvr>
                                            <p:cTn id="94" dur="500"/>
                                            <p:tgtEl>
                                              <p:spTgt spid="174"/>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175"/>
                                            </p:tgtEl>
                                            <p:attrNameLst>
                                              <p:attrName>style.visibility</p:attrName>
                                            </p:attrNameLst>
                                          </p:cBhvr>
                                          <p:to>
                                            <p:strVal val="visible"/>
                                          </p:to>
                                        </p:set>
                                        <p:animEffect transition="in" filter="randombar(horizontal)">
                                          <p:cBhvr>
                                            <p:cTn id="97" dur="500"/>
                                            <p:tgtEl>
                                              <p:spTgt spid="175"/>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176"/>
                                            </p:tgtEl>
                                            <p:attrNameLst>
                                              <p:attrName>style.visibility</p:attrName>
                                            </p:attrNameLst>
                                          </p:cBhvr>
                                          <p:to>
                                            <p:strVal val="visible"/>
                                          </p:to>
                                        </p:set>
                                        <p:animEffect transition="in" filter="randombar(horizontal)">
                                          <p:cBhvr>
                                            <p:cTn id="100" dur="500"/>
                                            <p:tgtEl>
                                              <p:spTgt spid="176"/>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177"/>
                                            </p:tgtEl>
                                            <p:attrNameLst>
                                              <p:attrName>style.visibility</p:attrName>
                                            </p:attrNameLst>
                                          </p:cBhvr>
                                          <p:to>
                                            <p:strVal val="visible"/>
                                          </p:to>
                                        </p:set>
                                        <p:animEffect transition="in" filter="randombar(horizontal)">
                                          <p:cBhvr>
                                            <p:cTn id="103" dur="500"/>
                                            <p:tgtEl>
                                              <p:spTgt spid="177"/>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178"/>
                                            </p:tgtEl>
                                            <p:attrNameLst>
                                              <p:attrName>style.visibility</p:attrName>
                                            </p:attrNameLst>
                                          </p:cBhvr>
                                          <p:to>
                                            <p:strVal val="visible"/>
                                          </p:to>
                                        </p:set>
                                        <p:animEffect transition="in" filter="randombar(horizontal)">
                                          <p:cBhvr>
                                            <p:cTn id="106" dur="500"/>
                                            <p:tgtEl>
                                              <p:spTgt spid="178"/>
                                            </p:tgtEl>
                                          </p:cBhvr>
                                        </p:animEffect>
                                      </p:childTnLst>
                                    </p:cTn>
                                  </p:par>
                                </p:childTnLst>
                              </p:cTn>
                            </p:par>
                            <p:par>
                              <p:cTn id="107" fill="hold">
                                <p:stCondLst>
                                  <p:cond delay="6500"/>
                                </p:stCondLst>
                                <p:childTnLst>
                                  <p:par>
                                    <p:cTn id="108" presetID="22" presetClass="entr" presetSubtype="2" fill="hold" grpId="0" nodeType="afterEffect">
                                      <p:stCondLst>
                                        <p:cond delay="0"/>
                                      </p:stCondLst>
                                      <p:childTnLst>
                                        <p:set>
                                          <p:cBhvr>
                                            <p:cTn id="109" dur="1" fill="hold">
                                              <p:stCondLst>
                                                <p:cond delay="0"/>
                                              </p:stCondLst>
                                            </p:cTn>
                                            <p:tgtEl>
                                              <p:spTgt spid="155"/>
                                            </p:tgtEl>
                                            <p:attrNameLst>
                                              <p:attrName>style.visibility</p:attrName>
                                            </p:attrNameLst>
                                          </p:cBhvr>
                                          <p:to>
                                            <p:strVal val="visible"/>
                                          </p:to>
                                        </p:set>
                                        <p:animEffect transition="in" filter="wipe(right)">
                                          <p:cBhvr>
                                            <p:cTn id="110" dur="500"/>
                                            <p:tgtEl>
                                              <p:spTgt spid="155"/>
                                            </p:tgtEl>
                                          </p:cBhvr>
                                        </p:animEffect>
                                      </p:childTnLst>
                                    </p:cTn>
                                  </p:par>
                                </p:childTnLst>
                              </p:cTn>
                            </p:par>
                            <p:par>
                              <p:cTn id="111" fill="hold">
                                <p:stCondLst>
                                  <p:cond delay="7000"/>
                                </p:stCondLst>
                                <p:childTnLst>
                                  <p:par>
                                    <p:cTn id="112" presetID="2" presetClass="entr" presetSubtype="8" accel="40000" fill="hold" nodeType="afterEffect" p14:presetBounceEnd="40000">
                                      <p:stCondLst>
                                        <p:cond delay="0"/>
                                      </p:stCondLst>
                                      <p:childTnLst>
                                        <p:set>
                                          <p:cBhvr>
                                            <p:cTn id="113" dur="1" fill="hold">
                                              <p:stCondLst>
                                                <p:cond delay="0"/>
                                              </p:stCondLst>
                                            </p:cTn>
                                            <p:tgtEl>
                                              <p:spTgt spid="180"/>
                                            </p:tgtEl>
                                            <p:attrNameLst>
                                              <p:attrName>style.visibility</p:attrName>
                                            </p:attrNameLst>
                                          </p:cBhvr>
                                          <p:to>
                                            <p:strVal val="visible"/>
                                          </p:to>
                                        </p:set>
                                        <p:anim calcmode="lin" valueType="num" p14:bounceEnd="40000">
                                          <p:cBhvr additive="base">
                                            <p:cTn id="114" dur="1250" fill="hold"/>
                                            <p:tgtEl>
                                              <p:spTgt spid="180"/>
                                            </p:tgtEl>
                                            <p:attrNameLst>
                                              <p:attrName>ppt_x</p:attrName>
                                            </p:attrNameLst>
                                          </p:cBhvr>
                                          <p:tavLst>
                                            <p:tav tm="0">
                                              <p:val>
                                                <p:strVal val="0-#ppt_w/2"/>
                                              </p:val>
                                            </p:tav>
                                            <p:tav tm="100000">
                                              <p:val>
                                                <p:strVal val="#ppt_x"/>
                                              </p:val>
                                            </p:tav>
                                          </p:tavLst>
                                        </p:anim>
                                        <p:anim calcmode="lin" valueType="num" p14:bounceEnd="40000">
                                          <p:cBhvr additive="base">
                                            <p:cTn id="115" dur="1250" fill="hold"/>
                                            <p:tgtEl>
                                              <p:spTgt spid="180"/>
                                            </p:tgtEl>
                                            <p:attrNameLst>
                                              <p:attrName>ppt_y</p:attrName>
                                            </p:attrNameLst>
                                          </p:cBhvr>
                                          <p:tavLst>
                                            <p:tav tm="0">
                                              <p:val>
                                                <p:strVal val="#ppt_y"/>
                                              </p:val>
                                            </p:tav>
                                            <p:tav tm="100000">
                                              <p:val>
                                                <p:strVal val="#ppt_y"/>
                                              </p:val>
                                            </p:tav>
                                          </p:tavLst>
                                        </p:anim>
                                      </p:childTnLst>
                                    </p:cTn>
                                  </p:par>
                                </p:childTnLst>
                              </p:cTn>
                            </p:par>
                            <p:par>
                              <p:cTn id="116" fill="hold">
                                <p:stCondLst>
                                  <p:cond delay="8250"/>
                                </p:stCondLst>
                                <p:childTnLst>
                                  <p:par>
                                    <p:cTn id="117" presetID="22" presetClass="entr" presetSubtype="2" fill="hold" grpId="0" nodeType="afterEffect">
                                      <p:stCondLst>
                                        <p:cond delay="0"/>
                                      </p:stCondLst>
                                      <p:childTnLst>
                                        <p:set>
                                          <p:cBhvr>
                                            <p:cTn id="118" dur="1" fill="hold">
                                              <p:stCondLst>
                                                <p:cond delay="0"/>
                                              </p:stCondLst>
                                            </p:cTn>
                                            <p:tgtEl>
                                              <p:spTgt spid="152"/>
                                            </p:tgtEl>
                                            <p:attrNameLst>
                                              <p:attrName>style.visibility</p:attrName>
                                            </p:attrNameLst>
                                          </p:cBhvr>
                                          <p:to>
                                            <p:strVal val="visible"/>
                                          </p:to>
                                        </p:set>
                                        <p:animEffect transition="in" filter="wipe(right)">
                                          <p:cBhvr>
                                            <p:cTn id="119" dur="500"/>
                                            <p:tgtEl>
                                              <p:spTgt spid="152"/>
                                            </p:tgtEl>
                                          </p:cBhvr>
                                        </p:animEffect>
                                      </p:childTnLst>
                                    </p:cTn>
                                  </p:par>
                                </p:childTnLst>
                              </p:cTn>
                            </p:par>
                            <p:par>
                              <p:cTn id="120" fill="hold">
                                <p:stCondLst>
                                  <p:cond delay="8750"/>
                                </p:stCondLst>
                                <p:childTnLst>
                                  <p:par>
                                    <p:cTn id="121" presetID="2" presetClass="entr" presetSubtype="8" accel="40000" fill="hold" nodeType="afterEffect" p14:presetBounceEnd="40000">
                                      <p:stCondLst>
                                        <p:cond delay="0"/>
                                      </p:stCondLst>
                                      <p:childTnLst>
                                        <p:set>
                                          <p:cBhvr>
                                            <p:cTn id="122" dur="1" fill="hold">
                                              <p:stCondLst>
                                                <p:cond delay="0"/>
                                              </p:stCondLst>
                                            </p:cTn>
                                            <p:tgtEl>
                                              <p:spTgt spid="187"/>
                                            </p:tgtEl>
                                            <p:attrNameLst>
                                              <p:attrName>style.visibility</p:attrName>
                                            </p:attrNameLst>
                                          </p:cBhvr>
                                          <p:to>
                                            <p:strVal val="visible"/>
                                          </p:to>
                                        </p:set>
                                        <p:anim calcmode="lin" valueType="num" p14:bounceEnd="40000">
                                          <p:cBhvr additive="base">
                                            <p:cTn id="123" dur="1250" fill="hold"/>
                                            <p:tgtEl>
                                              <p:spTgt spid="187"/>
                                            </p:tgtEl>
                                            <p:attrNameLst>
                                              <p:attrName>ppt_x</p:attrName>
                                            </p:attrNameLst>
                                          </p:cBhvr>
                                          <p:tavLst>
                                            <p:tav tm="0">
                                              <p:val>
                                                <p:strVal val="0-#ppt_w/2"/>
                                              </p:val>
                                            </p:tav>
                                            <p:tav tm="100000">
                                              <p:val>
                                                <p:strVal val="#ppt_x"/>
                                              </p:val>
                                            </p:tav>
                                          </p:tavLst>
                                        </p:anim>
                                        <p:anim calcmode="lin" valueType="num" p14:bounceEnd="40000">
                                          <p:cBhvr additive="base">
                                            <p:cTn id="124" dur="1250" fill="hold"/>
                                            <p:tgtEl>
                                              <p:spTgt spid="187"/>
                                            </p:tgtEl>
                                            <p:attrNameLst>
                                              <p:attrName>ppt_y</p:attrName>
                                            </p:attrNameLst>
                                          </p:cBhvr>
                                          <p:tavLst>
                                            <p:tav tm="0">
                                              <p:val>
                                                <p:strVal val="#ppt_y"/>
                                              </p:val>
                                            </p:tav>
                                            <p:tav tm="100000">
                                              <p:val>
                                                <p:strVal val="#ppt_y"/>
                                              </p:val>
                                            </p:tav>
                                          </p:tavLst>
                                        </p:anim>
                                      </p:childTnLst>
                                    </p:cTn>
                                  </p:par>
                                </p:childTnLst>
                              </p:cTn>
                            </p:par>
                            <p:par>
                              <p:cTn id="125" fill="hold">
                                <p:stCondLst>
                                  <p:cond delay="10000"/>
                                </p:stCondLst>
                                <p:childTnLst>
                                  <p:par>
                                    <p:cTn id="126" presetID="22" presetClass="entr" presetSubtype="2" fill="hold" grpId="0" nodeType="afterEffect">
                                      <p:stCondLst>
                                        <p:cond delay="0"/>
                                      </p:stCondLst>
                                      <p:childTnLst>
                                        <p:set>
                                          <p:cBhvr>
                                            <p:cTn id="127" dur="1" fill="hold">
                                              <p:stCondLst>
                                                <p:cond delay="0"/>
                                              </p:stCondLst>
                                            </p:cTn>
                                            <p:tgtEl>
                                              <p:spTgt spid="153"/>
                                            </p:tgtEl>
                                            <p:attrNameLst>
                                              <p:attrName>style.visibility</p:attrName>
                                            </p:attrNameLst>
                                          </p:cBhvr>
                                          <p:to>
                                            <p:strVal val="visible"/>
                                          </p:to>
                                        </p:set>
                                        <p:animEffect transition="in" filter="wipe(right)">
                                          <p:cBhvr>
                                            <p:cTn id="128" dur="500"/>
                                            <p:tgtEl>
                                              <p:spTgt spid="153"/>
                                            </p:tgtEl>
                                          </p:cBhvr>
                                        </p:animEffect>
                                      </p:childTnLst>
                                    </p:cTn>
                                  </p:par>
                                </p:childTnLst>
                              </p:cTn>
                            </p:par>
                            <p:par>
                              <p:cTn id="129" fill="hold">
                                <p:stCondLst>
                                  <p:cond delay="10500"/>
                                </p:stCondLst>
                                <p:childTnLst>
                                  <p:par>
                                    <p:cTn id="130" presetID="2" presetClass="entr" presetSubtype="8" accel="40000" fill="hold" nodeType="afterEffect" p14:presetBounceEnd="40000">
                                      <p:stCondLst>
                                        <p:cond delay="0"/>
                                      </p:stCondLst>
                                      <p:childTnLst>
                                        <p:set>
                                          <p:cBhvr>
                                            <p:cTn id="131" dur="1" fill="hold">
                                              <p:stCondLst>
                                                <p:cond delay="0"/>
                                              </p:stCondLst>
                                            </p:cTn>
                                            <p:tgtEl>
                                              <p:spTgt spid="194"/>
                                            </p:tgtEl>
                                            <p:attrNameLst>
                                              <p:attrName>style.visibility</p:attrName>
                                            </p:attrNameLst>
                                          </p:cBhvr>
                                          <p:to>
                                            <p:strVal val="visible"/>
                                          </p:to>
                                        </p:set>
                                        <p:anim calcmode="lin" valueType="num" p14:bounceEnd="40000">
                                          <p:cBhvr additive="base">
                                            <p:cTn id="132" dur="1250" fill="hold"/>
                                            <p:tgtEl>
                                              <p:spTgt spid="194"/>
                                            </p:tgtEl>
                                            <p:attrNameLst>
                                              <p:attrName>ppt_x</p:attrName>
                                            </p:attrNameLst>
                                          </p:cBhvr>
                                          <p:tavLst>
                                            <p:tav tm="0">
                                              <p:val>
                                                <p:strVal val="0-#ppt_w/2"/>
                                              </p:val>
                                            </p:tav>
                                            <p:tav tm="100000">
                                              <p:val>
                                                <p:strVal val="#ppt_x"/>
                                              </p:val>
                                            </p:tav>
                                          </p:tavLst>
                                        </p:anim>
                                        <p:anim calcmode="lin" valueType="num" p14:bounceEnd="40000">
                                          <p:cBhvr additive="base">
                                            <p:cTn id="133" dur="1250" fill="hold"/>
                                            <p:tgtEl>
                                              <p:spTgt spid="194"/>
                                            </p:tgtEl>
                                            <p:attrNameLst>
                                              <p:attrName>ppt_y</p:attrName>
                                            </p:attrNameLst>
                                          </p:cBhvr>
                                          <p:tavLst>
                                            <p:tav tm="0">
                                              <p:val>
                                                <p:strVal val="#ppt_y"/>
                                              </p:val>
                                            </p:tav>
                                            <p:tav tm="100000">
                                              <p:val>
                                                <p:strVal val="#ppt_y"/>
                                              </p:val>
                                            </p:tav>
                                          </p:tavLst>
                                        </p:anim>
                                      </p:childTnLst>
                                    </p:cTn>
                                  </p:par>
                                </p:childTnLst>
                              </p:cTn>
                            </p:par>
                            <p:par>
                              <p:cTn id="134" fill="hold">
                                <p:stCondLst>
                                  <p:cond delay="11750"/>
                                </p:stCondLst>
                                <p:childTnLst>
                                  <p:par>
                                    <p:cTn id="135" presetID="22" presetClass="entr" presetSubtype="2" fill="hold" grpId="0" nodeType="afterEffect">
                                      <p:stCondLst>
                                        <p:cond delay="0"/>
                                      </p:stCondLst>
                                      <p:childTnLst>
                                        <p:set>
                                          <p:cBhvr>
                                            <p:cTn id="136" dur="1" fill="hold">
                                              <p:stCondLst>
                                                <p:cond delay="0"/>
                                              </p:stCondLst>
                                            </p:cTn>
                                            <p:tgtEl>
                                              <p:spTgt spid="154"/>
                                            </p:tgtEl>
                                            <p:attrNameLst>
                                              <p:attrName>style.visibility</p:attrName>
                                            </p:attrNameLst>
                                          </p:cBhvr>
                                          <p:to>
                                            <p:strVal val="visible"/>
                                          </p:to>
                                        </p:set>
                                        <p:animEffect transition="in" filter="wipe(right)">
                                          <p:cBhvr>
                                            <p:cTn id="137" dur="500"/>
                                            <p:tgtEl>
                                              <p:spTgt spid="154"/>
                                            </p:tgtEl>
                                          </p:cBhvr>
                                        </p:animEffect>
                                      </p:childTnLst>
                                    </p:cTn>
                                  </p:par>
                                </p:childTnLst>
                              </p:cTn>
                            </p:par>
                            <p:par>
                              <p:cTn id="138" fill="hold">
                                <p:stCondLst>
                                  <p:cond delay="12250"/>
                                </p:stCondLst>
                                <p:childTnLst>
                                  <p:par>
                                    <p:cTn id="139" presetID="2" presetClass="entr" presetSubtype="8" accel="40000" fill="hold" nodeType="afterEffect" p14:presetBounceEnd="40000">
                                      <p:stCondLst>
                                        <p:cond delay="0"/>
                                      </p:stCondLst>
                                      <p:childTnLst>
                                        <p:set>
                                          <p:cBhvr>
                                            <p:cTn id="140" dur="1" fill="hold">
                                              <p:stCondLst>
                                                <p:cond delay="0"/>
                                              </p:stCondLst>
                                            </p:cTn>
                                            <p:tgtEl>
                                              <p:spTgt spid="201"/>
                                            </p:tgtEl>
                                            <p:attrNameLst>
                                              <p:attrName>style.visibility</p:attrName>
                                            </p:attrNameLst>
                                          </p:cBhvr>
                                          <p:to>
                                            <p:strVal val="visible"/>
                                          </p:to>
                                        </p:set>
                                        <p:anim calcmode="lin" valueType="num" p14:bounceEnd="40000">
                                          <p:cBhvr additive="base">
                                            <p:cTn id="141" dur="1250" fill="hold"/>
                                            <p:tgtEl>
                                              <p:spTgt spid="201"/>
                                            </p:tgtEl>
                                            <p:attrNameLst>
                                              <p:attrName>ppt_x</p:attrName>
                                            </p:attrNameLst>
                                          </p:cBhvr>
                                          <p:tavLst>
                                            <p:tav tm="0">
                                              <p:val>
                                                <p:strVal val="0-#ppt_w/2"/>
                                              </p:val>
                                            </p:tav>
                                            <p:tav tm="100000">
                                              <p:val>
                                                <p:strVal val="#ppt_x"/>
                                              </p:val>
                                            </p:tav>
                                          </p:tavLst>
                                        </p:anim>
                                        <p:anim calcmode="lin" valueType="num" p14:bounceEnd="40000">
                                          <p:cBhvr additive="base">
                                            <p:cTn id="142" dur="1250" fill="hold"/>
                                            <p:tgtEl>
                                              <p:spTgt spid="201"/>
                                            </p:tgtEl>
                                            <p:attrNameLst>
                                              <p:attrName>ppt_y</p:attrName>
                                            </p:attrNameLst>
                                          </p:cBhvr>
                                          <p:tavLst>
                                            <p:tav tm="0">
                                              <p:val>
                                                <p:strVal val="#ppt_y"/>
                                              </p:val>
                                            </p:tav>
                                            <p:tav tm="100000">
                                              <p:val>
                                                <p:strVal val="#ppt_y"/>
                                              </p:val>
                                            </p:tav>
                                          </p:tavLst>
                                        </p:anim>
                                      </p:childTnLst>
                                    </p:cTn>
                                  </p:par>
                                </p:childTnLst>
                              </p:cTn>
                            </p:par>
                            <p:par>
                              <p:cTn id="143" fill="hold">
                                <p:stCondLst>
                                  <p:cond delay="13500"/>
                                </p:stCondLst>
                                <p:childTnLst>
                                  <p:par>
                                    <p:cTn id="144" presetID="22" presetClass="entr" presetSubtype="8" fill="hold" grpId="0" nodeType="afterEffect">
                                      <p:stCondLst>
                                        <p:cond delay="0"/>
                                      </p:stCondLst>
                                      <p:childTnLst>
                                        <p:set>
                                          <p:cBhvr>
                                            <p:cTn id="145" dur="1" fill="hold">
                                              <p:stCondLst>
                                                <p:cond delay="0"/>
                                              </p:stCondLst>
                                            </p:cTn>
                                            <p:tgtEl>
                                              <p:spTgt spid="144"/>
                                            </p:tgtEl>
                                            <p:attrNameLst>
                                              <p:attrName>style.visibility</p:attrName>
                                            </p:attrNameLst>
                                          </p:cBhvr>
                                          <p:to>
                                            <p:strVal val="visible"/>
                                          </p:to>
                                        </p:set>
                                        <p:animEffect transition="in" filter="wipe(left)">
                                          <p:cBhvr>
                                            <p:cTn id="146" dur="500"/>
                                            <p:tgtEl>
                                              <p:spTgt spid="144"/>
                                            </p:tgtEl>
                                          </p:cBhvr>
                                        </p:animEffect>
                                      </p:childTnLst>
                                    </p:cTn>
                                  </p:par>
                                </p:childTnLst>
                              </p:cTn>
                            </p:par>
                            <p:par>
                              <p:cTn id="147" fill="hold">
                                <p:stCondLst>
                                  <p:cond delay="14000"/>
                                </p:stCondLst>
                                <p:childTnLst>
                                  <p:par>
                                    <p:cTn id="148" presetID="2" presetClass="entr" presetSubtype="2" accel="40000" fill="hold" nodeType="afterEffect" p14:presetBounceEnd="40000">
                                      <p:stCondLst>
                                        <p:cond delay="0"/>
                                      </p:stCondLst>
                                      <p:childTnLst>
                                        <p:set>
                                          <p:cBhvr>
                                            <p:cTn id="149" dur="1" fill="hold">
                                              <p:stCondLst>
                                                <p:cond delay="0"/>
                                              </p:stCondLst>
                                            </p:cTn>
                                            <p:tgtEl>
                                              <p:spTgt spid="229"/>
                                            </p:tgtEl>
                                            <p:attrNameLst>
                                              <p:attrName>style.visibility</p:attrName>
                                            </p:attrNameLst>
                                          </p:cBhvr>
                                          <p:to>
                                            <p:strVal val="visible"/>
                                          </p:to>
                                        </p:set>
                                        <p:anim calcmode="lin" valueType="num" p14:bounceEnd="40000">
                                          <p:cBhvr additive="base">
                                            <p:cTn id="150" dur="1250" fill="hold"/>
                                            <p:tgtEl>
                                              <p:spTgt spid="229"/>
                                            </p:tgtEl>
                                            <p:attrNameLst>
                                              <p:attrName>ppt_x</p:attrName>
                                            </p:attrNameLst>
                                          </p:cBhvr>
                                          <p:tavLst>
                                            <p:tav tm="0">
                                              <p:val>
                                                <p:strVal val="1+#ppt_w/2"/>
                                              </p:val>
                                            </p:tav>
                                            <p:tav tm="100000">
                                              <p:val>
                                                <p:strVal val="#ppt_x"/>
                                              </p:val>
                                            </p:tav>
                                          </p:tavLst>
                                        </p:anim>
                                        <p:anim calcmode="lin" valueType="num" p14:bounceEnd="40000">
                                          <p:cBhvr additive="base">
                                            <p:cTn id="151" dur="1250" fill="hold"/>
                                            <p:tgtEl>
                                              <p:spTgt spid="229"/>
                                            </p:tgtEl>
                                            <p:attrNameLst>
                                              <p:attrName>ppt_y</p:attrName>
                                            </p:attrNameLst>
                                          </p:cBhvr>
                                          <p:tavLst>
                                            <p:tav tm="0">
                                              <p:val>
                                                <p:strVal val="#ppt_y"/>
                                              </p:val>
                                            </p:tav>
                                            <p:tav tm="100000">
                                              <p:val>
                                                <p:strVal val="#ppt_y"/>
                                              </p:val>
                                            </p:tav>
                                          </p:tavLst>
                                        </p:anim>
                                      </p:childTnLst>
                                    </p:cTn>
                                  </p:par>
                                </p:childTnLst>
                              </p:cTn>
                            </p:par>
                            <p:par>
                              <p:cTn id="152" fill="hold">
                                <p:stCondLst>
                                  <p:cond delay="15250"/>
                                </p:stCondLst>
                                <p:childTnLst>
                                  <p:par>
                                    <p:cTn id="153" presetID="22" presetClass="entr" presetSubtype="8" fill="hold" grpId="0" nodeType="afterEffect">
                                      <p:stCondLst>
                                        <p:cond delay="0"/>
                                      </p:stCondLst>
                                      <p:childTnLst>
                                        <p:set>
                                          <p:cBhvr>
                                            <p:cTn id="154" dur="1" fill="hold">
                                              <p:stCondLst>
                                                <p:cond delay="0"/>
                                              </p:stCondLst>
                                            </p:cTn>
                                            <p:tgtEl>
                                              <p:spTgt spid="148"/>
                                            </p:tgtEl>
                                            <p:attrNameLst>
                                              <p:attrName>style.visibility</p:attrName>
                                            </p:attrNameLst>
                                          </p:cBhvr>
                                          <p:to>
                                            <p:strVal val="visible"/>
                                          </p:to>
                                        </p:set>
                                        <p:animEffect transition="in" filter="wipe(left)">
                                          <p:cBhvr>
                                            <p:cTn id="155" dur="500"/>
                                            <p:tgtEl>
                                              <p:spTgt spid="148"/>
                                            </p:tgtEl>
                                          </p:cBhvr>
                                        </p:animEffect>
                                      </p:childTnLst>
                                    </p:cTn>
                                  </p:par>
                                </p:childTnLst>
                              </p:cTn>
                            </p:par>
                            <p:par>
                              <p:cTn id="156" fill="hold">
                                <p:stCondLst>
                                  <p:cond delay="15750"/>
                                </p:stCondLst>
                                <p:childTnLst>
                                  <p:par>
                                    <p:cTn id="157" presetID="2" presetClass="entr" presetSubtype="2" accel="40000" fill="hold" nodeType="afterEffect" p14:presetBounceEnd="40000">
                                      <p:stCondLst>
                                        <p:cond delay="0"/>
                                      </p:stCondLst>
                                      <p:childTnLst>
                                        <p:set>
                                          <p:cBhvr>
                                            <p:cTn id="158" dur="1" fill="hold">
                                              <p:stCondLst>
                                                <p:cond delay="0"/>
                                              </p:stCondLst>
                                            </p:cTn>
                                            <p:tgtEl>
                                              <p:spTgt spid="222"/>
                                            </p:tgtEl>
                                            <p:attrNameLst>
                                              <p:attrName>style.visibility</p:attrName>
                                            </p:attrNameLst>
                                          </p:cBhvr>
                                          <p:to>
                                            <p:strVal val="visible"/>
                                          </p:to>
                                        </p:set>
                                        <p:anim calcmode="lin" valueType="num" p14:bounceEnd="40000">
                                          <p:cBhvr additive="base">
                                            <p:cTn id="159" dur="1250" fill="hold"/>
                                            <p:tgtEl>
                                              <p:spTgt spid="222"/>
                                            </p:tgtEl>
                                            <p:attrNameLst>
                                              <p:attrName>ppt_x</p:attrName>
                                            </p:attrNameLst>
                                          </p:cBhvr>
                                          <p:tavLst>
                                            <p:tav tm="0">
                                              <p:val>
                                                <p:strVal val="1+#ppt_w/2"/>
                                              </p:val>
                                            </p:tav>
                                            <p:tav tm="100000">
                                              <p:val>
                                                <p:strVal val="#ppt_x"/>
                                              </p:val>
                                            </p:tav>
                                          </p:tavLst>
                                        </p:anim>
                                        <p:anim calcmode="lin" valueType="num" p14:bounceEnd="40000">
                                          <p:cBhvr additive="base">
                                            <p:cTn id="160" dur="1250" fill="hold"/>
                                            <p:tgtEl>
                                              <p:spTgt spid="222"/>
                                            </p:tgtEl>
                                            <p:attrNameLst>
                                              <p:attrName>ppt_y</p:attrName>
                                            </p:attrNameLst>
                                          </p:cBhvr>
                                          <p:tavLst>
                                            <p:tav tm="0">
                                              <p:val>
                                                <p:strVal val="#ppt_y"/>
                                              </p:val>
                                            </p:tav>
                                            <p:tav tm="100000">
                                              <p:val>
                                                <p:strVal val="#ppt_y"/>
                                              </p:val>
                                            </p:tav>
                                          </p:tavLst>
                                        </p:anim>
                                      </p:childTnLst>
                                    </p:cTn>
                                  </p:par>
                                </p:childTnLst>
                              </p:cTn>
                            </p:par>
                            <p:par>
                              <p:cTn id="161" fill="hold">
                                <p:stCondLst>
                                  <p:cond delay="17000"/>
                                </p:stCondLst>
                                <p:childTnLst>
                                  <p:par>
                                    <p:cTn id="162" presetID="22" presetClass="entr" presetSubtype="8" fill="hold" grpId="0" nodeType="afterEffect">
                                      <p:stCondLst>
                                        <p:cond delay="0"/>
                                      </p:stCondLst>
                                      <p:childTnLst>
                                        <p:set>
                                          <p:cBhvr>
                                            <p:cTn id="163" dur="1" fill="hold">
                                              <p:stCondLst>
                                                <p:cond delay="0"/>
                                              </p:stCondLst>
                                            </p:cTn>
                                            <p:tgtEl>
                                              <p:spTgt spid="127"/>
                                            </p:tgtEl>
                                            <p:attrNameLst>
                                              <p:attrName>style.visibility</p:attrName>
                                            </p:attrNameLst>
                                          </p:cBhvr>
                                          <p:to>
                                            <p:strVal val="visible"/>
                                          </p:to>
                                        </p:set>
                                        <p:animEffect transition="in" filter="wipe(left)">
                                          <p:cBhvr>
                                            <p:cTn id="164" dur="500"/>
                                            <p:tgtEl>
                                              <p:spTgt spid="127"/>
                                            </p:tgtEl>
                                          </p:cBhvr>
                                        </p:animEffect>
                                      </p:childTnLst>
                                    </p:cTn>
                                  </p:par>
                                </p:childTnLst>
                              </p:cTn>
                            </p:par>
                            <p:par>
                              <p:cTn id="165" fill="hold">
                                <p:stCondLst>
                                  <p:cond delay="17500"/>
                                </p:stCondLst>
                                <p:childTnLst>
                                  <p:par>
                                    <p:cTn id="166" presetID="2" presetClass="entr" presetSubtype="2" accel="40000" fill="hold" nodeType="afterEffect" p14:presetBounceEnd="40000">
                                      <p:stCondLst>
                                        <p:cond delay="0"/>
                                      </p:stCondLst>
                                      <p:childTnLst>
                                        <p:set>
                                          <p:cBhvr>
                                            <p:cTn id="167" dur="1" fill="hold">
                                              <p:stCondLst>
                                                <p:cond delay="0"/>
                                              </p:stCondLst>
                                            </p:cTn>
                                            <p:tgtEl>
                                              <p:spTgt spid="215"/>
                                            </p:tgtEl>
                                            <p:attrNameLst>
                                              <p:attrName>style.visibility</p:attrName>
                                            </p:attrNameLst>
                                          </p:cBhvr>
                                          <p:to>
                                            <p:strVal val="visible"/>
                                          </p:to>
                                        </p:set>
                                        <p:anim calcmode="lin" valueType="num" p14:bounceEnd="40000">
                                          <p:cBhvr additive="base">
                                            <p:cTn id="168" dur="1250" fill="hold"/>
                                            <p:tgtEl>
                                              <p:spTgt spid="215"/>
                                            </p:tgtEl>
                                            <p:attrNameLst>
                                              <p:attrName>ppt_x</p:attrName>
                                            </p:attrNameLst>
                                          </p:cBhvr>
                                          <p:tavLst>
                                            <p:tav tm="0">
                                              <p:val>
                                                <p:strVal val="1+#ppt_w/2"/>
                                              </p:val>
                                            </p:tav>
                                            <p:tav tm="100000">
                                              <p:val>
                                                <p:strVal val="#ppt_x"/>
                                              </p:val>
                                            </p:tav>
                                          </p:tavLst>
                                        </p:anim>
                                        <p:anim calcmode="lin" valueType="num" p14:bounceEnd="40000">
                                          <p:cBhvr additive="base">
                                            <p:cTn id="169" dur="1250" fill="hold"/>
                                            <p:tgtEl>
                                              <p:spTgt spid="215"/>
                                            </p:tgtEl>
                                            <p:attrNameLst>
                                              <p:attrName>ppt_y</p:attrName>
                                            </p:attrNameLst>
                                          </p:cBhvr>
                                          <p:tavLst>
                                            <p:tav tm="0">
                                              <p:val>
                                                <p:strVal val="#ppt_y"/>
                                              </p:val>
                                            </p:tav>
                                            <p:tav tm="100000">
                                              <p:val>
                                                <p:strVal val="#ppt_y"/>
                                              </p:val>
                                            </p:tav>
                                          </p:tavLst>
                                        </p:anim>
                                      </p:childTnLst>
                                    </p:cTn>
                                  </p:par>
                                </p:childTnLst>
                              </p:cTn>
                            </p:par>
                            <p:par>
                              <p:cTn id="170" fill="hold">
                                <p:stCondLst>
                                  <p:cond delay="18750"/>
                                </p:stCondLst>
                                <p:childTnLst>
                                  <p:par>
                                    <p:cTn id="171" presetID="22" presetClass="entr" presetSubtype="8" fill="hold" grpId="0" nodeType="afterEffect">
                                      <p:stCondLst>
                                        <p:cond delay="0"/>
                                      </p:stCondLst>
                                      <p:childTnLst>
                                        <p:set>
                                          <p:cBhvr>
                                            <p:cTn id="172" dur="1" fill="hold">
                                              <p:stCondLst>
                                                <p:cond delay="0"/>
                                              </p:stCondLst>
                                            </p:cTn>
                                            <p:tgtEl>
                                              <p:spTgt spid="128"/>
                                            </p:tgtEl>
                                            <p:attrNameLst>
                                              <p:attrName>style.visibility</p:attrName>
                                            </p:attrNameLst>
                                          </p:cBhvr>
                                          <p:to>
                                            <p:strVal val="visible"/>
                                          </p:to>
                                        </p:set>
                                        <p:animEffect transition="in" filter="wipe(left)">
                                          <p:cBhvr>
                                            <p:cTn id="173" dur="500"/>
                                            <p:tgtEl>
                                              <p:spTgt spid="128"/>
                                            </p:tgtEl>
                                          </p:cBhvr>
                                        </p:animEffect>
                                      </p:childTnLst>
                                    </p:cTn>
                                  </p:par>
                                </p:childTnLst>
                              </p:cTn>
                            </p:par>
                            <p:par>
                              <p:cTn id="174" fill="hold">
                                <p:stCondLst>
                                  <p:cond delay="19250"/>
                                </p:stCondLst>
                                <p:childTnLst>
                                  <p:par>
                                    <p:cTn id="175" presetID="2" presetClass="entr" presetSubtype="2" accel="40000" fill="hold" nodeType="afterEffect" p14:presetBounceEnd="40000">
                                      <p:stCondLst>
                                        <p:cond delay="0"/>
                                      </p:stCondLst>
                                      <p:childTnLst>
                                        <p:set>
                                          <p:cBhvr>
                                            <p:cTn id="176" dur="1" fill="hold">
                                              <p:stCondLst>
                                                <p:cond delay="0"/>
                                              </p:stCondLst>
                                            </p:cTn>
                                            <p:tgtEl>
                                              <p:spTgt spid="208"/>
                                            </p:tgtEl>
                                            <p:attrNameLst>
                                              <p:attrName>style.visibility</p:attrName>
                                            </p:attrNameLst>
                                          </p:cBhvr>
                                          <p:to>
                                            <p:strVal val="visible"/>
                                          </p:to>
                                        </p:set>
                                        <p:anim calcmode="lin" valueType="num" p14:bounceEnd="40000">
                                          <p:cBhvr additive="base">
                                            <p:cTn id="177" dur="1250" fill="hold"/>
                                            <p:tgtEl>
                                              <p:spTgt spid="208"/>
                                            </p:tgtEl>
                                            <p:attrNameLst>
                                              <p:attrName>ppt_x</p:attrName>
                                            </p:attrNameLst>
                                          </p:cBhvr>
                                          <p:tavLst>
                                            <p:tav tm="0">
                                              <p:val>
                                                <p:strVal val="1+#ppt_w/2"/>
                                              </p:val>
                                            </p:tav>
                                            <p:tav tm="100000">
                                              <p:val>
                                                <p:strVal val="#ppt_x"/>
                                              </p:val>
                                            </p:tav>
                                          </p:tavLst>
                                        </p:anim>
                                        <p:anim calcmode="lin" valueType="num" p14:bounceEnd="40000">
                                          <p:cBhvr additive="base">
                                            <p:cTn id="178" dur="1250" fill="hold"/>
                                            <p:tgtEl>
                                              <p:spTgt spid="2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126" grpId="0"/>
          <p:bldP spid="127" grpId="0" animBg="1"/>
          <p:bldP spid="128" grpId="0" animBg="1"/>
          <p:bldP spid="144" grpId="0" animBg="1"/>
          <p:bldP spid="148" grpId="0" animBg="1"/>
          <p:bldP spid="152" grpId="0" animBg="1"/>
          <p:bldP spid="153" grpId="0" animBg="1"/>
          <p:bldP spid="154" grpId="0" animBg="1"/>
          <p:bldP spid="155" grpId="0" animBg="1"/>
          <p:bldP spid="172" grpId="0"/>
          <p:bldP spid="173" grpId="0"/>
          <p:bldP spid="174" grpId="0"/>
          <p:bldP spid="175" grpId="0"/>
          <p:bldP spid="176" grpId="0"/>
          <p:bldP spid="177" grpId="0"/>
          <p:bldP spid="178" grpId="0"/>
          <p:bldP spid="1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119"/>
                                            </p:tgtEl>
                                            <p:attrNameLst>
                                              <p:attrName>style.visibility</p:attrName>
                                            </p:attrNameLst>
                                          </p:cBhvr>
                                          <p:to>
                                            <p:strVal val="visible"/>
                                          </p:to>
                                        </p:set>
                                        <p:anim calcmode="lin" valueType="num">
                                          <p:cBhvr additive="base">
                                            <p:cTn id="14" dur="500" fill="hold"/>
                                            <p:tgtEl>
                                              <p:spTgt spid="119"/>
                                            </p:tgtEl>
                                            <p:attrNameLst>
                                              <p:attrName>ppt_x</p:attrName>
                                            </p:attrNameLst>
                                          </p:cBhvr>
                                          <p:tavLst>
                                            <p:tav tm="0">
                                              <p:val>
                                                <p:strVal val="1+#ppt_w/2"/>
                                              </p:val>
                                            </p:tav>
                                            <p:tav tm="100000">
                                              <p:val>
                                                <p:strVal val="#ppt_x"/>
                                              </p:val>
                                            </p:tav>
                                          </p:tavLst>
                                        </p:anim>
                                        <p:anim calcmode="lin" valueType="num">
                                          <p:cBhvr additive="base">
                                            <p:cTn id="15" dur="500" fill="hold"/>
                                            <p:tgtEl>
                                              <p:spTgt spid="11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26"/>
                                            </p:tgtEl>
                                            <p:attrNameLst>
                                              <p:attrName>style.visibility</p:attrName>
                                            </p:attrNameLst>
                                          </p:cBhvr>
                                          <p:to>
                                            <p:strVal val="visible"/>
                                          </p:to>
                                        </p:set>
                                        <p:animEffect transition="in" filter="barn(outVertical)">
                                          <p:cBhvr>
                                            <p:cTn id="19" dur="700"/>
                                            <p:tgtEl>
                                              <p:spTgt spid="126"/>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149"/>
                                            </p:tgtEl>
                                            <p:attrNameLst>
                                              <p:attrName>style.visibility</p:attrName>
                                            </p:attrNameLst>
                                          </p:cBhvr>
                                          <p:to>
                                            <p:strVal val="visible"/>
                                          </p:to>
                                        </p:set>
                                        <p:anim calcmode="lin" valueType="num">
                                          <p:cBhvr>
                                            <p:cTn id="23" dur="1000" fill="hold"/>
                                            <p:tgtEl>
                                              <p:spTgt spid="149"/>
                                            </p:tgtEl>
                                            <p:attrNameLst>
                                              <p:attrName>ppt_w</p:attrName>
                                            </p:attrNameLst>
                                          </p:cBhvr>
                                          <p:tavLst>
                                            <p:tav tm="0">
                                              <p:val>
                                                <p:fltVal val="0"/>
                                              </p:val>
                                            </p:tav>
                                            <p:tav tm="100000">
                                              <p:val>
                                                <p:strVal val="#ppt_w"/>
                                              </p:val>
                                            </p:tav>
                                          </p:tavLst>
                                        </p:anim>
                                        <p:anim calcmode="lin" valueType="num">
                                          <p:cBhvr>
                                            <p:cTn id="24" dur="1000" fill="hold"/>
                                            <p:tgtEl>
                                              <p:spTgt spid="149"/>
                                            </p:tgtEl>
                                            <p:attrNameLst>
                                              <p:attrName>ppt_h</p:attrName>
                                            </p:attrNameLst>
                                          </p:cBhvr>
                                          <p:tavLst>
                                            <p:tav tm="0">
                                              <p:val>
                                                <p:fltVal val="0"/>
                                              </p:val>
                                            </p:tav>
                                            <p:tav tm="100000">
                                              <p:val>
                                                <p:strVal val="#ppt_h"/>
                                              </p:val>
                                            </p:tav>
                                          </p:tavLst>
                                        </p:anim>
                                        <p:anim calcmode="lin" valueType="num">
                                          <p:cBhvr>
                                            <p:cTn id="25" dur="1000" fill="hold"/>
                                            <p:tgtEl>
                                              <p:spTgt spid="149"/>
                                            </p:tgtEl>
                                            <p:attrNameLst>
                                              <p:attrName>style.rotation</p:attrName>
                                            </p:attrNameLst>
                                          </p:cBhvr>
                                          <p:tavLst>
                                            <p:tav tm="0">
                                              <p:val>
                                                <p:fltVal val="90"/>
                                              </p:val>
                                            </p:tav>
                                            <p:tav tm="100000">
                                              <p:val>
                                                <p:fltVal val="0"/>
                                              </p:val>
                                            </p:tav>
                                          </p:tavLst>
                                        </p:anim>
                                        <p:animEffect transition="in" filter="fade">
                                          <p:cBhvr>
                                            <p:cTn id="26" dur="1000"/>
                                            <p:tgtEl>
                                              <p:spTgt spid="149"/>
                                            </p:tgtEl>
                                          </p:cBhvr>
                                        </p:animEffect>
                                      </p:childTnLst>
                                    </p:cTn>
                                  </p:par>
                                  <p:par>
                                    <p:cTn id="27" presetID="31" presetClass="entr" presetSubtype="0" fill="hold" nodeType="withEffect">
                                      <p:stCondLst>
                                        <p:cond delay="0"/>
                                      </p:stCondLst>
                                      <p:childTnLst>
                                        <p:set>
                                          <p:cBhvr>
                                            <p:cTn id="28" dur="1" fill="hold">
                                              <p:stCondLst>
                                                <p:cond delay="0"/>
                                              </p:stCondLst>
                                            </p:cTn>
                                            <p:tgtEl>
                                              <p:spTgt spid="145"/>
                                            </p:tgtEl>
                                            <p:attrNameLst>
                                              <p:attrName>style.visibility</p:attrName>
                                            </p:attrNameLst>
                                          </p:cBhvr>
                                          <p:to>
                                            <p:strVal val="visible"/>
                                          </p:to>
                                        </p:set>
                                        <p:anim calcmode="lin" valueType="num">
                                          <p:cBhvr>
                                            <p:cTn id="29" dur="1000" fill="hold"/>
                                            <p:tgtEl>
                                              <p:spTgt spid="145"/>
                                            </p:tgtEl>
                                            <p:attrNameLst>
                                              <p:attrName>ppt_w</p:attrName>
                                            </p:attrNameLst>
                                          </p:cBhvr>
                                          <p:tavLst>
                                            <p:tav tm="0">
                                              <p:val>
                                                <p:fltVal val="0"/>
                                              </p:val>
                                            </p:tav>
                                            <p:tav tm="100000">
                                              <p:val>
                                                <p:strVal val="#ppt_w"/>
                                              </p:val>
                                            </p:tav>
                                          </p:tavLst>
                                        </p:anim>
                                        <p:anim calcmode="lin" valueType="num">
                                          <p:cBhvr>
                                            <p:cTn id="30" dur="1000" fill="hold"/>
                                            <p:tgtEl>
                                              <p:spTgt spid="145"/>
                                            </p:tgtEl>
                                            <p:attrNameLst>
                                              <p:attrName>ppt_h</p:attrName>
                                            </p:attrNameLst>
                                          </p:cBhvr>
                                          <p:tavLst>
                                            <p:tav tm="0">
                                              <p:val>
                                                <p:fltVal val="0"/>
                                              </p:val>
                                            </p:tav>
                                            <p:tav tm="100000">
                                              <p:val>
                                                <p:strVal val="#ppt_h"/>
                                              </p:val>
                                            </p:tav>
                                          </p:tavLst>
                                        </p:anim>
                                        <p:anim calcmode="lin" valueType="num">
                                          <p:cBhvr>
                                            <p:cTn id="31" dur="1000" fill="hold"/>
                                            <p:tgtEl>
                                              <p:spTgt spid="145"/>
                                            </p:tgtEl>
                                            <p:attrNameLst>
                                              <p:attrName>style.rotation</p:attrName>
                                            </p:attrNameLst>
                                          </p:cBhvr>
                                          <p:tavLst>
                                            <p:tav tm="0">
                                              <p:val>
                                                <p:fltVal val="90"/>
                                              </p:val>
                                            </p:tav>
                                            <p:tav tm="100000">
                                              <p:val>
                                                <p:fltVal val="0"/>
                                              </p:val>
                                            </p:tav>
                                          </p:tavLst>
                                        </p:anim>
                                        <p:animEffect transition="in" filter="fade">
                                          <p:cBhvr>
                                            <p:cTn id="32" dur="1000"/>
                                            <p:tgtEl>
                                              <p:spTgt spid="145"/>
                                            </p:tgtEl>
                                          </p:cBhvr>
                                        </p:animEffect>
                                      </p:childTnLst>
                                    </p:cTn>
                                  </p:par>
                                  <p:par>
                                    <p:cTn id="33" presetID="31" presetClass="entr" presetSubtype="0" fill="hold" nodeType="withEffect">
                                      <p:stCondLst>
                                        <p:cond delay="0"/>
                                      </p:stCondLst>
                                      <p:childTnLst>
                                        <p:set>
                                          <p:cBhvr>
                                            <p:cTn id="34" dur="1" fill="hold">
                                              <p:stCondLst>
                                                <p:cond delay="0"/>
                                              </p:stCondLst>
                                            </p:cTn>
                                            <p:tgtEl>
                                              <p:spTgt spid="129"/>
                                            </p:tgtEl>
                                            <p:attrNameLst>
                                              <p:attrName>style.visibility</p:attrName>
                                            </p:attrNameLst>
                                          </p:cBhvr>
                                          <p:to>
                                            <p:strVal val="visible"/>
                                          </p:to>
                                        </p:set>
                                        <p:anim calcmode="lin" valueType="num">
                                          <p:cBhvr>
                                            <p:cTn id="35" dur="1000" fill="hold"/>
                                            <p:tgtEl>
                                              <p:spTgt spid="129"/>
                                            </p:tgtEl>
                                            <p:attrNameLst>
                                              <p:attrName>ppt_w</p:attrName>
                                            </p:attrNameLst>
                                          </p:cBhvr>
                                          <p:tavLst>
                                            <p:tav tm="0">
                                              <p:val>
                                                <p:fltVal val="0"/>
                                              </p:val>
                                            </p:tav>
                                            <p:tav tm="100000">
                                              <p:val>
                                                <p:strVal val="#ppt_w"/>
                                              </p:val>
                                            </p:tav>
                                          </p:tavLst>
                                        </p:anim>
                                        <p:anim calcmode="lin" valueType="num">
                                          <p:cBhvr>
                                            <p:cTn id="36" dur="1000" fill="hold"/>
                                            <p:tgtEl>
                                              <p:spTgt spid="129"/>
                                            </p:tgtEl>
                                            <p:attrNameLst>
                                              <p:attrName>ppt_h</p:attrName>
                                            </p:attrNameLst>
                                          </p:cBhvr>
                                          <p:tavLst>
                                            <p:tav tm="0">
                                              <p:val>
                                                <p:fltVal val="0"/>
                                              </p:val>
                                            </p:tav>
                                            <p:tav tm="100000">
                                              <p:val>
                                                <p:strVal val="#ppt_h"/>
                                              </p:val>
                                            </p:tav>
                                          </p:tavLst>
                                        </p:anim>
                                        <p:anim calcmode="lin" valueType="num">
                                          <p:cBhvr>
                                            <p:cTn id="37" dur="1000" fill="hold"/>
                                            <p:tgtEl>
                                              <p:spTgt spid="129"/>
                                            </p:tgtEl>
                                            <p:attrNameLst>
                                              <p:attrName>style.rotation</p:attrName>
                                            </p:attrNameLst>
                                          </p:cBhvr>
                                          <p:tavLst>
                                            <p:tav tm="0">
                                              <p:val>
                                                <p:fltVal val="90"/>
                                              </p:val>
                                            </p:tav>
                                            <p:tav tm="100000">
                                              <p:val>
                                                <p:fltVal val="0"/>
                                              </p:val>
                                            </p:tav>
                                          </p:tavLst>
                                        </p:anim>
                                        <p:animEffect transition="in" filter="fade">
                                          <p:cBhvr>
                                            <p:cTn id="38" dur="1000"/>
                                            <p:tgtEl>
                                              <p:spTgt spid="129"/>
                                            </p:tgtEl>
                                          </p:cBhvr>
                                        </p:animEffect>
                                      </p:childTnLst>
                                    </p:cTn>
                                  </p:par>
                                  <p:par>
                                    <p:cTn id="39" presetID="31" presetClass="entr" presetSubtype="0" fill="hold" nodeType="withEffect">
                                      <p:stCondLst>
                                        <p:cond delay="0"/>
                                      </p:stCondLst>
                                      <p:childTnLst>
                                        <p:set>
                                          <p:cBhvr>
                                            <p:cTn id="40" dur="1" fill="hold">
                                              <p:stCondLst>
                                                <p:cond delay="0"/>
                                              </p:stCondLst>
                                            </p:cTn>
                                            <p:tgtEl>
                                              <p:spTgt spid="132"/>
                                            </p:tgtEl>
                                            <p:attrNameLst>
                                              <p:attrName>style.visibility</p:attrName>
                                            </p:attrNameLst>
                                          </p:cBhvr>
                                          <p:to>
                                            <p:strVal val="visible"/>
                                          </p:to>
                                        </p:set>
                                        <p:anim calcmode="lin" valueType="num">
                                          <p:cBhvr>
                                            <p:cTn id="41" dur="1000" fill="hold"/>
                                            <p:tgtEl>
                                              <p:spTgt spid="132"/>
                                            </p:tgtEl>
                                            <p:attrNameLst>
                                              <p:attrName>ppt_w</p:attrName>
                                            </p:attrNameLst>
                                          </p:cBhvr>
                                          <p:tavLst>
                                            <p:tav tm="0">
                                              <p:val>
                                                <p:fltVal val="0"/>
                                              </p:val>
                                            </p:tav>
                                            <p:tav tm="100000">
                                              <p:val>
                                                <p:strVal val="#ppt_w"/>
                                              </p:val>
                                            </p:tav>
                                          </p:tavLst>
                                        </p:anim>
                                        <p:anim calcmode="lin" valueType="num">
                                          <p:cBhvr>
                                            <p:cTn id="42" dur="1000" fill="hold"/>
                                            <p:tgtEl>
                                              <p:spTgt spid="132"/>
                                            </p:tgtEl>
                                            <p:attrNameLst>
                                              <p:attrName>ppt_h</p:attrName>
                                            </p:attrNameLst>
                                          </p:cBhvr>
                                          <p:tavLst>
                                            <p:tav tm="0">
                                              <p:val>
                                                <p:fltVal val="0"/>
                                              </p:val>
                                            </p:tav>
                                            <p:tav tm="100000">
                                              <p:val>
                                                <p:strVal val="#ppt_h"/>
                                              </p:val>
                                            </p:tav>
                                          </p:tavLst>
                                        </p:anim>
                                        <p:anim calcmode="lin" valueType="num">
                                          <p:cBhvr>
                                            <p:cTn id="43" dur="1000" fill="hold"/>
                                            <p:tgtEl>
                                              <p:spTgt spid="132"/>
                                            </p:tgtEl>
                                            <p:attrNameLst>
                                              <p:attrName>style.rotation</p:attrName>
                                            </p:attrNameLst>
                                          </p:cBhvr>
                                          <p:tavLst>
                                            <p:tav tm="0">
                                              <p:val>
                                                <p:fltVal val="90"/>
                                              </p:val>
                                            </p:tav>
                                            <p:tav tm="100000">
                                              <p:val>
                                                <p:fltVal val="0"/>
                                              </p:val>
                                            </p:tav>
                                          </p:tavLst>
                                        </p:anim>
                                        <p:animEffect transition="in" filter="fade">
                                          <p:cBhvr>
                                            <p:cTn id="44" dur="1000"/>
                                            <p:tgtEl>
                                              <p:spTgt spid="132"/>
                                            </p:tgtEl>
                                          </p:cBhvr>
                                        </p:animEffect>
                                      </p:childTnLst>
                                    </p:cTn>
                                  </p:par>
                                  <p:par>
                                    <p:cTn id="45" presetID="31" presetClass="entr" presetSubtype="0" fill="hold" nodeType="withEffect">
                                      <p:stCondLst>
                                        <p:cond delay="0"/>
                                      </p:stCondLst>
                                      <p:childTnLst>
                                        <p:set>
                                          <p:cBhvr>
                                            <p:cTn id="46" dur="1" fill="hold">
                                              <p:stCondLst>
                                                <p:cond delay="0"/>
                                              </p:stCondLst>
                                            </p:cTn>
                                            <p:tgtEl>
                                              <p:spTgt spid="138"/>
                                            </p:tgtEl>
                                            <p:attrNameLst>
                                              <p:attrName>style.visibility</p:attrName>
                                            </p:attrNameLst>
                                          </p:cBhvr>
                                          <p:to>
                                            <p:strVal val="visible"/>
                                          </p:to>
                                        </p:set>
                                        <p:anim calcmode="lin" valueType="num">
                                          <p:cBhvr>
                                            <p:cTn id="47" dur="1000" fill="hold"/>
                                            <p:tgtEl>
                                              <p:spTgt spid="138"/>
                                            </p:tgtEl>
                                            <p:attrNameLst>
                                              <p:attrName>ppt_w</p:attrName>
                                            </p:attrNameLst>
                                          </p:cBhvr>
                                          <p:tavLst>
                                            <p:tav tm="0">
                                              <p:val>
                                                <p:fltVal val="0"/>
                                              </p:val>
                                            </p:tav>
                                            <p:tav tm="100000">
                                              <p:val>
                                                <p:strVal val="#ppt_w"/>
                                              </p:val>
                                            </p:tav>
                                          </p:tavLst>
                                        </p:anim>
                                        <p:anim calcmode="lin" valueType="num">
                                          <p:cBhvr>
                                            <p:cTn id="48" dur="1000" fill="hold"/>
                                            <p:tgtEl>
                                              <p:spTgt spid="138"/>
                                            </p:tgtEl>
                                            <p:attrNameLst>
                                              <p:attrName>ppt_h</p:attrName>
                                            </p:attrNameLst>
                                          </p:cBhvr>
                                          <p:tavLst>
                                            <p:tav tm="0">
                                              <p:val>
                                                <p:fltVal val="0"/>
                                              </p:val>
                                            </p:tav>
                                            <p:tav tm="100000">
                                              <p:val>
                                                <p:strVal val="#ppt_h"/>
                                              </p:val>
                                            </p:tav>
                                          </p:tavLst>
                                        </p:anim>
                                        <p:anim calcmode="lin" valueType="num">
                                          <p:cBhvr>
                                            <p:cTn id="49" dur="1000" fill="hold"/>
                                            <p:tgtEl>
                                              <p:spTgt spid="138"/>
                                            </p:tgtEl>
                                            <p:attrNameLst>
                                              <p:attrName>style.rotation</p:attrName>
                                            </p:attrNameLst>
                                          </p:cBhvr>
                                          <p:tavLst>
                                            <p:tav tm="0">
                                              <p:val>
                                                <p:fltVal val="90"/>
                                              </p:val>
                                            </p:tav>
                                            <p:tav tm="100000">
                                              <p:val>
                                                <p:fltVal val="0"/>
                                              </p:val>
                                            </p:tav>
                                          </p:tavLst>
                                        </p:anim>
                                        <p:animEffect transition="in" filter="fade">
                                          <p:cBhvr>
                                            <p:cTn id="50" dur="1000"/>
                                            <p:tgtEl>
                                              <p:spTgt spid="138"/>
                                            </p:tgtEl>
                                          </p:cBhvr>
                                        </p:animEffect>
                                      </p:childTnLst>
                                    </p:cTn>
                                  </p:par>
                                  <p:par>
                                    <p:cTn id="51" presetID="31" presetClass="entr" presetSubtype="0" fill="hold" nodeType="withEffect">
                                      <p:stCondLst>
                                        <p:cond delay="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1000" fill="hold"/>
                                            <p:tgtEl>
                                              <p:spTgt spid="141"/>
                                            </p:tgtEl>
                                            <p:attrNameLst>
                                              <p:attrName>ppt_w</p:attrName>
                                            </p:attrNameLst>
                                          </p:cBhvr>
                                          <p:tavLst>
                                            <p:tav tm="0">
                                              <p:val>
                                                <p:fltVal val="0"/>
                                              </p:val>
                                            </p:tav>
                                            <p:tav tm="100000">
                                              <p:val>
                                                <p:strVal val="#ppt_w"/>
                                              </p:val>
                                            </p:tav>
                                          </p:tavLst>
                                        </p:anim>
                                        <p:anim calcmode="lin" valueType="num">
                                          <p:cBhvr>
                                            <p:cTn id="54" dur="1000" fill="hold"/>
                                            <p:tgtEl>
                                              <p:spTgt spid="141"/>
                                            </p:tgtEl>
                                            <p:attrNameLst>
                                              <p:attrName>ppt_h</p:attrName>
                                            </p:attrNameLst>
                                          </p:cBhvr>
                                          <p:tavLst>
                                            <p:tav tm="0">
                                              <p:val>
                                                <p:fltVal val="0"/>
                                              </p:val>
                                            </p:tav>
                                            <p:tav tm="100000">
                                              <p:val>
                                                <p:strVal val="#ppt_h"/>
                                              </p:val>
                                            </p:tav>
                                          </p:tavLst>
                                        </p:anim>
                                        <p:anim calcmode="lin" valueType="num">
                                          <p:cBhvr>
                                            <p:cTn id="55" dur="1000" fill="hold"/>
                                            <p:tgtEl>
                                              <p:spTgt spid="141"/>
                                            </p:tgtEl>
                                            <p:attrNameLst>
                                              <p:attrName>style.rotation</p:attrName>
                                            </p:attrNameLst>
                                          </p:cBhvr>
                                          <p:tavLst>
                                            <p:tav tm="0">
                                              <p:val>
                                                <p:fltVal val="90"/>
                                              </p:val>
                                            </p:tav>
                                            <p:tav tm="100000">
                                              <p:val>
                                                <p:fltVal val="0"/>
                                              </p:val>
                                            </p:tav>
                                          </p:tavLst>
                                        </p:anim>
                                        <p:animEffect transition="in" filter="fade">
                                          <p:cBhvr>
                                            <p:cTn id="56" dur="1000"/>
                                            <p:tgtEl>
                                              <p:spTgt spid="141"/>
                                            </p:tgtEl>
                                          </p:cBhvr>
                                        </p:animEffect>
                                      </p:childTnLst>
                                    </p:cTn>
                                  </p:par>
                                  <p:par>
                                    <p:cTn id="57" presetID="31" presetClass="entr" presetSubtype="0" fill="hold" nodeType="withEffect">
                                      <p:stCondLst>
                                        <p:cond delay="0"/>
                                      </p:stCondLst>
                                      <p:childTnLst>
                                        <p:set>
                                          <p:cBhvr>
                                            <p:cTn id="58" dur="1" fill="hold">
                                              <p:stCondLst>
                                                <p:cond delay="0"/>
                                              </p:stCondLst>
                                            </p:cTn>
                                            <p:tgtEl>
                                              <p:spTgt spid="135"/>
                                            </p:tgtEl>
                                            <p:attrNameLst>
                                              <p:attrName>style.visibility</p:attrName>
                                            </p:attrNameLst>
                                          </p:cBhvr>
                                          <p:to>
                                            <p:strVal val="visible"/>
                                          </p:to>
                                        </p:set>
                                        <p:anim calcmode="lin" valueType="num">
                                          <p:cBhvr>
                                            <p:cTn id="59" dur="1000" fill="hold"/>
                                            <p:tgtEl>
                                              <p:spTgt spid="135"/>
                                            </p:tgtEl>
                                            <p:attrNameLst>
                                              <p:attrName>ppt_w</p:attrName>
                                            </p:attrNameLst>
                                          </p:cBhvr>
                                          <p:tavLst>
                                            <p:tav tm="0">
                                              <p:val>
                                                <p:fltVal val="0"/>
                                              </p:val>
                                            </p:tav>
                                            <p:tav tm="100000">
                                              <p:val>
                                                <p:strVal val="#ppt_w"/>
                                              </p:val>
                                            </p:tav>
                                          </p:tavLst>
                                        </p:anim>
                                        <p:anim calcmode="lin" valueType="num">
                                          <p:cBhvr>
                                            <p:cTn id="60" dur="1000" fill="hold"/>
                                            <p:tgtEl>
                                              <p:spTgt spid="135"/>
                                            </p:tgtEl>
                                            <p:attrNameLst>
                                              <p:attrName>ppt_h</p:attrName>
                                            </p:attrNameLst>
                                          </p:cBhvr>
                                          <p:tavLst>
                                            <p:tav tm="0">
                                              <p:val>
                                                <p:fltVal val="0"/>
                                              </p:val>
                                            </p:tav>
                                            <p:tav tm="100000">
                                              <p:val>
                                                <p:strVal val="#ppt_h"/>
                                              </p:val>
                                            </p:tav>
                                          </p:tavLst>
                                        </p:anim>
                                        <p:anim calcmode="lin" valueType="num">
                                          <p:cBhvr>
                                            <p:cTn id="61" dur="1000" fill="hold"/>
                                            <p:tgtEl>
                                              <p:spTgt spid="135"/>
                                            </p:tgtEl>
                                            <p:attrNameLst>
                                              <p:attrName>style.rotation</p:attrName>
                                            </p:attrNameLst>
                                          </p:cBhvr>
                                          <p:tavLst>
                                            <p:tav tm="0">
                                              <p:val>
                                                <p:fltVal val="90"/>
                                              </p:val>
                                            </p:tav>
                                            <p:tav tm="100000">
                                              <p:val>
                                                <p:fltVal val="0"/>
                                              </p:val>
                                            </p:tav>
                                          </p:tavLst>
                                        </p:anim>
                                        <p:animEffect transition="in" filter="fade">
                                          <p:cBhvr>
                                            <p:cTn id="62" dur="1000"/>
                                            <p:tgtEl>
                                              <p:spTgt spid="135"/>
                                            </p:tgtEl>
                                          </p:cBhvr>
                                        </p:animEffect>
                                      </p:childTnLst>
                                    </p:cTn>
                                  </p:par>
                                </p:childTnLst>
                              </p:cTn>
                            </p:par>
                            <p:par>
                              <p:cTn id="63" fill="hold">
                                <p:stCondLst>
                                  <p:cond delay="3000"/>
                                </p:stCondLst>
                                <p:childTnLst>
                                  <p:par>
                                    <p:cTn id="64" presetID="53" presetClass="entr" presetSubtype="16" fill="hold" nodeType="afterEffect">
                                      <p:stCondLst>
                                        <p:cond delay="0"/>
                                      </p:stCondLst>
                                      <p:childTnLst>
                                        <p:set>
                                          <p:cBhvr>
                                            <p:cTn id="65" dur="1" fill="hold">
                                              <p:stCondLst>
                                                <p:cond delay="0"/>
                                              </p:stCondLst>
                                            </p:cTn>
                                            <p:tgtEl>
                                              <p:spTgt spid="156"/>
                                            </p:tgtEl>
                                            <p:attrNameLst>
                                              <p:attrName>style.visibility</p:attrName>
                                            </p:attrNameLst>
                                          </p:cBhvr>
                                          <p:to>
                                            <p:strVal val="visible"/>
                                          </p:to>
                                        </p:set>
                                        <p:anim calcmode="lin" valueType="num">
                                          <p:cBhvr>
                                            <p:cTn id="66" dur="500" fill="hold"/>
                                            <p:tgtEl>
                                              <p:spTgt spid="156"/>
                                            </p:tgtEl>
                                            <p:attrNameLst>
                                              <p:attrName>ppt_w</p:attrName>
                                            </p:attrNameLst>
                                          </p:cBhvr>
                                          <p:tavLst>
                                            <p:tav tm="0">
                                              <p:val>
                                                <p:fltVal val="0"/>
                                              </p:val>
                                            </p:tav>
                                            <p:tav tm="100000">
                                              <p:val>
                                                <p:strVal val="#ppt_w"/>
                                              </p:val>
                                            </p:tav>
                                          </p:tavLst>
                                        </p:anim>
                                        <p:anim calcmode="lin" valueType="num">
                                          <p:cBhvr>
                                            <p:cTn id="67" dur="500" fill="hold"/>
                                            <p:tgtEl>
                                              <p:spTgt spid="156"/>
                                            </p:tgtEl>
                                            <p:attrNameLst>
                                              <p:attrName>ppt_h</p:attrName>
                                            </p:attrNameLst>
                                          </p:cBhvr>
                                          <p:tavLst>
                                            <p:tav tm="0">
                                              <p:val>
                                                <p:fltVal val="0"/>
                                              </p:val>
                                            </p:tav>
                                            <p:tav tm="100000">
                                              <p:val>
                                                <p:strVal val="#ppt_h"/>
                                              </p:val>
                                            </p:tav>
                                          </p:tavLst>
                                        </p:anim>
                                        <p:animEffect transition="in" filter="fade">
                                          <p:cBhvr>
                                            <p:cTn id="68" dur="500"/>
                                            <p:tgtEl>
                                              <p:spTgt spid="156"/>
                                            </p:tgtEl>
                                          </p:cBhvr>
                                        </p:animEffect>
                                      </p:childTnLst>
                                    </p:cTn>
                                  </p:par>
                                  <p:par>
                                    <p:cTn id="69" presetID="53" presetClass="entr" presetSubtype="16" fill="hold" nodeType="withEffect">
                                      <p:stCondLst>
                                        <p:cond delay="250"/>
                                      </p:stCondLst>
                                      <p:childTnLst>
                                        <p:set>
                                          <p:cBhvr>
                                            <p:cTn id="70" dur="1" fill="hold">
                                              <p:stCondLst>
                                                <p:cond delay="0"/>
                                              </p:stCondLst>
                                            </p:cTn>
                                            <p:tgtEl>
                                              <p:spTgt spid="159"/>
                                            </p:tgtEl>
                                            <p:attrNameLst>
                                              <p:attrName>style.visibility</p:attrName>
                                            </p:attrNameLst>
                                          </p:cBhvr>
                                          <p:to>
                                            <p:strVal val="visible"/>
                                          </p:to>
                                        </p:set>
                                        <p:anim calcmode="lin" valueType="num">
                                          <p:cBhvr>
                                            <p:cTn id="71" dur="500" fill="hold"/>
                                            <p:tgtEl>
                                              <p:spTgt spid="159"/>
                                            </p:tgtEl>
                                            <p:attrNameLst>
                                              <p:attrName>ppt_w</p:attrName>
                                            </p:attrNameLst>
                                          </p:cBhvr>
                                          <p:tavLst>
                                            <p:tav tm="0">
                                              <p:val>
                                                <p:fltVal val="0"/>
                                              </p:val>
                                            </p:tav>
                                            <p:tav tm="100000">
                                              <p:val>
                                                <p:strVal val="#ppt_w"/>
                                              </p:val>
                                            </p:tav>
                                          </p:tavLst>
                                        </p:anim>
                                        <p:anim calcmode="lin" valueType="num">
                                          <p:cBhvr>
                                            <p:cTn id="72" dur="500" fill="hold"/>
                                            <p:tgtEl>
                                              <p:spTgt spid="159"/>
                                            </p:tgtEl>
                                            <p:attrNameLst>
                                              <p:attrName>ppt_h</p:attrName>
                                            </p:attrNameLst>
                                          </p:cBhvr>
                                          <p:tavLst>
                                            <p:tav tm="0">
                                              <p:val>
                                                <p:fltVal val="0"/>
                                              </p:val>
                                            </p:tav>
                                            <p:tav tm="100000">
                                              <p:val>
                                                <p:strVal val="#ppt_h"/>
                                              </p:val>
                                            </p:tav>
                                          </p:tavLst>
                                        </p:anim>
                                        <p:animEffect transition="in" filter="fade">
                                          <p:cBhvr>
                                            <p:cTn id="73" dur="500"/>
                                            <p:tgtEl>
                                              <p:spTgt spid="159"/>
                                            </p:tgtEl>
                                          </p:cBhvr>
                                        </p:animEffect>
                                      </p:childTnLst>
                                    </p:cTn>
                                  </p:par>
                                  <p:par>
                                    <p:cTn id="74" presetID="53" presetClass="entr" presetSubtype="16" fill="hold" nodeType="withEffect">
                                      <p:stCondLst>
                                        <p:cond delay="500"/>
                                      </p:stCondLst>
                                      <p:childTnLst>
                                        <p:set>
                                          <p:cBhvr>
                                            <p:cTn id="75" dur="1" fill="hold">
                                              <p:stCondLst>
                                                <p:cond delay="0"/>
                                              </p:stCondLst>
                                            </p:cTn>
                                            <p:tgtEl>
                                              <p:spTgt spid="168"/>
                                            </p:tgtEl>
                                            <p:attrNameLst>
                                              <p:attrName>style.visibility</p:attrName>
                                            </p:attrNameLst>
                                          </p:cBhvr>
                                          <p:to>
                                            <p:strVal val="visible"/>
                                          </p:to>
                                        </p:set>
                                        <p:anim calcmode="lin" valueType="num">
                                          <p:cBhvr>
                                            <p:cTn id="76" dur="500" fill="hold"/>
                                            <p:tgtEl>
                                              <p:spTgt spid="168"/>
                                            </p:tgtEl>
                                            <p:attrNameLst>
                                              <p:attrName>ppt_w</p:attrName>
                                            </p:attrNameLst>
                                          </p:cBhvr>
                                          <p:tavLst>
                                            <p:tav tm="0">
                                              <p:val>
                                                <p:fltVal val="0"/>
                                              </p:val>
                                            </p:tav>
                                            <p:tav tm="100000">
                                              <p:val>
                                                <p:strVal val="#ppt_w"/>
                                              </p:val>
                                            </p:tav>
                                          </p:tavLst>
                                        </p:anim>
                                        <p:anim calcmode="lin" valueType="num">
                                          <p:cBhvr>
                                            <p:cTn id="77" dur="500" fill="hold"/>
                                            <p:tgtEl>
                                              <p:spTgt spid="168"/>
                                            </p:tgtEl>
                                            <p:attrNameLst>
                                              <p:attrName>ppt_h</p:attrName>
                                            </p:attrNameLst>
                                          </p:cBhvr>
                                          <p:tavLst>
                                            <p:tav tm="0">
                                              <p:val>
                                                <p:fltVal val="0"/>
                                              </p:val>
                                            </p:tav>
                                            <p:tav tm="100000">
                                              <p:val>
                                                <p:strVal val="#ppt_h"/>
                                              </p:val>
                                            </p:tav>
                                          </p:tavLst>
                                        </p:anim>
                                        <p:animEffect transition="in" filter="fade">
                                          <p:cBhvr>
                                            <p:cTn id="78" dur="500"/>
                                            <p:tgtEl>
                                              <p:spTgt spid="168"/>
                                            </p:tgtEl>
                                          </p:cBhvr>
                                        </p:animEffect>
                                      </p:childTnLst>
                                    </p:cTn>
                                  </p:par>
                                </p:childTnLst>
                              </p:cTn>
                            </p:par>
                            <p:par>
                              <p:cTn id="79" fill="hold">
                                <p:stCondLst>
                                  <p:cond delay="4000"/>
                                </p:stCondLst>
                                <p:childTnLst>
                                  <p:par>
                                    <p:cTn id="80" presetID="8" presetClass="emph" presetSubtype="0" fill="hold" nodeType="afterEffect">
                                      <p:stCondLst>
                                        <p:cond delay="0"/>
                                      </p:stCondLst>
                                      <p:childTnLst>
                                        <p:animRot by="21600000">
                                          <p:cBhvr>
                                            <p:cTn id="81" dur="2000" fill="hold"/>
                                            <p:tgtEl>
                                              <p:spTgt spid="159"/>
                                            </p:tgtEl>
                                            <p:attrNameLst>
                                              <p:attrName>r</p:attrName>
                                            </p:attrNameLst>
                                          </p:cBhvr>
                                        </p:animRot>
                                      </p:childTnLst>
                                    </p:cTn>
                                  </p:par>
                                </p:childTnLst>
                              </p:cTn>
                            </p:par>
                            <p:par>
                              <p:cTn id="82" fill="hold">
                                <p:stCondLst>
                                  <p:cond delay="6000"/>
                                </p:stCondLst>
                                <p:childTnLst>
                                  <p:par>
                                    <p:cTn id="83" presetID="14" presetClass="entr" presetSubtype="10" fill="hold" grpId="0" nodeType="afterEffect">
                                      <p:stCondLst>
                                        <p:cond delay="0"/>
                                      </p:stCondLst>
                                      <p:childTnLst>
                                        <p:set>
                                          <p:cBhvr>
                                            <p:cTn id="84" dur="1" fill="hold">
                                              <p:stCondLst>
                                                <p:cond delay="0"/>
                                              </p:stCondLst>
                                            </p:cTn>
                                            <p:tgtEl>
                                              <p:spTgt spid="179"/>
                                            </p:tgtEl>
                                            <p:attrNameLst>
                                              <p:attrName>style.visibility</p:attrName>
                                            </p:attrNameLst>
                                          </p:cBhvr>
                                          <p:to>
                                            <p:strVal val="visible"/>
                                          </p:to>
                                        </p:set>
                                        <p:animEffect transition="in" filter="randombar(horizontal)">
                                          <p:cBhvr>
                                            <p:cTn id="85" dur="500"/>
                                            <p:tgtEl>
                                              <p:spTgt spid="179"/>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172"/>
                                            </p:tgtEl>
                                            <p:attrNameLst>
                                              <p:attrName>style.visibility</p:attrName>
                                            </p:attrNameLst>
                                          </p:cBhvr>
                                          <p:to>
                                            <p:strVal val="visible"/>
                                          </p:to>
                                        </p:set>
                                        <p:animEffect transition="in" filter="randombar(horizontal)">
                                          <p:cBhvr>
                                            <p:cTn id="88" dur="500"/>
                                            <p:tgtEl>
                                              <p:spTgt spid="172"/>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173"/>
                                            </p:tgtEl>
                                            <p:attrNameLst>
                                              <p:attrName>style.visibility</p:attrName>
                                            </p:attrNameLst>
                                          </p:cBhvr>
                                          <p:to>
                                            <p:strVal val="visible"/>
                                          </p:to>
                                        </p:set>
                                        <p:animEffect transition="in" filter="randombar(horizontal)">
                                          <p:cBhvr>
                                            <p:cTn id="91" dur="500"/>
                                            <p:tgtEl>
                                              <p:spTgt spid="173"/>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174"/>
                                            </p:tgtEl>
                                            <p:attrNameLst>
                                              <p:attrName>style.visibility</p:attrName>
                                            </p:attrNameLst>
                                          </p:cBhvr>
                                          <p:to>
                                            <p:strVal val="visible"/>
                                          </p:to>
                                        </p:set>
                                        <p:animEffect transition="in" filter="randombar(horizontal)">
                                          <p:cBhvr>
                                            <p:cTn id="94" dur="500"/>
                                            <p:tgtEl>
                                              <p:spTgt spid="174"/>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175"/>
                                            </p:tgtEl>
                                            <p:attrNameLst>
                                              <p:attrName>style.visibility</p:attrName>
                                            </p:attrNameLst>
                                          </p:cBhvr>
                                          <p:to>
                                            <p:strVal val="visible"/>
                                          </p:to>
                                        </p:set>
                                        <p:animEffect transition="in" filter="randombar(horizontal)">
                                          <p:cBhvr>
                                            <p:cTn id="97" dur="500"/>
                                            <p:tgtEl>
                                              <p:spTgt spid="175"/>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176"/>
                                            </p:tgtEl>
                                            <p:attrNameLst>
                                              <p:attrName>style.visibility</p:attrName>
                                            </p:attrNameLst>
                                          </p:cBhvr>
                                          <p:to>
                                            <p:strVal val="visible"/>
                                          </p:to>
                                        </p:set>
                                        <p:animEffect transition="in" filter="randombar(horizontal)">
                                          <p:cBhvr>
                                            <p:cTn id="100" dur="500"/>
                                            <p:tgtEl>
                                              <p:spTgt spid="176"/>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177"/>
                                            </p:tgtEl>
                                            <p:attrNameLst>
                                              <p:attrName>style.visibility</p:attrName>
                                            </p:attrNameLst>
                                          </p:cBhvr>
                                          <p:to>
                                            <p:strVal val="visible"/>
                                          </p:to>
                                        </p:set>
                                        <p:animEffect transition="in" filter="randombar(horizontal)">
                                          <p:cBhvr>
                                            <p:cTn id="103" dur="500"/>
                                            <p:tgtEl>
                                              <p:spTgt spid="177"/>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178"/>
                                            </p:tgtEl>
                                            <p:attrNameLst>
                                              <p:attrName>style.visibility</p:attrName>
                                            </p:attrNameLst>
                                          </p:cBhvr>
                                          <p:to>
                                            <p:strVal val="visible"/>
                                          </p:to>
                                        </p:set>
                                        <p:animEffect transition="in" filter="randombar(horizontal)">
                                          <p:cBhvr>
                                            <p:cTn id="106" dur="500"/>
                                            <p:tgtEl>
                                              <p:spTgt spid="178"/>
                                            </p:tgtEl>
                                          </p:cBhvr>
                                        </p:animEffect>
                                      </p:childTnLst>
                                    </p:cTn>
                                  </p:par>
                                </p:childTnLst>
                              </p:cTn>
                            </p:par>
                            <p:par>
                              <p:cTn id="107" fill="hold">
                                <p:stCondLst>
                                  <p:cond delay="6500"/>
                                </p:stCondLst>
                                <p:childTnLst>
                                  <p:par>
                                    <p:cTn id="108" presetID="22" presetClass="entr" presetSubtype="2" fill="hold" grpId="0" nodeType="afterEffect">
                                      <p:stCondLst>
                                        <p:cond delay="0"/>
                                      </p:stCondLst>
                                      <p:childTnLst>
                                        <p:set>
                                          <p:cBhvr>
                                            <p:cTn id="109" dur="1" fill="hold">
                                              <p:stCondLst>
                                                <p:cond delay="0"/>
                                              </p:stCondLst>
                                            </p:cTn>
                                            <p:tgtEl>
                                              <p:spTgt spid="155"/>
                                            </p:tgtEl>
                                            <p:attrNameLst>
                                              <p:attrName>style.visibility</p:attrName>
                                            </p:attrNameLst>
                                          </p:cBhvr>
                                          <p:to>
                                            <p:strVal val="visible"/>
                                          </p:to>
                                        </p:set>
                                        <p:animEffect transition="in" filter="wipe(right)">
                                          <p:cBhvr>
                                            <p:cTn id="110" dur="500"/>
                                            <p:tgtEl>
                                              <p:spTgt spid="155"/>
                                            </p:tgtEl>
                                          </p:cBhvr>
                                        </p:animEffect>
                                      </p:childTnLst>
                                    </p:cTn>
                                  </p:par>
                                </p:childTnLst>
                              </p:cTn>
                            </p:par>
                            <p:par>
                              <p:cTn id="111" fill="hold">
                                <p:stCondLst>
                                  <p:cond delay="7000"/>
                                </p:stCondLst>
                                <p:childTnLst>
                                  <p:par>
                                    <p:cTn id="112" presetID="2" presetClass="entr" presetSubtype="8" accel="40000" fill="hold" nodeType="afterEffect">
                                      <p:stCondLst>
                                        <p:cond delay="0"/>
                                      </p:stCondLst>
                                      <p:childTnLst>
                                        <p:set>
                                          <p:cBhvr>
                                            <p:cTn id="113" dur="1" fill="hold">
                                              <p:stCondLst>
                                                <p:cond delay="0"/>
                                              </p:stCondLst>
                                            </p:cTn>
                                            <p:tgtEl>
                                              <p:spTgt spid="180"/>
                                            </p:tgtEl>
                                            <p:attrNameLst>
                                              <p:attrName>style.visibility</p:attrName>
                                            </p:attrNameLst>
                                          </p:cBhvr>
                                          <p:to>
                                            <p:strVal val="visible"/>
                                          </p:to>
                                        </p:set>
                                        <p:anim calcmode="lin" valueType="num">
                                          <p:cBhvr additive="base">
                                            <p:cTn id="114" dur="1250" fill="hold"/>
                                            <p:tgtEl>
                                              <p:spTgt spid="180"/>
                                            </p:tgtEl>
                                            <p:attrNameLst>
                                              <p:attrName>ppt_x</p:attrName>
                                            </p:attrNameLst>
                                          </p:cBhvr>
                                          <p:tavLst>
                                            <p:tav tm="0">
                                              <p:val>
                                                <p:strVal val="0-#ppt_w/2"/>
                                              </p:val>
                                            </p:tav>
                                            <p:tav tm="100000">
                                              <p:val>
                                                <p:strVal val="#ppt_x"/>
                                              </p:val>
                                            </p:tav>
                                          </p:tavLst>
                                        </p:anim>
                                        <p:anim calcmode="lin" valueType="num">
                                          <p:cBhvr additive="base">
                                            <p:cTn id="115" dur="1250" fill="hold"/>
                                            <p:tgtEl>
                                              <p:spTgt spid="180"/>
                                            </p:tgtEl>
                                            <p:attrNameLst>
                                              <p:attrName>ppt_y</p:attrName>
                                            </p:attrNameLst>
                                          </p:cBhvr>
                                          <p:tavLst>
                                            <p:tav tm="0">
                                              <p:val>
                                                <p:strVal val="#ppt_y"/>
                                              </p:val>
                                            </p:tav>
                                            <p:tav tm="100000">
                                              <p:val>
                                                <p:strVal val="#ppt_y"/>
                                              </p:val>
                                            </p:tav>
                                          </p:tavLst>
                                        </p:anim>
                                      </p:childTnLst>
                                    </p:cTn>
                                  </p:par>
                                </p:childTnLst>
                              </p:cTn>
                            </p:par>
                            <p:par>
                              <p:cTn id="116" fill="hold">
                                <p:stCondLst>
                                  <p:cond delay="8250"/>
                                </p:stCondLst>
                                <p:childTnLst>
                                  <p:par>
                                    <p:cTn id="117" presetID="22" presetClass="entr" presetSubtype="2" fill="hold" grpId="0" nodeType="afterEffect">
                                      <p:stCondLst>
                                        <p:cond delay="0"/>
                                      </p:stCondLst>
                                      <p:childTnLst>
                                        <p:set>
                                          <p:cBhvr>
                                            <p:cTn id="118" dur="1" fill="hold">
                                              <p:stCondLst>
                                                <p:cond delay="0"/>
                                              </p:stCondLst>
                                            </p:cTn>
                                            <p:tgtEl>
                                              <p:spTgt spid="152"/>
                                            </p:tgtEl>
                                            <p:attrNameLst>
                                              <p:attrName>style.visibility</p:attrName>
                                            </p:attrNameLst>
                                          </p:cBhvr>
                                          <p:to>
                                            <p:strVal val="visible"/>
                                          </p:to>
                                        </p:set>
                                        <p:animEffect transition="in" filter="wipe(right)">
                                          <p:cBhvr>
                                            <p:cTn id="119" dur="500"/>
                                            <p:tgtEl>
                                              <p:spTgt spid="152"/>
                                            </p:tgtEl>
                                          </p:cBhvr>
                                        </p:animEffect>
                                      </p:childTnLst>
                                    </p:cTn>
                                  </p:par>
                                </p:childTnLst>
                              </p:cTn>
                            </p:par>
                            <p:par>
                              <p:cTn id="120" fill="hold">
                                <p:stCondLst>
                                  <p:cond delay="8750"/>
                                </p:stCondLst>
                                <p:childTnLst>
                                  <p:par>
                                    <p:cTn id="121" presetID="2" presetClass="entr" presetSubtype="8" accel="40000" fill="hold" nodeType="afterEffect">
                                      <p:stCondLst>
                                        <p:cond delay="0"/>
                                      </p:stCondLst>
                                      <p:childTnLst>
                                        <p:set>
                                          <p:cBhvr>
                                            <p:cTn id="122" dur="1" fill="hold">
                                              <p:stCondLst>
                                                <p:cond delay="0"/>
                                              </p:stCondLst>
                                            </p:cTn>
                                            <p:tgtEl>
                                              <p:spTgt spid="187"/>
                                            </p:tgtEl>
                                            <p:attrNameLst>
                                              <p:attrName>style.visibility</p:attrName>
                                            </p:attrNameLst>
                                          </p:cBhvr>
                                          <p:to>
                                            <p:strVal val="visible"/>
                                          </p:to>
                                        </p:set>
                                        <p:anim calcmode="lin" valueType="num">
                                          <p:cBhvr additive="base">
                                            <p:cTn id="123" dur="1250" fill="hold"/>
                                            <p:tgtEl>
                                              <p:spTgt spid="187"/>
                                            </p:tgtEl>
                                            <p:attrNameLst>
                                              <p:attrName>ppt_x</p:attrName>
                                            </p:attrNameLst>
                                          </p:cBhvr>
                                          <p:tavLst>
                                            <p:tav tm="0">
                                              <p:val>
                                                <p:strVal val="0-#ppt_w/2"/>
                                              </p:val>
                                            </p:tav>
                                            <p:tav tm="100000">
                                              <p:val>
                                                <p:strVal val="#ppt_x"/>
                                              </p:val>
                                            </p:tav>
                                          </p:tavLst>
                                        </p:anim>
                                        <p:anim calcmode="lin" valueType="num">
                                          <p:cBhvr additive="base">
                                            <p:cTn id="124" dur="1250" fill="hold"/>
                                            <p:tgtEl>
                                              <p:spTgt spid="187"/>
                                            </p:tgtEl>
                                            <p:attrNameLst>
                                              <p:attrName>ppt_y</p:attrName>
                                            </p:attrNameLst>
                                          </p:cBhvr>
                                          <p:tavLst>
                                            <p:tav tm="0">
                                              <p:val>
                                                <p:strVal val="#ppt_y"/>
                                              </p:val>
                                            </p:tav>
                                            <p:tav tm="100000">
                                              <p:val>
                                                <p:strVal val="#ppt_y"/>
                                              </p:val>
                                            </p:tav>
                                          </p:tavLst>
                                        </p:anim>
                                      </p:childTnLst>
                                    </p:cTn>
                                  </p:par>
                                </p:childTnLst>
                              </p:cTn>
                            </p:par>
                            <p:par>
                              <p:cTn id="125" fill="hold">
                                <p:stCondLst>
                                  <p:cond delay="10000"/>
                                </p:stCondLst>
                                <p:childTnLst>
                                  <p:par>
                                    <p:cTn id="126" presetID="22" presetClass="entr" presetSubtype="2" fill="hold" grpId="0" nodeType="afterEffect">
                                      <p:stCondLst>
                                        <p:cond delay="0"/>
                                      </p:stCondLst>
                                      <p:childTnLst>
                                        <p:set>
                                          <p:cBhvr>
                                            <p:cTn id="127" dur="1" fill="hold">
                                              <p:stCondLst>
                                                <p:cond delay="0"/>
                                              </p:stCondLst>
                                            </p:cTn>
                                            <p:tgtEl>
                                              <p:spTgt spid="153"/>
                                            </p:tgtEl>
                                            <p:attrNameLst>
                                              <p:attrName>style.visibility</p:attrName>
                                            </p:attrNameLst>
                                          </p:cBhvr>
                                          <p:to>
                                            <p:strVal val="visible"/>
                                          </p:to>
                                        </p:set>
                                        <p:animEffect transition="in" filter="wipe(right)">
                                          <p:cBhvr>
                                            <p:cTn id="128" dur="500"/>
                                            <p:tgtEl>
                                              <p:spTgt spid="153"/>
                                            </p:tgtEl>
                                          </p:cBhvr>
                                        </p:animEffect>
                                      </p:childTnLst>
                                    </p:cTn>
                                  </p:par>
                                </p:childTnLst>
                              </p:cTn>
                            </p:par>
                            <p:par>
                              <p:cTn id="129" fill="hold">
                                <p:stCondLst>
                                  <p:cond delay="10500"/>
                                </p:stCondLst>
                                <p:childTnLst>
                                  <p:par>
                                    <p:cTn id="130" presetID="2" presetClass="entr" presetSubtype="8" accel="40000" fill="hold" nodeType="afterEffect">
                                      <p:stCondLst>
                                        <p:cond delay="0"/>
                                      </p:stCondLst>
                                      <p:childTnLst>
                                        <p:set>
                                          <p:cBhvr>
                                            <p:cTn id="131" dur="1" fill="hold">
                                              <p:stCondLst>
                                                <p:cond delay="0"/>
                                              </p:stCondLst>
                                            </p:cTn>
                                            <p:tgtEl>
                                              <p:spTgt spid="194"/>
                                            </p:tgtEl>
                                            <p:attrNameLst>
                                              <p:attrName>style.visibility</p:attrName>
                                            </p:attrNameLst>
                                          </p:cBhvr>
                                          <p:to>
                                            <p:strVal val="visible"/>
                                          </p:to>
                                        </p:set>
                                        <p:anim calcmode="lin" valueType="num">
                                          <p:cBhvr additive="base">
                                            <p:cTn id="132" dur="1250" fill="hold"/>
                                            <p:tgtEl>
                                              <p:spTgt spid="194"/>
                                            </p:tgtEl>
                                            <p:attrNameLst>
                                              <p:attrName>ppt_x</p:attrName>
                                            </p:attrNameLst>
                                          </p:cBhvr>
                                          <p:tavLst>
                                            <p:tav tm="0">
                                              <p:val>
                                                <p:strVal val="0-#ppt_w/2"/>
                                              </p:val>
                                            </p:tav>
                                            <p:tav tm="100000">
                                              <p:val>
                                                <p:strVal val="#ppt_x"/>
                                              </p:val>
                                            </p:tav>
                                          </p:tavLst>
                                        </p:anim>
                                        <p:anim calcmode="lin" valueType="num">
                                          <p:cBhvr additive="base">
                                            <p:cTn id="133" dur="1250" fill="hold"/>
                                            <p:tgtEl>
                                              <p:spTgt spid="194"/>
                                            </p:tgtEl>
                                            <p:attrNameLst>
                                              <p:attrName>ppt_y</p:attrName>
                                            </p:attrNameLst>
                                          </p:cBhvr>
                                          <p:tavLst>
                                            <p:tav tm="0">
                                              <p:val>
                                                <p:strVal val="#ppt_y"/>
                                              </p:val>
                                            </p:tav>
                                            <p:tav tm="100000">
                                              <p:val>
                                                <p:strVal val="#ppt_y"/>
                                              </p:val>
                                            </p:tav>
                                          </p:tavLst>
                                        </p:anim>
                                      </p:childTnLst>
                                    </p:cTn>
                                  </p:par>
                                </p:childTnLst>
                              </p:cTn>
                            </p:par>
                            <p:par>
                              <p:cTn id="134" fill="hold">
                                <p:stCondLst>
                                  <p:cond delay="11750"/>
                                </p:stCondLst>
                                <p:childTnLst>
                                  <p:par>
                                    <p:cTn id="135" presetID="22" presetClass="entr" presetSubtype="2" fill="hold" grpId="0" nodeType="afterEffect">
                                      <p:stCondLst>
                                        <p:cond delay="0"/>
                                      </p:stCondLst>
                                      <p:childTnLst>
                                        <p:set>
                                          <p:cBhvr>
                                            <p:cTn id="136" dur="1" fill="hold">
                                              <p:stCondLst>
                                                <p:cond delay="0"/>
                                              </p:stCondLst>
                                            </p:cTn>
                                            <p:tgtEl>
                                              <p:spTgt spid="154"/>
                                            </p:tgtEl>
                                            <p:attrNameLst>
                                              <p:attrName>style.visibility</p:attrName>
                                            </p:attrNameLst>
                                          </p:cBhvr>
                                          <p:to>
                                            <p:strVal val="visible"/>
                                          </p:to>
                                        </p:set>
                                        <p:animEffect transition="in" filter="wipe(right)">
                                          <p:cBhvr>
                                            <p:cTn id="137" dur="500"/>
                                            <p:tgtEl>
                                              <p:spTgt spid="154"/>
                                            </p:tgtEl>
                                          </p:cBhvr>
                                        </p:animEffect>
                                      </p:childTnLst>
                                    </p:cTn>
                                  </p:par>
                                </p:childTnLst>
                              </p:cTn>
                            </p:par>
                            <p:par>
                              <p:cTn id="138" fill="hold">
                                <p:stCondLst>
                                  <p:cond delay="12250"/>
                                </p:stCondLst>
                                <p:childTnLst>
                                  <p:par>
                                    <p:cTn id="139" presetID="2" presetClass="entr" presetSubtype="8" accel="40000" fill="hold" nodeType="afterEffect">
                                      <p:stCondLst>
                                        <p:cond delay="0"/>
                                      </p:stCondLst>
                                      <p:childTnLst>
                                        <p:set>
                                          <p:cBhvr>
                                            <p:cTn id="140" dur="1" fill="hold">
                                              <p:stCondLst>
                                                <p:cond delay="0"/>
                                              </p:stCondLst>
                                            </p:cTn>
                                            <p:tgtEl>
                                              <p:spTgt spid="201"/>
                                            </p:tgtEl>
                                            <p:attrNameLst>
                                              <p:attrName>style.visibility</p:attrName>
                                            </p:attrNameLst>
                                          </p:cBhvr>
                                          <p:to>
                                            <p:strVal val="visible"/>
                                          </p:to>
                                        </p:set>
                                        <p:anim calcmode="lin" valueType="num">
                                          <p:cBhvr additive="base">
                                            <p:cTn id="141" dur="1250" fill="hold"/>
                                            <p:tgtEl>
                                              <p:spTgt spid="201"/>
                                            </p:tgtEl>
                                            <p:attrNameLst>
                                              <p:attrName>ppt_x</p:attrName>
                                            </p:attrNameLst>
                                          </p:cBhvr>
                                          <p:tavLst>
                                            <p:tav tm="0">
                                              <p:val>
                                                <p:strVal val="0-#ppt_w/2"/>
                                              </p:val>
                                            </p:tav>
                                            <p:tav tm="100000">
                                              <p:val>
                                                <p:strVal val="#ppt_x"/>
                                              </p:val>
                                            </p:tav>
                                          </p:tavLst>
                                        </p:anim>
                                        <p:anim calcmode="lin" valueType="num">
                                          <p:cBhvr additive="base">
                                            <p:cTn id="142" dur="1250" fill="hold"/>
                                            <p:tgtEl>
                                              <p:spTgt spid="201"/>
                                            </p:tgtEl>
                                            <p:attrNameLst>
                                              <p:attrName>ppt_y</p:attrName>
                                            </p:attrNameLst>
                                          </p:cBhvr>
                                          <p:tavLst>
                                            <p:tav tm="0">
                                              <p:val>
                                                <p:strVal val="#ppt_y"/>
                                              </p:val>
                                            </p:tav>
                                            <p:tav tm="100000">
                                              <p:val>
                                                <p:strVal val="#ppt_y"/>
                                              </p:val>
                                            </p:tav>
                                          </p:tavLst>
                                        </p:anim>
                                      </p:childTnLst>
                                    </p:cTn>
                                  </p:par>
                                </p:childTnLst>
                              </p:cTn>
                            </p:par>
                            <p:par>
                              <p:cTn id="143" fill="hold">
                                <p:stCondLst>
                                  <p:cond delay="13500"/>
                                </p:stCondLst>
                                <p:childTnLst>
                                  <p:par>
                                    <p:cTn id="144" presetID="22" presetClass="entr" presetSubtype="8" fill="hold" grpId="0" nodeType="afterEffect">
                                      <p:stCondLst>
                                        <p:cond delay="0"/>
                                      </p:stCondLst>
                                      <p:childTnLst>
                                        <p:set>
                                          <p:cBhvr>
                                            <p:cTn id="145" dur="1" fill="hold">
                                              <p:stCondLst>
                                                <p:cond delay="0"/>
                                              </p:stCondLst>
                                            </p:cTn>
                                            <p:tgtEl>
                                              <p:spTgt spid="144"/>
                                            </p:tgtEl>
                                            <p:attrNameLst>
                                              <p:attrName>style.visibility</p:attrName>
                                            </p:attrNameLst>
                                          </p:cBhvr>
                                          <p:to>
                                            <p:strVal val="visible"/>
                                          </p:to>
                                        </p:set>
                                        <p:animEffect transition="in" filter="wipe(left)">
                                          <p:cBhvr>
                                            <p:cTn id="146" dur="500"/>
                                            <p:tgtEl>
                                              <p:spTgt spid="144"/>
                                            </p:tgtEl>
                                          </p:cBhvr>
                                        </p:animEffect>
                                      </p:childTnLst>
                                    </p:cTn>
                                  </p:par>
                                </p:childTnLst>
                              </p:cTn>
                            </p:par>
                            <p:par>
                              <p:cTn id="147" fill="hold">
                                <p:stCondLst>
                                  <p:cond delay="14000"/>
                                </p:stCondLst>
                                <p:childTnLst>
                                  <p:par>
                                    <p:cTn id="148" presetID="2" presetClass="entr" presetSubtype="2" accel="40000" fill="hold" nodeType="afterEffect">
                                      <p:stCondLst>
                                        <p:cond delay="0"/>
                                      </p:stCondLst>
                                      <p:childTnLst>
                                        <p:set>
                                          <p:cBhvr>
                                            <p:cTn id="149" dur="1" fill="hold">
                                              <p:stCondLst>
                                                <p:cond delay="0"/>
                                              </p:stCondLst>
                                            </p:cTn>
                                            <p:tgtEl>
                                              <p:spTgt spid="229"/>
                                            </p:tgtEl>
                                            <p:attrNameLst>
                                              <p:attrName>style.visibility</p:attrName>
                                            </p:attrNameLst>
                                          </p:cBhvr>
                                          <p:to>
                                            <p:strVal val="visible"/>
                                          </p:to>
                                        </p:set>
                                        <p:anim calcmode="lin" valueType="num">
                                          <p:cBhvr additive="base">
                                            <p:cTn id="150" dur="1250" fill="hold"/>
                                            <p:tgtEl>
                                              <p:spTgt spid="229"/>
                                            </p:tgtEl>
                                            <p:attrNameLst>
                                              <p:attrName>ppt_x</p:attrName>
                                            </p:attrNameLst>
                                          </p:cBhvr>
                                          <p:tavLst>
                                            <p:tav tm="0">
                                              <p:val>
                                                <p:strVal val="1+#ppt_w/2"/>
                                              </p:val>
                                            </p:tav>
                                            <p:tav tm="100000">
                                              <p:val>
                                                <p:strVal val="#ppt_x"/>
                                              </p:val>
                                            </p:tav>
                                          </p:tavLst>
                                        </p:anim>
                                        <p:anim calcmode="lin" valueType="num">
                                          <p:cBhvr additive="base">
                                            <p:cTn id="151" dur="1250" fill="hold"/>
                                            <p:tgtEl>
                                              <p:spTgt spid="229"/>
                                            </p:tgtEl>
                                            <p:attrNameLst>
                                              <p:attrName>ppt_y</p:attrName>
                                            </p:attrNameLst>
                                          </p:cBhvr>
                                          <p:tavLst>
                                            <p:tav tm="0">
                                              <p:val>
                                                <p:strVal val="#ppt_y"/>
                                              </p:val>
                                            </p:tav>
                                            <p:tav tm="100000">
                                              <p:val>
                                                <p:strVal val="#ppt_y"/>
                                              </p:val>
                                            </p:tav>
                                          </p:tavLst>
                                        </p:anim>
                                      </p:childTnLst>
                                    </p:cTn>
                                  </p:par>
                                </p:childTnLst>
                              </p:cTn>
                            </p:par>
                            <p:par>
                              <p:cTn id="152" fill="hold">
                                <p:stCondLst>
                                  <p:cond delay="15250"/>
                                </p:stCondLst>
                                <p:childTnLst>
                                  <p:par>
                                    <p:cTn id="153" presetID="22" presetClass="entr" presetSubtype="8" fill="hold" grpId="0" nodeType="afterEffect">
                                      <p:stCondLst>
                                        <p:cond delay="0"/>
                                      </p:stCondLst>
                                      <p:childTnLst>
                                        <p:set>
                                          <p:cBhvr>
                                            <p:cTn id="154" dur="1" fill="hold">
                                              <p:stCondLst>
                                                <p:cond delay="0"/>
                                              </p:stCondLst>
                                            </p:cTn>
                                            <p:tgtEl>
                                              <p:spTgt spid="148"/>
                                            </p:tgtEl>
                                            <p:attrNameLst>
                                              <p:attrName>style.visibility</p:attrName>
                                            </p:attrNameLst>
                                          </p:cBhvr>
                                          <p:to>
                                            <p:strVal val="visible"/>
                                          </p:to>
                                        </p:set>
                                        <p:animEffect transition="in" filter="wipe(left)">
                                          <p:cBhvr>
                                            <p:cTn id="155" dur="500"/>
                                            <p:tgtEl>
                                              <p:spTgt spid="148"/>
                                            </p:tgtEl>
                                          </p:cBhvr>
                                        </p:animEffect>
                                      </p:childTnLst>
                                    </p:cTn>
                                  </p:par>
                                </p:childTnLst>
                              </p:cTn>
                            </p:par>
                            <p:par>
                              <p:cTn id="156" fill="hold">
                                <p:stCondLst>
                                  <p:cond delay="15750"/>
                                </p:stCondLst>
                                <p:childTnLst>
                                  <p:par>
                                    <p:cTn id="157" presetID="2" presetClass="entr" presetSubtype="2" accel="40000" fill="hold" nodeType="afterEffect">
                                      <p:stCondLst>
                                        <p:cond delay="0"/>
                                      </p:stCondLst>
                                      <p:childTnLst>
                                        <p:set>
                                          <p:cBhvr>
                                            <p:cTn id="158" dur="1" fill="hold">
                                              <p:stCondLst>
                                                <p:cond delay="0"/>
                                              </p:stCondLst>
                                            </p:cTn>
                                            <p:tgtEl>
                                              <p:spTgt spid="222"/>
                                            </p:tgtEl>
                                            <p:attrNameLst>
                                              <p:attrName>style.visibility</p:attrName>
                                            </p:attrNameLst>
                                          </p:cBhvr>
                                          <p:to>
                                            <p:strVal val="visible"/>
                                          </p:to>
                                        </p:set>
                                        <p:anim calcmode="lin" valueType="num">
                                          <p:cBhvr additive="base">
                                            <p:cTn id="159" dur="1250" fill="hold"/>
                                            <p:tgtEl>
                                              <p:spTgt spid="222"/>
                                            </p:tgtEl>
                                            <p:attrNameLst>
                                              <p:attrName>ppt_x</p:attrName>
                                            </p:attrNameLst>
                                          </p:cBhvr>
                                          <p:tavLst>
                                            <p:tav tm="0">
                                              <p:val>
                                                <p:strVal val="1+#ppt_w/2"/>
                                              </p:val>
                                            </p:tav>
                                            <p:tav tm="100000">
                                              <p:val>
                                                <p:strVal val="#ppt_x"/>
                                              </p:val>
                                            </p:tav>
                                          </p:tavLst>
                                        </p:anim>
                                        <p:anim calcmode="lin" valueType="num">
                                          <p:cBhvr additive="base">
                                            <p:cTn id="160" dur="1250" fill="hold"/>
                                            <p:tgtEl>
                                              <p:spTgt spid="222"/>
                                            </p:tgtEl>
                                            <p:attrNameLst>
                                              <p:attrName>ppt_y</p:attrName>
                                            </p:attrNameLst>
                                          </p:cBhvr>
                                          <p:tavLst>
                                            <p:tav tm="0">
                                              <p:val>
                                                <p:strVal val="#ppt_y"/>
                                              </p:val>
                                            </p:tav>
                                            <p:tav tm="100000">
                                              <p:val>
                                                <p:strVal val="#ppt_y"/>
                                              </p:val>
                                            </p:tav>
                                          </p:tavLst>
                                        </p:anim>
                                      </p:childTnLst>
                                    </p:cTn>
                                  </p:par>
                                </p:childTnLst>
                              </p:cTn>
                            </p:par>
                            <p:par>
                              <p:cTn id="161" fill="hold">
                                <p:stCondLst>
                                  <p:cond delay="17000"/>
                                </p:stCondLst>
                                <p:childTnLst>
                                  <p:par>
                                    <p:cTn id="162" presetID="22" presetClass="entr" presetSubtype="8" fill="hold" grpId="0" nodeType="afterEffect">
                                      <p:stCondLst>
                                        <p:cond delay="0"/>
                                      </p:stCondLst>
                                      <p:childTnLst>
                                        <p:set>
                                          <p:cBhvr>
                                            <p:cTn id="163" dur="1" fill="hold">
                                              <p:stCondLst>
                                                <p:cond delay="0"/>
                                              </p:stCondLst>
                                            </p:cTn>
                                            <p:tgtEl>
                                              <p:spTgt spid="127"/>
                                            </p:tgtEl>
                                            <p:attrNameLst>
                                              <p:attrName>style.visibility</p:attrName>
                                            </p:attrNameLst>
                                          </p:cBhvr>
                                          <p:to>
                                            <p:strVal val="visible"/>
                                          </p:to>
                                        </p:set>
                                        <p:animEffect transition="in" filter="wipe(left)">
                                          <p:cBhvr>
                                            <p:cTn id="164" dur="500"/>
                                            <p:tgtEl>
                                              <p:spTgt spid="127"/>
                                            </p:tgtEl>
                                          </p:cBhvr>
                                        </p:animEffect>
                                      </p:childTnLst>
                                    </p:cTn>
                                  </p:par>
                                </p:childTnLst>
                              </p:cTn>
                            </p:par>
                            <p:par>
                              <p:cTn id="165" fill="hold">
                                <p:stCondLst>
                                  <p:cond delay="17500"/>
                                </p:stCondLst>
                                <p:childTnLst>
                                  <p:par>
                                    <p:cTn id="166" presetID="2" presetClass="entr" presetSubtype="2" accel="40000" fill="hold" nodeType="afterEffect">
                                      <p:stCondLst>
                                        <p:cond delay="0"/>
                                      </p:stCondLst>
                                      <p:childTnLst>
                                        <p:set>
                                          <p:cBhvr>
                                            <p:cTn id="167" dur="1" fill="hold">
                                              <p:stCondLst>
                                                <p:cond delay="0"/>
                                              </p:stCondLst>
                                            </p:cTn>
                                            <p:tgtEl>
                                              <p:spTgt spid="215"/>
                                            </p:tgtEl>
                                            <p:attrNameLst>
                                              <p:attrName>style.visibility</p:attrName>
                                            </p:attrNameLst>
                                          </p:cBhvr>
                                          <p:to>
                                            <p:strVal val="visible"/>
                                          </p:to>
                                        </p:set>
                                        <p:anim calcmode="lin" valueType="num">
                                          <p:cBhvr additive="base">
                                            <p:cTn id="168" dur="1250" fill="hold"/>
                                            <p:tgtEl>
                                              <p:spTgt spid="215"/>
                                            </p:tgtEl>
                                            <p:attrNameLst>
                                              <p:attrName>ppt_x</p:attrName>
                                            </p:attrNameLst>
                                          </p:cBhvr>
                                          <p:tavLst>
                                            <p:tav tm="0">
                                              <p:val>
                                                <p:strVal val="1+#ppt_w/2"/>
                                              </p:val>
                                            </p:tav>
                                            <p:tav tm="100000">
                                              <p:val>
                                                <p:strVal val="#ppt_x"/>
                                              </p:val>
                                            </p:tav>
                                          </p:tavLst>
                                        </p:anim>
                                        <p:anim calcmode="lin" valueType="num">
                                          <p:cBhvr additive="base">
                                            <p:cTn id="169" dur="1250" fill="hold"/>
                                            <p:tgtEl>
                                              <p:spTgt spid="215"/>
                                            </p:tgtEl>
                                            <p:attrNameLst>
                                              <p:attrName>ppt_y</p:attrName>
                                            </p:attrNameLst>
                                          </p:cBhvr>
                                          <p:tavLst>
                                            <p:tav tm="0">
                                              <p:val>
                                                <p:strVal val="#ppt_y"/>
                                              </p:val>
                                            </p:tav>
                                            <p:tav tm="100000">
                                              <p:val>
                                                <p:strVal val="#ppt_y"/>
                                              </p:val>
                                            </p:tav>
                                          </p:tavLst>
                                        </p:anim>
                                      </p:childTnLst>
                                    </p:cTn>
                                  </p:par>
                                </p:childTnLst>
                              </p:cTn>
                            </p:par>
                            <p:par>
                              <p:cTn id="170" fill="hold">
                                <p:stCondLst>
                                  <p:cond delay="18750"/>
                                </p:stCondLst>
                                <p:childTnLst>
                                  <p:par>
                                    <p:cTn id="171" presetID="22" presetClass="entr" presetSubtype="8" fill="hold" grpId="0" nodeType="afterEffect">
                                      <p:stCondLst>
                                        <p:cond delay="0"/>
                                      </p:stCondLst>
                                      <p:childTnLst>
                                        <p:set>
                                          <p:cBhvr>
                                            <p:cTn id="172" dur="1" fill="hold">
                                              <p:stCondLst>
                                                <p:cond delay="0"/>
                                              </p:stCondLst>
                                            </p:cTn>
                                            <p:tgtEl>
                                              <p:spTgt spid="128"/>
                                            </p:tgtEl>
                                            <p:attrNameLst>
                                              <p:attrName>style.visibility</p:attrName>
                                            </p:attrNameLst>
                                          </p:cBhvr>
                                          <p:to>
                                            <p:strVal val="visible"/>
                                          </p:to>
                                        </p:set>
                                        <p:animEffect transition="in" filter="wipe(left)">
                                          <p:cBhvr>
                                            <p:cTn id="173" dur="500"/>
                                            <p:tgtEl>
                                              <p:spTgt spid="128"/>
                                            </p:tgtEl>
                                          </p:cBhvr>
                                        </p:animEffect>
                                      </p:childTnLst>
                                    </p:cTn>
                                  </p:par>
                                </p:childTnLst>
                              </p:cTn>
                            </p:par>
                            <p:par>
                              <p:cTn id="174" fill="hold">
                                <p:stCondLst>
                                  <p:cond delay="19250"/>
                                </p:stCondLst>
                                <p:childTnLst>
                                  <p:par>
                                    <p:cTn id="175" presetID="2" presetClass="entr" presetSubtype="2" accel="40000" fill="hold" nodeType="afterEffect">
                                      <p:stCondLst>
                                        <p:cond delay="0"/>
                                      </p:stCondLst>
                                      <p:childTnLst>
                                        <p:set>
                                          <p:cBhvr>
                                            <p:cTn id="176" dur="1" fill="hold">
                                              <p:stCondLst>
                                                <p:cond delay="0"/>
                                              </p:stCondLst>
                                            </p:cTn>
                                            <p:tgtEl>
                                              <p:spTgt spid="208"/>
                                            </p:tgtEl>
                                            <p:attrNameLst>
                                              <p:attrName>style.visibility</p:attrName>
                                            </p:attrNameLst>
                                          </p:cBhvr>
                                          <p:to>
                                            <p:strVal val="visible"/>
                                          </p:to>
                                        </p:set>
                                        <p:anim calcmode="lin" valueType="num">
                                          <p:cBhvr additive="base">
                                            <p:cTn id="177" dur="1250" fill="hold"/>
                                            <p:tgtEl>
                                              <p:spTgt spid="208"/>
                                            </p:tgtEl>
                                            <p:attrNameLst>
                                              <p:attrName>ppt_x</p:attrName>
                                            </p:attrNameLst>
                                          </p:cBhvr>
                                          <p:tavLst>
                                            <p:tav tm="0">
                                              <p:val>
                                                <p:strVal val="1+#ppt_w/2"/>
                                              </p:val>
                                            </p:tav>
                                            <p:tav tm="100000">
                                              <p:val>
                                                <p:strVal val="#ppt_x"/>
                                              </p:val>
                                            </p:tav>
                                          </p:tavLst>
                                        </p:anim>
                                        <p:anim calcmode="lin" valueType="num">
                                          <p:cBhvr additive="base">
                                            <p:cTn id="178" dur="1250" fill="hold"/>
                                            <p:tgtEl>
                                              <p:spTgt spid="2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126" grpId="0"/>
          <p:bldP spid="127" grpId="0" animBg="1"/>
          <p:bldP spid="128" grpId="0" animBg="1"/>
          <p:bldP spid="144" grpId="0" animBg="1"/>
          <p:bldP spid="148" grpId="0" animBg="1"/>
          <p:bldP spid="152" grpId="0" animBg="1"/>
          <p:bldP spid="153" grpId="0" animBg="1"/>
          <p:bldP spid="154" grpId="0" animBg="1"/>
          <p:bldP spid="155" grpId="0" animBg="1"/>
          <p:bldP spid="172" grpId="0"/>
          <p:bldP spid="173" grpId="0"/>
          <p:bldP spid="174" grpId="0"/>
          <p:bldP spid="175" grpId="0"/>
          <p:bldP spid="176" grpId="0"/>
          <p:bldP spid="177" grpId="0"/>
          <p:bldP spid="178" grpId="0"/>
          <p:bldP spid="17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圆角矩形 80"/>
          <p:cNvSpPr/>
          <p:nvPr/>
        </p:nvSpPr>
        <p:spPr>
          <a:xfrm>
            <a:off x="144119" y="985002"/>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2" name="组合 81"/>
          <p:cNvGrpSpPr/>
          <p:nvPr/>
        </p:nvGrpSpPr>
        <p:grpSpPr>
          <a:xfrm>
            <a:off x="232948" y="1121915"/>
            <a:ext cx="118508" cy="118509"/>
            <a:chOff x="4486616" y="3001075"/>
            <a:chExt cx="274695" cy="274699"/>
          </a:xfrm>
        </p:grpSpPr>
        <p:sp>
          <p:nvSpPr>
            <p:cNvPr id="83" name="椭圆 82"/>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4" name="椭圆 83"/>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5" name="组合 84"/>
          <p:cNvGrpSpPr/>
          <p:nvPr/>
        </p:nvGrpSpPr>
        <p:grpSpPr>
          <a:xfrm>
            <a:off x="0" y="1155577"/>
            <a:ext cx="288238" cy="46073"/>
            <a:chOff x="4318304" y="3089060"/>
            <a:chExt cx="384317" cy="61430"/>
          </a:xfrm>
        </p:grpSpPr>
        <p:sp>
          <p:nvSpPr>
            <p:cNvPr id="86" name="圆角矩形 85"/>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7" name="圆角矩形 86"/>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8" name="文本框 10"/>
          <p:cNvSpPr txBox="1"/>
          <p:nvPr/>
        </p:nvSpPr>
        <p:spPr>
          <a:xfrm>
            <a:off x="243720" y="1011892"/>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89" name="组合 88"/>
          <p:cNvGrpSpPr/>
          <p:nvPr/>
        </p:nvGrpSpPr>
        <p:grpSpPr>
          <a:xfrm>
            <a:off x="4365058" y="2850686"/>
            <a:ext cx="1727780" cy="1727780"/>
            <a:chOff x="5820077" y="2154607"/>
            <a:chExt cx="2303707" cy="2303707"/>
          </a:xfrm>
        </p:grpSpPr>
        <p:grpSp>
          <p:nvGrpSpPr>
            <p:cNvPr id="90" name="组合 89"/>
            <p:cNvGrpSpPr/>
            <p:nvPr/>
          </p:nvGrpSpPr>
          <p:grpSpPr>
            <a:xfrm>
              <a:off x="5820077" y="2154607"/>
              <a:ext cx="2303707" cy="2303707"/>
              <a:chOff x="4926840" y="1732375"/>
              <a:chExt cx="1656097" cy="1656098"/>
            </a:xfrm>
          </p:grpSpPr>
          <p:sp>
            <p:nvSpPr>
              <p:cNvPr id="94" name="任意多边形 9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95" name="椭圆 94"/>
              <p:cNvSpPr/>
              <p:nvPr/>
            </p:nvSpPr>
            <p:spPr>
              <a:xfrm>
                <a:off x="5189938" y="1995474"/>
                <a:ext cx="1129900" cy="1129900"/>
              </a:xfrm>
              <a:prstGeom prst="ellipse">
                <a:avLst/>
              </a:prstGeom>
              <a:solidFill>
                <a:srgbClr val="368044"/>
              </a:solidFill>
              <a:ln w="127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96" name="椭圆 95"/>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91" name="组合 90"/>
            <p:cNvGrpSpPr/>
            <p:nvPr/>
          </p:nvGrpSpPr>
          <p:grpSpPr>
            <a:xfrm>
              <a:off x="6471870" y="2897276"/>
              <a:ext cx="1000117" cy="977587"/>
              <a:chOff x="4123036" y="1134371"/>
              <a:chExt cx="1000117" cy="977587"/>
            </a:xfrm>
          </p:grpSpPr>
          <p:sp>
            <p:nvSpPr>
              <p:cNvPr id="92" name="文本框 14"/>
              <p:cNvSpPr txBox="1"/>
              <p:nvPr/>
            </p:nvSpPr>
            <p:spPr>
              <a:xfrm>
                <a:off x="4123036" y="1134371"/>
                <a:ext cx="1000117"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368044"/>
                    </a:solidFill>
                    <a:effectLst/>
                    <a:uLnTx/>
                    <a:uFillTx/>
                    <a:latin typeface="Impact" panose="020B0806030902050204" pitchFamily="34" charset="0"/>
                  </a:rPr>
                  <a:t>01</a:t>
                </a:r>
                <a:endParaRPr kumimoji="0" lang="zh-CN" altLang="en-US" sz="30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93" name="文本框 15"/>
              <p:cNvSpPr txBox="1"/>
              <p:nvPr/>
            </p:nvSpPr>
            <p:spPr>
              <a:xfrm>
                <a:off x="4266701" y="1619515"/>
                <a:ext cx="740410"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97" name="组合 96"/>
          <p:cNvGrpSpPr/>
          <p:nvPr/>
        </p:nvGrpSpPr>
        <p:grpSpPr>
          <a:xfrm>
            <a:off x="3020197" y="3122213"/>
            <a:ext cx="1258551" cy="1258551"/>
            <a:chOff x="4026926" y="2516642"/>
            <a:chExt cx="1678068" cy="1678068"/>
          </a:xfrm>
        </p:grpSpPr>
        <p:grpSp>
          <p:nvGrpSpPr>
            <p:cNvPr id="98" name="组合 97"/>
            <p:cNvGrpSpPr/>
            <p:nvPr/>
          </p:nvGrpSpPr>
          <p:grpSpPr>
            <a:xfrm>
              <a:off x="4026926" y="2516642"/>
              <a:ext cx="1678068" cy="1678068"/>
              <a:chOff x="4926840" y="1732375"/>
              <a:chExt cx="1656097" cy="1656098"/>
            </a:xfrm>
          </p:grpSpPr>
          <p:sp>
            <p:nvSpPr>
              <p:cNvPr id="102" name="任意多边形 10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03" name="椭圆 102"/>
              <p:cNvSpPr/>
              <p:nvPr/>
            </p:nvSpPr>
            <p:spPr>
              <a:xfrm>
                <a:off x="5189938" y="1995474"/>
                <a:ext cx="1129900" cy="1129900"/>
              </a:xfrm>
              <a:prstGeom prst="ellipse">
                <a:avLst/>
              </a:prstGeom>
              <a:solidFill>
                <a:srgbClr val="368044"/>
              </a:solidFill>
              <a:ln w="127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04" name="椭圆 103"/>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99" name="组合 98"/>
            <p:cNvGrpSpPr/>
            <p:nvPr/>
          </p:nvGrpSpPr>
          <p:grpSpPr>
            <a:xfrm>
              <a:off x="4365900" y="2973087"/>
              <a:ext cx="1000117" cy="977587"/>
              <a:chOff x="4123036" y="1134371"/>
              <a:chExt cx="1000117" cy="977587"/>
            </a:xfrm>
          </p:grpSpPr>
          <p:sp>
            <p:nvSpPr>
              <p:cNvPr id="100" name="文本框 22"/>
              <p:cNvSpPr txBox="1"/>
              <p:nvPr/>
            </p:nvSpPr>
            <p:spPr>
              <a:xfrm>
                <a:off x="4123036" y="1134371"/>
                <a:ext cx="1000117"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368044"/>
                    </a:solidFill>
                    <a:effectLst/>
                    <a:uLnTx/>
                    <a:uFillTx/>
                    <a:latin typeface="Impact" panose="020B0806030902050204" pitchFamily="34" charset="0"/>
                  </a:rPr>
                  <a:t>03</a:t>
                </a:r>
                <a:endParaRPr kumimoji="0" lang="zh-CN" altLang="en-US" sz="30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01" name="文本框 23"/>
              <p:cNvSpPr txBox="1"/>
              <p:nvPr/>
            </p:nvSpPr>
            <p:spPr>
              <a:xfrm>
                <a:off x="4266701" y="1619515"/>
                <a:ext cx="740410"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05" name="组合 104"/>
          <p:cNvGrpSpPr/>
          <p:nvPr/>
        </p:nvGrpSpPr>
        <p:grpSpPr>
          <a:xfrm>
            <a:off x="3685460" y="2104287"/>
            <a:ext cx="1093181" cy="1093181"/>
            <a:chOff x="4913945" y="1159406"/>
            <a:chExt cx="1457575" cy="1457575"/>
          </a:xfrm>
        </p:grpSpPr>
        <p:grpSp>
          <p:nvGrpSpPr>
            <p:cNvPr id="106" name="组合 105"/>
            <p:cNvGrpSpPr/>
            <p:nvPr/>
          </p:nvGrpSpPr>
          <p:grpSpPr>
            <a:xfrm>
              <a:off x="4913945" y="1159406"/>
              <a:ext cx="1457575" cy="1457575"/>
              <a:chOff x="4926840" y="1732375"/>
              <a:chExt cx="1656097" cy="1656098"/>
            </a:xfrm>
          </p:grpSpPr>
          <p:sp>
            <p:nvSpPr>
              <p:cNvPr id="110" name="任意多边形 109"/>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11" name="椭圆 110"/>
              <p:cNvSpPr/>
              <p:nvPr/>
            </p:nvSpPr>
            <p:spPr>
              <a:xfrm>
                <a:off x="5189938" y="1995474"/>
                <a:ext cx="1129900" cy="1129900"/>
              </a:xfrm>
              <a:prstGeom prst="ellipse">
                <a:avLst/>
              </a:prstGeom>
              <a:solidFill>
                <a:srgbClr val="368044"/>
              </a:solidFill>
              <a:ln w="127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12" name="椭圆 111"/>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07" name="组合 106"/>
            <p:cNvGrpSpPr/>
            <p:nvPr/>
          </p:nvGrpSpPr>
          <p:grpSpPr>
            <a:xfrm>
              <a:off x="5133493" y="1514654"/>
              <a:ext cx="1000117" cy="945837"/>
              <a:chOff x="4123036" y="1134371"/>
              <a:chExt cx="1000117" cy="945837"/>
            </a:xfrm>
          </p:grpSpPr>
          <p:sp>
            <p:nvSpPr>
              <p:cNvPr id="108" name="文本框 30"/>
              <p:cNvSpPr txBox="1"/>
              <p:nvPr/>
            </p:nvSpPr>
            <p:spPr>
              <a:xfrm>
                <a:off x="4123036" y="1134371"/>
                <a:ext cx="1000117" cy="6771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rgbClr val="368044"/>
                    </a:solidFill>
                    <a:effectLst/>
                    <a:uLnTx/>
                    <a:uFillTx/>
                    <a:latin typeface="Impact" panose="020B0806030902050204" pitchFamily="34" charset="0"/>
                  </a:rPr>
                  <a:t>02</a:t>
                </a:r>
                <a:endParaRPr kumimoji="0" lang="zh-CN" altLang="en-US" sz="27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09" name="文本框 31"/>
              <p:cNvSpPr txBox="1"/>
              <p:nvPr/>
            </p:nvSpPr>
            <p:spPr>
              <a:xfrm>
                <a:off x="4266701" y="1587765"/>
                <a:ext cx="740410"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13" name="组合 112"/>
          <p:cNvGrpSpPr/>
          <p:nvPr/>
        </p:nvGrpSpPr>
        <p:grpSpPr>
          <a:xfrm>
            <a:off x="3555953" y="4290550"/>
            <a:ext cx="1370698" cy="1370698"/>
            <a:chOff x="4741270" y="4074426"/>
            <a:chExt cx="1827597" cy="1827597"/>
          </a:xfrm>
        </p:grpSpPr>
        <p:grpSp>
          <p:nvGrpSpPr>
            <p:cNvPr id="114" name="组合 113"/>
            <p:cNvGrpSpPr/>
            <p:nvPr/>
          </p:nvGrpSpPr>
          <p:grpSpPr>
            <a:xfrm>
              <a:off x="4741270" y="4074426"/>
              <a:ext cx="1827597" cy="1827597"/>
              <a:chOff x="4926840" y="1732375"/>
              <a:chExt cx="1656097" cy="1656098"/>
            </a:xfrm>
          </p:grpSpPr>
          <p:sp>
            <p:nvSpPr>
              <p:cNvPr id="118" name="任意多边形 11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19" name="椭圆 118"/>
              <p:cNvSpPr/>
              <p:nvPr/>
            </p:nvSpPr>
            <p:spPr>
              <a:xfrm>
                <a:off x="5189938" y="1995474"/>
                <a:ext cx="1129900" cy="1129900"/>
              </a:xfrm>
              <a:prstGeom prst="ellipse">
                <a:avLst/>
              </a:prstGeom>
              <a:solidFill>
                <a:srgbClr val="368044"/>
              </a:solidFill>
              <a:ln w="127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sp>
            <p:nvSpPr>
              <p:cNvPr id="120" name="椭圆 119"/>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368044"/>
                  </a:solidFill>
                  <a:effectLst/>
                  <a:uLnTx/>
                  <a:uFillTx/>
                  <a:latin typeface="Calibri"/>
                  <a:ea typeface="宋体"/>
                  <a:cs typeface="+mn-cs"/>
                </a:endParaRPr>
              </a:p>
            </p:txBody>
          </p:sp>
        </p:grpSp>
        <p:grpSp>
          <p:nvGrpSpPr>
            <p:cNvPr id="115" name="组合 114"/>
            <p:cNvGrpSpPr/>
            <p:nvPr/>
          </p:nvGrpSpPr>
          <p:grpSpPr>
            <a:xfrm>
              <a:off x="5155030" y="4608474"/>
              <a:ext cx="1000117" cy="977587"/>
              <a:chOff x="4123036" y="1134371"/>
              <a:chExt cx="1000117" cy="977587"/>
            </a:xfrm>
          </p:grpSpPr>
          <p:sp>
            <p:nvSpPr>
              <p:cNvPr id="116" name="文本框 38"/>
              <p:cNvSpPr txBox="1"/>
              <p:nvPr/>
            </p:nvSpPr>
            <p:spPr>
              <a:xfrm>
                <a:off x="4123036" y="1134371"/>
                <a:ext cx="1000117"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368044"/>
                    </a:solidFill>
                    <a:effectLst/>
                    <a:uLnTx/>
                    <a:uFillTx/>
                    <a:latin typeface="Impact" panose="020B0806030902050204" pitchFamily="34" charset="0"/>
                  </a:rPr>
                  <a:t>04</a:t>
                </a:r>
                <a:endParaRPr kumimoji="0" lang="zh-CN" altLang="en-US" sz="3000" b="0" i="0" u="none" strike="noStrike" kern="0" cap="none" spc="0" normalizeH="0" baseline="0" noProof="0" dirty="0">
                  <a:ln>
                    <a:noFill/>
                  </a:ln>
                  <a:solidFill>
                    <a:srgbClr val="368044"/>
                  </a:solidFill>
                  <a:effectLst/>
                  <a:uLnTx/>
                  <a:uFillTx/>
                  <a:latin typeface="Impact" panose="020B0806030902050204" pitchFamily="34" charset="0"/>
                </a:endParaRPr>
              </a:p>
            </p:txBody>
          </p:sp>
          <p:sp>
            <p:nvSpPr>
              <p:cNvPr id="117" name="文本框 39"/>
              <p:cNvSpPr txBox="1"/>
              <p:nvPr/>
            </p:nvSpPr>
            <p:spPr>
              <a:xfrm>
                <a:off x="4266701" y="1619515"/>
                <a:ext cx="740410"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rPr>
                  <a:t>OPTION</a:t>
                </a:r>
                <a:endParaRPr kumimoji="0" lang="zh-CN" altLang="en-US" sz="900" b="0" i="0" u="none" strike="noStrike" kern="0" cap="none" spc="0" normalizeH="0" baseline="0" noProof="0" dirty="0">
                  <a:ln>
                    <a:noFill/>
                  </a:ln>
                  <a:solidFill>
                    <a:srgbClr val="368044"/>
                  </a:solidFill>
                  <a:effectLst/>
                  <a:uLnTx/>
                  <a:uFillTx/>
                  <a:latin typeface="LiHei Pro" panose="020B0500000000000000" pitchFamily="34" charset="-122"/>
                  <a:ea typeface="LiHei Pro" panose="020B0500000000000000" pitchFamily="34" charset="-122"/>
                </a:endParaRPr>
              </a:p>
            </p:txBody>
          </p:sp>
        </p:grpSp>
      </p:grpSp>
      <p:grpSp>
        <p:nvGrpSpPr>
          <p:cNvPr id="121" name="组合 120"/>
          <p:cNvGrpSpPr/>
          <p:nvPr/>
        </p:nvGrpSpPr>
        <p:grpSpPr>
          <a:xfrm>
            <a:off x="4629085" y="1898011"/>
            <a:ext cx="2013686" cy="824656"/>
            <a:chOff x="6172112" y="884374"/>
            <a:chExt cx="2684915" cy="1099541"/>
          </a:xfrm>
        </p:grpSpPr>
        <p:grpSp>
          <p:nvGrpSpPr>
            <p:cNvPr id="122" name="组合 121"/>
            <p:cNvGrpSpPr/>
            <p:nvPr/>
          </p:nvGrpSpPr>
          <p:grpSpPr>
            <a:xfrm>
              <a:off x="6172112" y="884374"/>
              <a:ext cx="2684915" cy="1099541"/>
              <a:chOff x="5947699" y="908862"/>
              <a:chExt cx="2684915" cy="1099541"/>
            </a:xfrm>
          </p:grpSpPr>
          <p:grpSp>
            <p:nvGrpSpPr>
              <p:cNvPr id="127" name="组合 126"/>
              <p:cNvGrpSpPr/>
              <p:nvPr/>
            </p:nvGrpSpPr>
            <p:grpSpPr>
              <a:xfrm flipV="1">
                <a:off x="5947699" y="1317986"/>
                <a:ext cx="2684915" cy="333365"/>
                <a:chOff x="5272248" y="4626108"/>
                <a:chExt cx="2684915" cy="333365"/>
              </a:xfrm>
            </p:grpSpPr>
            <p:sp>
              <p:nvSpPr>
                <p:cNvPr id="130" name="椭圆 129"/>
                <p:cNvSpPr/>
                <p:nvPr/>
              </p:nvSpPr>
              <p:spPr>
                <a:xfrm>
                  <a:off x="5272248" y="4626108"/>
                  <a:ext cx="81021" cy="81021"/>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1" name="任意多边形 13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28" name="文本框 50"/>
              <p:cNvSpPr txBox="1"/>
              <p:nvPr/>
            </p:nvSpPr>
            <p:spPr>
              <a:xfrm>
                <a:off x="6852147" y="908862"/>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129" name="文本框 51"/>
              <p:cNvSpPr txBox="1"/>
              <p:nvPr/>
            </p:nvSpPr>
            <p:spPr>
              <a:xfrm>
                <a:off x="6290683" y="1331295"/>
                <a:ext cx="2341931" cy="6771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3" name="Group 46"/>
            <p:cNvGrpSpPr>
              <a:grpSpLocks noChangeAspect="1"/>
            </p:cNvGrpSpPr>
            <p:nvPr/>
          </p:nvGrpSpPr>
          <p:grpSpPr bwMode="auto">
            <a:xfrm>
              <a:off x="6599037" y="916055"/>
              <a:ext cx="513393" cy="317847"/>
              <a:chOff x="3098" y="1701"/>
              <a:chExt cx="1486" cy="920"/>
            </a:xfrm>
            <a:solidFill>
              <a:sysClr val="windowText" lastClr="000000">
                <a:lumMod val="50000"/>
                <a:lumOff val="50000"/>
                <a:alpha val="40000"/>
              </a:sysClr>
            </a:solidFill>
          </p:grpSpPr>
          <p:sp>
            <p:nvSpPr>
              <p:cNvPr id="124"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5"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6"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32" name="组合 131"/>
          <p:cNvGrpSpPr/>
          <p:nvPr/>
        </p:nvGrpSpPr>
        <p:grpSpPr>
          <a:xfrm>
            <a:off x="1171570" y="2930737"/>
            <a:ext cx="2013686" cy="847671"/>
            <a:chOff x="1562093" y="2261341"/>
            <a:chExt cx="2684915" cy="1130227"/>
          </a:xfrm>
        </p:grpSpPr>
        <p:grpSp>
          <p:nvGrpSpPr>
            <p:cNvPr id="133" name="组合 132"/>
            <p:cNvGrpSpPr/>
            <p:nvPr/>
          </p:nvGrpSpPr>
          <p:grpSpPr>
            <a:xfrm flipH="1">
              <a:off x="1562093" y="2292027"/>
              <a:ext cx="2684915" cy="1099541"/>
              <a:chOff x="5947699" y="908862"/>
              <a:chExt cx="2684915" cy="1099541"/>
            </a:xfrm>
          </p:grpSpPr>
          <p:grpSp>
            <p:nvGrpSpPr>
              <p:cNvPr id="139" name="组合 138"/>
              <p:cNvGrpSpPr/>
              <p:nvPr/>
            </p:nvGrpSpPr>
            <p:grpSpPr>
              <a:xfrm flipV="1">
                <a:off x="5947699" y="1317986"/>
                <a:ext cx="2684915" cy="333365"/>
                <a:chOff x="5272248" y="4626108"/>
                <a:chExt cx="2684915" cy="333365"/>
              </a:xfrm>
            </p:grpSpPr>
            <p:sp>
              <p:nvSpPr>
                <p:cNvPr id="142" name="椭圆 141"/>
                <p:cNvSpPr/>
                <p:nvPr/>
              </p:nvSpPr>
              <p:spPr>
                <a:xfrm>
                  <a:off x="5272248" y="4626108"/>
                  <a:ext cx="81021" cy="81021"/>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3" name="任意多边形 14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40" name="文本框 62"/>
              <p:cNvSpPr txBox="1"/>
              <p:nvPr/>
            </p:nvSpPr>
            <p:spPr>
              <a:xfrm>
                <a:off x="6852147" y="908862"/>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141" name="文本框 63"/>
              <p:cNvSpPr txBox="1"/>
              <p:nvPr/>
            </p:nvSpPr>
            <p:spPr>
              <a:xfrm>
                <a:off x="6290683" y="1331295"/>
                <a:ext cx="2341931" cy="6771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4" name="Group 36"/>
            <p:cNvGrpSpPr>
              <a:grpSpLocks noChangeAspect="1"/>
            </p:cNvGrpSpPr>
            <p:nvPr/>
          </p:nvGrpSpPr>
          <p:grpSpPr bwMode="auto">
            <a:xfrm>
              <a:off x="3356548" y="2261341"/>
              <a:ext cx="435595" cy="376235"/>
              <a:chOff x="3321" y="1710"/>
              <a:chExt cx="1042" cy="900"/>
            </a:xfrm>
            <a:solidFill>
              <a:sysClr val="windowText" lastClr="000000">
                <a:lumMod val="50000"/>
                <a:lumOff val="50000"/>
                <a:alpha val="40000"/>
              </a:sysClr>
            </a:solidFill>
          </p:grpSpPr>
          <p:sp>
            <p:nvSpPr>
              <p:cNvPr id="135"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36"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3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38"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44" name="组合 143"/>
          <p:cNvGrpSpPr/>
          <p:nvPr/>
        </p:nvGrpSpPr>
        <p:grpSpPr>
          <a:xfrm>
            <a:off x="5904271" y="2762887"/>
            <a:ext cx="2013686" cy="853260"/>
            <a:chOff x="7872361" y="2037541"/>
            <a:chExt cx="2684915" cy="1137679"/>
          </a:xfrm>
        </p:grpSpPr>
        <p:grpSp>
          <p:nvGrpSpPr>
            <p:cNvPr id="145" name="组合 144"/>
            <p:cNvGrpSpPr/>
            <p:nvPr/>
          </p:nvGrpSpPr>
          <p:grpSpPr>
            <a:xfrm>
              <a:off x="7872361" y="2075679"/>
              <a:ext cx="2684915" cy="1099541"/>
              <a:chOff x="5947699" y="908862"/>
              <a:chExt cx="2684915" cy="1099541"/>
            </a:xfrm>
          </p:grpSpPr>
          <p:grpSp>
            <p:nvGrpSpPr>
              <p:cNvPr id="147" name="组合 146"/>
              <p:cNvGrpSpPr/>
              <p:nvPr/>
            </p:nvGrpSpPr>
            <p:grpSpPr>
              <a:xfrm flipV="1">
                <a:off x="5947699" y="1317986"/>
                <a:ext cx="2684915" cy="333365"/>
                <a:chOff x="5272248" y="4626108"/>
                <a:chExt cx="2684915" cy="333365"/>
              </a:xfrm>
            </p:grpSpPr>
            <p:sp>
              <p:nvSpPr>
                <p:cNvPr id="150" name="椭圆 149"/>
                <p:cNvSpPr/>
                <p:nvPr/>
              </p:nvSpPr>
              <p:spPr>
                <a:xfrm>
                  <a:off x="5272248" y="4626108"/>
                  <a:ext cx="81021" cy="81021"/>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1" name="任意多边形 15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48" name="文本框 70"/>
              <p:cNvSpPr txBox="1"/>
              <p:nvPr/>
            </p:nvSpPr>
            <p:spPr>
              <a:xfrm>
                <a:off x="6852147" y="908862"/>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149" name="文本框 71"/>
              <p:cNvSpPr txBox="1"/>
              <p:nvPr/>
            </p:nvSpPr>
            <p:spPr>
              <a:xfrm>
                <a:off x="6290683" y="1331295"/>
                <a:ext cx="2341931" cy="6771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46" name="Freeform 57"/>
            <p:cNvSpPr>
              <a:spLocks noEditPoints="1"/>
            </p:cNvSpPr>
            <p:nvPr/>
          </p:nvSpPr>
          <p:spPr bwMode="auto">
            <a:xfrm>
              <a:off x="8341660" y="2037541"/>
              <a:ext cx="394477" cy="395236"/>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Text" lastClr="000000">
                <a:lumMod val="50000"/>
                <a:lumOff val="50000"/>
                <a:alpha val="40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endParaRPr>
            </a:p>
          </p:txBody>
        </p:sp>
      </p:grpSp>
      <p:grpSp>
        <p:nvGrpSpPr>
          <p:cNvPr id="152" name="组合 151"/>
          <p:cNvGrpSpPr/>
          <p:nvPr/>
        </p:nvGrpSpPr>
        <p:grpSpPr>
          <a:xfrm>
            <a:off x="1628640" y="4428447"/>
            <a:ext cx="2013686" cy="851719"/>
            <a:chOff x="2171519" y="4258285"/>
            <a:chExt cx="2684915" cy="1135625"/>
          </a:xfrm>
        </p:grpSpPr>
        <p:sp>
          <p:nvSpPr>
            <p:cNvPr id="153" name="Freeform 53"/>
            <p:cNvSpPr>
              <a:spLocks noEditPoints="1"/>
            </p:cNvSpPr>
            <p:nvPr/>
          </p:nvSpPr>
          <p:spPr bwMode="auto">
            <a:xfrm>
              <a:off x="3900966" y="4258285"/>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Text" lastClr="000000">
                <a:lumMod val="50000"/>
                <a:lumOff val="50000"/>
                <a:alpha val="40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154" name="组合 153"/>
            <p:cNvGrpSpPr/>
            <p:nvPr/>
          </p:nvGrpSpPr>
          <p:grpSpPr>
            <a:xfrm flipH="1">
              <a:off x="2171519" y="4294369"/>
              <a:ext cx="2684915" cy="1099541"/>
              <a:chOff x="5947699" y="908862"/>
              <a:chExt cx="2684915" cy="1099541"/>
            </a:xfrm>
          </p:grpSpPr>
          <p:grpSp>
            <p:nvGrpSpPr>
              <p:cNvPr id="155" name="组合 154"/>
              <p:cNvGrpSpPr/>
              <p:nvPr/>
            </p:nvGrpSpPr>
            <p:grpSpPr>
              <a:xfrm flipV="1">
                <a:off x="5947699" y="1317986"/>
                <a:ext cx="2684915" cy="333365"/>
                <a:chOff x="5272248" y="4626108"/>
                <a:chExt cx="2684915" cy="333365"/>
              </a:xfrm>
            </p:grpSpPr>
            <p:sp>
              <p:nvSpPr>
                <p:cNvPr id="158" name="椭圆 157"/>
                <p:cNvSpPr/>
                <p:nvPr/>
              </p:nvSpPr>
              <p:spPr>
                <a:xfrm>
                  <a:off x="5272248" y="4626108"/>
                  <a:ext cx="81021" cy="81021"/>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9" name="任意多边形 158"/>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56" name="文本框 78"/>
              <p:cNvSpPr txBox="1"/>
              <p:nvPr/>
            </p:nvSpPr>
            <p:spPr>
              <a:xfrm>
                <a:off x="6852147" y="908862"/>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368044"/>
                    </a:solidFill>
                    <a:effectLst/>
                    <a:uLnTx/>
                    <a:uFillTx/>
                    <a:latin typeface="时尚中黑简体" panose="01010104010101010101" pitchFamily="2" charset="-122"/>
                    <a:ea typeface="时尚中黑简体" panose="01010104010101010101" pitchFamily="2" charset="-122"/>
                  </a:rPr>
                  <a:t>在此添加标题</a:t>
                </a:r>
              </a:p>
            </p:txBody>
          </p:sp>
          <p:sp>
            <p:nvSpPr>
              <p:cNvPr id="157" name="文本框 79"/>
              <p:cNvSpPr txBox="1"/>
              <p:nvPr/>
            </p:nvSpPr>
            <p:spPr>
              <a:xfrm>
                <a:off x="6290683" y="1331295"/>
                <a:ext cx="2341931" cy="6771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wipe(left)">
                                          <p:cBhvr>
                                            <p:cTn id="7" dur="500"/>
                                            <p:tgtEl>
                                              <p:spTgt spid="8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81"/>
                                            </p:tgtEl>
                                            <p:attrNameLst>
                                              <p:attrName>style.visibility</p:attrName>
                                            </p:attrNameLst>
                                          </p:cBhvr>
                                          <p:to>
                                            <p:strVal val="visible"/>
                                          </p:to>
                                        </p:set>
                                        <p:anim calcmode="lin" valueType="num" p14:bounceEnd="50000">
                                          <p:cBhvr additive="base">
                                            <p:cTn id="14" dur="500" fill="hold"/>
                                            <p:tgtEl>
                                              <p:spTgt spid="81"/>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8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8"/>
                                            </p:tgtEl>
                                            <p:attrNameLst>
                                              <p:attrName>style.visibility</p:attrName>
                                            </p:attrNameLst>
                                          </p:cBhvr>
                                          <p:to>
                                            <p:strVal val="visible"/>
                                          </p:to>
                                        </p:set>
                                        <p:animEffect transition="in" filter="barn(outVertical)">
                                          <p:cBhvr>
                                            <p:cTn id="19" dur="700"/>
                                            <p:tgtEl>
                                              <p:spTgt spid="88"/>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89"/>
                                            </p:tgtEl>
                                            <p:attrNameLst>
                                              <p:attrName>style.visibility</p:attrName>
                                            </p:attrNameLst>
                                          </p:cBhvr>
                                          <p:to>
                                            <p:strVal val="visible"/>
                                          </p:to>
                                        </p:set>
                                      </p:childTnLst>
                                    </p:cTn>
                                  </p:par>
                                  <p:par>
                                    <p:cTn id="23" presetID="42" presetClass="path" presetSubtype="0" fill="hold" nodeType="withEffect" p14:presetBounceEnd="50000">
                                      <p:stCondLst>
                                        <p:cond delay="0"/>
                                      </p:stCondLst>
                                      <p:childTnLst>
                                        <p:animMotion origin="layout" path="M -4.79167E-6 -4.44444E-6 L 0.3879 -0.00208 " pathEditMode="relative" rAng="0" ptsTypes="AA" p14:bounceEnd="50000">
                                          <p:cBhvr>
                                            <p:cTn id="24" dur="1000" spd="-100000" fill="hold"/>
                                            <p:tgtEl>
                                              <p:spTgt spid="89"/>
                                            </p:tgtEl>
                                            <p:attrNameLst>
                                              <p:attrName>ppt_x</p:attrName>
                                              <p:attrName>ppt_y</p:attrName>
                                            </p:attrNameLst>
                                          </p:cBhvr>
                                          <p:rCtr x="19388" y="-116"/>
                                        </p:animMotion>
                                      </p:childTnLst>
                                    </p:cTn>
                                  </p:par>
                                  <p:par>
                                    <p:cTn id="25" presetID="1" presetClass="entr" presetSubtype="0" fill="hold" nodeType="withEffect">
                                      <p:stCondLst>
                                        <p:cond delay="500"/>
                                      </p:stCondLst>
                                      <p:childTnLst>
                                        <p:set>
                                          <p:cBhvr>
                                            <p:cTn id="26" dur="1" fill="hold">
                                              <p:stCondLst>
                                                <p:cond delay="0"/>
                                              </p:stCondLst>
                                            </p:cTn>
                                            <p:tgtEl>
                                              <p:spTgt spid="144"/>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144"/>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105"/>
                                            </p:tgtEl>
                                            <p:attrNameLst>
                                              <p:attrName>style.visibility</p:attrName>
                                            </p:attrNameLst>
                                          </p:cBhvr>
                                          <p:to>
                                            <p:strVal val="visible"/>
                                          </p:to>
                                        </p:set>
                                      </p:childTnLst>
                                    </p:cTn>
                                  </p:par>
                                  <p:par>
                                    <p:cTn id="31" presetID="42" presetClass="path" presetSubtype="0" fill="hold" nodeType="withEffect" p14:presetBounceEnd="50000">
                                      <p:stCondLst>
                                        <p:cond delay="500"/>
                                      </p:stCondLst>
                                      <p:childTnLst>
                                        <p:animMotion origin="layout" path="M 1.875E-6 1.48148E-6 L 1.875E-6 -0.60324 " pathEditMode="relative" rAng="0" ptsTypes="AA" p14:bounceEnd="50000">
                                          <p:cBhvr>
                                            <p:cTn id="32" dur="1000" spd="-100000" fill="hold"/>
                                            <p:tgtEl>
                                              <p:spTgt spid="105"/>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121"/>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121"/>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97"/>
                                            </p:tgtEl>
                                            <p:attrNameLst>
                                              <p:attrName>style.visibility</p:attrName>
                                            </p:attrNameLst>
                                          </p:cBhvr>
                                          <p:to>
                                            <p:strVal val="visible"/>
                                          </p:to>
                                        </p:set>
                                      </p:childTnLst>
                                    </p:cTn>
                                  </p:par>
                                  <p:par>
                                    <p:cTn id="39" presetID="42" presetClass="path" presetSubtype="0" fill="hold" nodeType="withEffect" p14:presetBounceEnd="50000">
                                      <p:stCondLst>
                                        <p:cond delay="1000"/>
                                      </p:stCondLst>
                                      <p:childTnLst>
                                        <p:animMotion origin="layout" path="M 1.45833E-6 -3.7037E-7 L -0.39909 -0.00023 " pathEditMode="relative" rAng="0" ptsTypes="AA" p14:bounceEnd="50000">
                                          <p:cBhvr>
                                            <p:cTn id="40" dur="1000" spd="-100000" fill="hold"/>
                                            <p:tgtEl>
                                              <p:spTgt spid="97"/>
                                            </p:tgtEl>
                                            <p:attrNameLst>
                                              <p:attrName>ppt_x</p:attrName>
                                              <p:attrName>ppt_y</p:attrName>
                                            </p:attrNameLst>
                                          </p:cBhvr>
                                          <p:rCtr x="-19961" y="-23"/>
                                        </p:animMotion>
                                      </p:childTnLst>
                                    </p:cTn>
                                  </p:par>
                                  <p:par>
                                    <p:cTn id="41" presetID="1" presetClass="entr" presetSubtype="0" fill="hold" nodeType="withEffect">
                                      <p:stCondLst>
                                        <p:cond delay="1500"/>
                                      </p:stCondLst>
                                      <p:childTnLst>
                                        <p:set>
                                          <p:cBhvr>
                                            <p:cTn id="42" dur="1" fill="hold">
                                              <p:stCondLst>
                                                <p:cond delay="0"/>
                                              </p:stCondLst>
                                            </p:cTn>
                                            <p:tgtEl>
                                              <p:spTgt spid="132"/>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132"/>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2000"/>
                                      </p:stCondLst>
                                      <p:childTnLst>
                                        <p:set>
                                          <p:cBhvr>
                                            <p:cTn id="46" dur="1" fill="hold">
                                              <p:stCondLst>
                                                <p:cond delay="0"/>
                                              </p:stCondLst>
                                            </p:cTn>
                                            <p:tgtEl>
                                              <p:spTgt spid="113"/>
                                            </p:tgtEl>
                                            <p:attrNameLst>
                                              <p:attrName>style.visibility</p:attrName>
                                            </p:attrNameLst>
                                          </p:cBhvr>
                                          <p:to>
                                            <p:strVal val="visible"/>
                                          </p:to>
                                        </p:set>
                                      </p:childTnLst>
                                    </p:cTn>
                                  </p:par>
                                  <p:par>
                                    <p:cTn id="47" presetID="42" presetClass="path" presetSubtype="0" fill="hold" nodeType="withEffect" p14:presetBounceEnd="50000">
                                      <p:stCondLst>
                                        <p:cond delay="2000"/>
                                      </p:stCondLst>
                                      <p:childTnLst>
                                        <p:animMotion origin="layout" path="M -2.08333E-6 -4.81481E-6 L 0.00026 0.4588 " pathEditMode="relative" rAng="0" ptsTypes="AA" p14:bounceEnd="50000">
                                          <p:cBhvr>
                                            <p:cTn id="48" dur="1000" spd="-100000" fill="hold"/>
                                            <p:tgtEl>
                                              <p:spTgt spid="113"/>
                                            </p:tgtEl>
                                            <p:attrNameLst>
                                              <p:attrName>ppt_x</p:attrName>
                                              <p:attrName>ppt_y</p:attrName>
                                            </p:attrNameLst>
                                          </p:cBhvr>
                                          <p:rCtr x="13" y="22940"/>
                                        </p:animMotion>
                                      </p:childTnLst>
                                    </p:cTn>
                                  </p:par>
                                  <p:par>
                                    <p:cTn id="49" presetID="1" presetClass="entr" presetSubtype="0" fill="hold" nodeType="withEffect">
                                      <p:stCondLst>
                                        <p:cond delay="2250"/>
                                      </p:stCondLst>
                                      <p:childTnLst>
                                        <p:set>
                                          <p:cBhvr>
                                            <p:cTn id="50" dur="1" fill="hold">
                                              <p:stCondLst>
                                                <p:cond delay="0"/>
                                              </p:stCondLst>
                                            </p:cTn>
                                            <p:tgtEl>
                                              <p:spTgt spid="152"/>
                                            </p:tgtEl>
                                            <p:attrNameLst>
                                              <p:attrName>style.visibility</p:attrName>
                                            </p:attrNameLst>
                                          </p:cBhvr>
                                          <p:to>
                                            <p:strVal val="visible"/>
                                          </p:to>
                                        </p:set>
                                      </p:childTnLst>
                                    </p:cTn>
                                  </p:par>
                                  <p:par>
                                    <p:cTn id="51" presetID="35" presetClass="emph" presetSubtype="0" repeatCount="2000" fill="hold" nodeType="withEffect">
                                      <p:stCondLst>
                                        <p:cond delay="2250"/>
                                      </p:stCondLst>
                                      <p:childTnLst>
                                        <p:anim calcmode="discrete" valueType="str">
                                          <p:cBhvr>
                                            <p:cTn id="52" dur="250" fill="hold"/>
                                            <p:tgtEl>
                                              <p:spTgt spid="15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wipe(left)">
                                          <p:cBhvr>
                                            <p:cTn id="7" dur="500"/>
                                            <p:tgtEl>
                                              <p:spTgt spid="8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81"/>
                                            </p:tgtEl>
                                            <p:attrNameLst>
                                              <p:attrName>style.visibility</p:attrName>
                                            </p:attrNameLst>
                                          </p:cBhvr>
                                          <p:to>
                                            <p:strVal val="visible"/>
                                          </p:to>
                                        </p:set>
                                        <p:anim calcmode="lin" valueType="num">
                                          <p:cBhvr additive="base">
                                            <p:cTn id="14" dur="500" fill="hold"/>
                                            <p:tgtEl>
                                              <p:spTgt spid="81"/>
                                            </p:tgtEl>
                                            <p:attrNameLst>
                                              <p:attrName>ppt_x</p:attrName>
                                            </p:attrNameLst>
                                          </p:cBhvr>
                                          <p:tavLst>
                                            <p:tav tm="0">
                                              <p:val>
                                                <p:strVal val="1+#ppt_w/2"/>
                                              </p:val>
                                            </p:tav>
                                            <p:tav tm="100000">
                                              <p:val>
                                                <p:strVal val="#ppt_x"/>
                                              </p:val>
                                            </p:tav>
                                          </p:tavLst>
                                        </p:anim>
                                        <p:anim calcmode="lin" valueType="num">
                                          <p:cBhvr additive="base">
                                            <p:cTn id="15" dur="500" fill="hold"/>
                                            <p:tgtEl>
                                              <p:spTgt spid="8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8"/>
                                            </p:tgtEl>
                                            <p:attrNameLst>
                                              <p:attrName>style.visibility</p:attrName>
                                            </p:attrNameLst>
                                          </p:cBhvr>
                                          <p:to>
                                            <p:strVal val="visible"/>
                                          </p:to>
                                        </p:set>
                                        <p:animEffect transition="in" filter="barn(outVertical)">
                                          <p:cBhvr>
                                            <p:cTn id="19" dur="700"/>
                                            <p:tgtEl>
                                              <p:spTgt spid="88"/>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89"/>
                                            </p:tgtEl>
                                            <p:attrNameLst>
                                              <p:attrName>style.visibility</p:attrName>
                                            </p:attrNameLst>
                                          </p:cBhvr>
                                          <p:to>
                                            <p:strVal val="visible"/>
                                          </p:to>
                                        </p:set>
                                      </p:childTnLst>
                                    </p:cTn>
                                  </p:par>
                                  <p:par>
                                    <p:cTn id="23" presetID="42" presetClass="path" presetSubtype="0" fill="hold" nodeType="withEffect">
                                      <p:stCondLst>
                                        <p:cond delay="0"/>
                                      </p:stCondLst>
                                      <p:childTnLst>
                                        <p:animMotion origin="layout" path="M -4.79167E-6 -4.44444E-6 L 0.3879 -0.00208 " pathEditMode="relative" rAng="0" ptsTypes="AA">
                                          <p:cBhvr>
                                            <p:cTn id="24" dur="1000" spd="-100000" fill="hold"/>
                                            <p:tgtEl>
                                              <p:spTgt spid="89"/>
                                            </p:tgtEl>
                                            <p:attrNameLst>
                                              <p:attrName>ppt_x</p:attrName>
                                              <p:attrName>ppt_y</p:attrName>
                                            </p:attrNameLst>
                                          </p:cBhvr>
                                          <p:rCtr x="19388" y="-116"/>
                                        </p:animMotion>
                                      </p:childTnLst>
                                    </p:cTn>
                                  </p:par>
                                  <p:par>
                                    <p:cTn id="25" presetID="1" presetClass="entr" presetSubtype="0" fill="hold" nodeType="withEffect">
                                      <p:stCondLst>
                                        <p:cond delay="500"/>
                                      </p:stCondLst>
                                      <p:childTnLst>
                                        <p:set>
                                          <p:cBhvr>
                                            <p:cTn id="26" dur="1" fill="hold">
                                              <p:stCondLst>
                                                <p:cond delay="0"/>
                                              </p:stCondLst>
                                            </p:cTn>
                                            <p:tgtEl>
                                              <p:spTgt spid="144"/>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144"/>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105"/>
                                            </p:tgtEl>
                                            <p:attrNameLst>
                                              <p:attrName>style.visibility</p:attrName>
                                            </p:attrNameLst>
                                          </p:cBhvr>
                                          <p:to>
                                            <p:strVal val="visible"/>
                                          </p:to>
                                        </p:set>
                                      </p:childTnLst>
                                    </p:cTn>
                                  </p:par>
                                  <p:par>
                                    <p:cTn id="31" presetID="42" presetClass="path" presetSubtype="0" fill="hold" nodeType="withEffect">
                                      <p:stCondLst>
                                        <p:cond delay="500"/>
                                      </p:stCondLst>
                                      <p:childTnLst>
                                        <p:animMotion origin="layout" path="M 1.875E-6 1.48148E-6 L 1.875E-6 -0.60324 " pathEditMode="relative" rAng="0" ptsTypes="AA">
                                          <p:cBhvr>
                                            <p:cTn id="32" dur="1000" spd="-100000" fill="hold"/>
                                            <p:tgtEl>
                                              <p:spTgt spid="105"/>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121"/>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121"/>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97"/>
                                            </p:tgtEl>
                                            <p:attrNameLst>
                                              <p:attrName>style.visibility</p:attrName>
                                            </p:attrNameLst>
                                          </p:cBhvr>
                                          <p:to>
                                            <p:strVal val="visible"/>
                                          </p:to>
                                        </p:set>
                                      </p:childTnLst>
                                    </p:cTn>
                                  </p:par>
                                  <p:par>
                                    <p:cTn id="39" presetID="42" presetClass="path" presetSubtype="0" fill="hold" nodeType="withEffect">
                                      <p:stCondLst>
                                        <p:cond delay="1000"/>
                                      </p:stCondLst>
                                      <p:childTnLst>
                                        <p:animMotion origin="layout" path="M 1.45833E-6 -3.7037E-7 L -0.39909 -0.00023 " pathEditMode="relative" rAng="0" ptsTypes="AA">
                                          <p:cBhvr>
                                            <p:cTn id="40" dur="1000" spd="-100000" fill="hold"/>
                                            <p:tgtEl>
                                              <p:spTgt spid="97"/>
                                            </p:tgtEl>
                                            <p:attrNameLst>
                                              <p:attrName>ppt_x</p:attrName>
                                              <p:attrName>ppt_y</p:attrName>
                                            </p:attrNameLst>
                                          </p:cBhvr>
                                          <p:rCtr x="-19961" y="-23"/>
                                        </p:animMotion>
                                      </p:childTnLst>
                                    </p:cTn>
                                  </p:par>
                                  <p:par>
                                    <p:cTn id="41" presetID="1" presetClass="entr" presetSubtype="0" fill="hold" nodeType="withEffect">
                                      <p:stCondLst>
                                        <p:cond delay="1500"/>
                                      </p:stCondLst>
                                      <p:childTnLst>
                                        <p:set>
                                          <p:cBhvr>
                                            <p:cTn id="42" dur="1" fill="hold">
                                              <p:stCondLst>
                                                <p:cond delay="0"/>
                                              </p:stCondLst>
                                            </p:cTn>
                                            <p:tgtEl>
                                              <p:spTgt spid="132"/>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132"/>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2000"/>
                                      </p:stCondLst>
                                      <p:childTnLst>
                                        <p:set>
                                          <p:cBhvr>
                                            <p:cTn id="46" dur="1" fill="hold">
                                              <p:stCondLst>
                                                <p:cond delay="0"/>
                                              </p:stCondLst>
                                            </p:cTn>
                                            <p:tgtEl>
                                              <p:spTgt spid="113"/>
                                            </p:tgtEl>
                                            <p:attrNameLst>
                                              <p:attrName>style.visibility</p:attrName>
                                            </p:attrNameLst>
                                          </p:cBhvr>
                                          <p:to>
                                            <p:strVal val="visible"/>
                                          </p:to>
                                        </p:set>
                                      </p:childTnLst>
                                    </p:cTn>
                                  </p:par>
                                  <p:par>
                                    <p:cTn id="47" presetID="42" presetClass="path" presetSubtype="0" fill="hold" nodeType="withEffect">
                                      <p:stCondLst>
                                        <p:cond delay="2000"/>
                                      </p:stCondLst>
                                      <p:childTnLst>
                                        <p:animMotion origin="layout" path="M -2.08333E-6 -4.81481E-6 L 0.00026 0.4588 " pathEditMode="relative" rAng="0" ptsTypes="AA">
                                          <p:cBhvr>
                                            <p:cTn id="48" dur="1000" spd="-100000" fill="hold"/>
                                            <p:tgtEl>
                                              <p:spTgt spid="113"/>
                                            </p:tgtEl>
                                            <p:attrNameLst>
                                              <p:attrName>ppt_x</p:attrName>
                                              <p:attrName>ppt_y</p:attrName>
                                            </p:attrNameLst>
                                          </p:cBhvr>
                                          <p:rCtr x="13" y="22940"/>
                                        </p:animMotion>
                                      </p:childTnLst>
                                    </p:cTn>
                                  </p:par>
                                  <p:par>
                                    <p:cTn id="49" presetID="1" presetClass="entr" presetSubtype="0" fill="hold" nodeType="withEffect">
                                      <p:stCondLst>
                                        <p:cond delay="2250"/>
                                      </p:stCondLst>
                                      <p:childTnLst>
                                        <p:set>
                                          <p:cBhvr>
                                            <p:cTn id="50" dur="1" fill="hold">
                                              <p:stCondLst>
                                                <p:cond delay="0"/>
                                              </p:stCondLst>
                                            </p:cTn>
                                            <p:tgtEl>
                                              <p:spTgt spid="152"/>
                                            </p:tgtEl>
                                            <p:attrNameLst>
                                              <p:attrName>style.visibility</p:attrName>
                                            </p:attrNameLst>
                                          </p:cBhvr>
                                          <p:to>
                                            <p:strVal val="visible"/>
                                          </p:to>
                                        </p:set>
                                      </p:childTnLst>
                                    </p:cTn>
                                  </p:par>
                                  <p:par>
                                    <p:cTn id="51" presetID="35" presetClass="emph" presetSubtype="0" repeatCount="2000" fill="hold" nodeType="withEffect">
                                      <p:stCondLst>
                                        <p:cond delay="2250"/>
                                      </p:stCondLst>
                                      <p:childTnLst>
                                        <p:anim calcmode="discrete" valueType="str">
                                          <p:cBhvr>
                                            <p:cTn id="52" dur="250" fill="hold"/>
                                            <p:tgtEl>
                                              <p:spTgt spid="15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圆角矩形 145"/>
          <p:cNvSpPr/>
          <p:nvPr/>
        </p:nvSpPr>
        <p:spPr>
          <a:xfrm>
            <a:off x="144119" y="948939"/>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7" name="组合 146"/>
          <p:cNvGrpSpPr/>
          <p:nvPr/>
        </p:nvGrpSpPr>
        <p:grpSpPr>
          <a:xfrm>
            <a:off x="232948" y="1085852"/>
            <a:ext cx="118508" cy="118509"/>
            <a:chOff x="4486616" y="3001075"/>
            <a:chExt cx="274695" cy="274699"/>
          </a:xfrm>
        </p:grpSpPr>
        <p:sp>
          <p:nvSpPr>
            <p:cNvPr id="148" name="椭圆 147"/>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9" name="椭圆 148"/>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50" name="组合 149"/>
          <p:cNvGrpSpPr/>
          <p:nvPr/>
        </p:nvGrpSpPr>
        <p:grpSpPr>
          <a:xfrm>
            <a:off x="0" y="1119514"/>
            <a:ext cx="288238" cy="46073"/>
            <a:chOff x="4318304" y="3089060"/>
            <a:chExt cx="384317" cy="61430"/>
          </a:xfrm>
        </p:grpSpPr>
        <p:sp>
          <p:nvSpPr>
            <p:cNvPr id="151" name="圆角矩形 150"/>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2" name="圆角矩形 151"/>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53" name="文本框 10"/>
          <p:cNvSpPr txBox="1"/>
          <p:nvPr/>
        </p:nvSpPr>
        <p:spPr>
          <a:xfrm>
            <a:off x="243720" y="975829"/>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54" name="Freeform 17"/>
          <p:cNvSpPr>
            <a:spLocks/>
          </p:cNvSpPr>
          <p:nvPr/>
        </p:nvSpPr>
        <p:spPr bwMode="auto">
          <a:xfrm>
            <a:off x="3667715" y="2135626"/>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5" name="Freeform 18"/>
          <p:cNvSpPr>
            <a:spLocks/>
          </p:cNvSpPr>
          <p:nvPr/>
        </p:nvSpPr>
        <p:spPr bwMode="auto">
          <a:xfrm>
            <a:off x="4555748" y="2183607"/>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6" name="Freeform 19"/>
          <p:cNvSpPr>
            <a:spLocks/>
          </p:cNvSpPr>
          <p:nvPr/>
        </p:nvSpPr>
        <p:spPr bwMode="auto">
          <a:xfrm>
            <a:off x="3622988" y="2414560"/>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7" name="Line 20"/>
          <p:cNvSpPr>
            <a:spLocks noChangeShapeType="1"/>
          </p:cNvSpPr>
          <p:nvPr/>
        </p:nvSpPr>
        <p:spPr bwMode="auto">
          <a:xfrm flipH="1">
            <a:off x="3622990" y="2656898"/>
            <a:ext cx="44727" cy="519644"/>
          </a:xfrm>
          <a:prstGeom prst="line">
            <a:avLst/>
          </a:prstGeom>
          <a:noFill/>
          <a:ln w="30163" cap="flat">
            <a:solidFill>
              <a:sysClr val="window" lastClr="FFFFFF">
                <a:lumMod val="7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8" name="Freeform 21"/>
          <p:cNvSpPr>
            <a:spLocks/>
          </p:cNvSpPr>
          <p:nvPr/>
        </p:nvSpPr>
        <p:spPr bwMode="auto">
          <a:xfrm>
            <a:off x="4253232" y="2064877"/>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9" name="Line 22"/>
          <p:cNvSpPr>
            <a:spLocks noChangeShapeType="1"/>
          </p:cNvSpPr>
          <p:nvPr/>
        </p:nvSpPr>
        <p:spPr bwMode="auto">
          <a:xfrm flipV="1">
            <a:off x="4110919" y="2878091"/>
            <a:ext cx="76442" cy="596900"/>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0" name="Freeform 23"/>
          <p:cNvSpPr>
            <a:spLocks/>
          </p:cNvSpPr>
          <p:nvPr/>
        </p:nvSpPr>
        <p:spPr bwMode="auto">
          <a:xfrm>
            <a:off x="4717580" y="3111484"/>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1" name="Line 24"/>
          <p:cNvSpPr>
            <a:spLocks noChangeShapeType="1"/>
          </p:cNvSpPr>
          <p:nvPr/>
        </p:nvSpPr>
        <p:spPr bwMode="auto">
          <a:xfrm>
            <a:off x="4228024" y="3949909"/>
            <a:ext cx="523711" cy="39603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2" name="Line 25"/>
          <p:cNvSpPr>
            <a:spLocks noChangeShapeType="1"/>
          </p:cNvSpPr>
          <p:nvPr/>
        </p:nvSpPr>
        <p:spPr bwMode="auto">
          <a:xfrm flipH="1">
            <a:off x="4759865" y="3890544"/>
            <a:ext cx="317968" cy="44645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3" name="Oval 26"/>
          <p:cNvSpPr>
            <a:spLocks noChangeArrowheads="1"/>
          </p:cNvSpPr>
          <p:nvPr/>
        </p:nvSpPr>
        <p:spPr bwMode="auto">
          <a:xfrm>
            <a:off x="3879152" y="4245919"/>
            <a:ext cx="143126" cy="14475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4" name="Oval 27"/>
          <p:cNvSpPr>
            <a:spLocks noChangeArrowheads="1"/>
          </p:cNvSpPr>
          <p:nvPr/>
        </p:nvSpPr>
        <p:spPr bwMode="auto">
          <a:xfrm>
            <a:off x="4667158" y="4245918"/>
            <a:ext cx="182974" cy="18134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5" name="Oval 28"/>
          <p:cNvSpPr>
            <a:spLocks noChangeArrowheads="1"/>
          </p:cNvSpPr>
          <p:nvPr/>
        </p:nvSpPr>
        <p:spPr bwMode="auto">
          <a:xfrm>
            <a:off x="5212828" y="4071077"/>
            <a:ext cx="117103" cy="117103"/>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6" name="Oval 29"/>
          <p:cNvSpPr>
            <a:spLocks noChangeArrowheads="1"/>
          </p:cNvSpPr>
          <p:nvPr/>
        </p:nvSpPr>
        <p:spPr bwMode="auto">
          <a:xfrm>
            <a:off x="4885100" y="3632754"/>
            <a:ext cx="113850" cy="11303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7" name="Oval 30"/>
          <p:cNvSpPr>
            <a:spLocks noChangeArrowheads="1"/>
          </p:cNvSpPr>
          <p:nvPr/>
        </p:nvSpPr>
        <p:spPr bwMode="auto">
          <a:xfrm>
            <a:off x="4555748" y="3649831"/>
            <a:ext cx="111410" cy="11385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8" name="Oval 31"/>
          <p:cNvSpPr>
            <a:spLocks noChangeArrowheads="1"/>
          </p:cNvSpPr>
          <p:nvPr/>
        </p:nvSpPr>
        <p:spPr bwMode="auto">
          <a:xfrm>
            <a:off x="4657401" y="3030163"/>
            <a:ext cx="196799" cy="196798"/>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9" name="Oval 32"/>
          <p:cNvSpPr>
            <a:spLocks noChangeArrowheads="1"/>
          </p:cNvSpPr>
          <p:nvPr/>
        </p:nvSpPr>
        <p:spPr bwMode="auto">
          <a:xfrm>
            <a:off x="5412877" y="3353821"/>
            <a:ext cx="160204" cy="15939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0" name="Oval 33"/>
          <p:cNvSpPr>
            <a:spLocks noChangeArrowheads="1"/>
          </p:cNvSpPr>
          <p:nvPr/>
        </p:nvSpPr>
        <p:spPr bwMode="auto">
          <a:xfrm>
            <a:off x="5255115" y="2678042"/>
            <a:ext cx="125235" cy="123608"/>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1" name="Oval 34"/>
          <p:cNvSpPr>
            <a:spLocks noChangeArrowheads="1"/>
          </p:cNvSpPr>
          <p:nvPr/>
        </p:nvSpPr>
        <p:spPr bwMode="auto">
          <a:xfrm>
            <a:off x="4983501" y="2135627"/>
            <a:ext cx="94333" cy="9270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2" name="Oval 35"/>
          <p:cNvSpPr>
            <a:spLocks noChangeArrowheads="1"/>
          </p:cNvSpPr>
          <p:nvPr/>
        </p:nvSpPr>
        <p:spPr bwMode="auto">
          <a:xfrm>
            <a:off x="4807847" y="2414560"/>
            <a:ext cx="100025" cy="98399"/>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3" name="Oval 36"/>
          <p:cNvSpPr>
            <a:spLocks noChangeArrowheads="1"/>
          </p:cNvSpPr>
          <p:nvPr/>
        </p:nvSpPr>
        <p:spPr bwMode="auto">
          <a:xfrm>
            <a:off x="4205254" y="2095779"/>
            <a:ext cx="125235" cy="12442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4" name="Oval 37"/>
          <p:cNvSpPr>
            <a:spLocks noChangeArrowheads="1"/>
          </p:cNvSpPr>
          <p:nvPr/>
        </p:nvSpPr>
        <p:spPr bwMode="auto">
          <a:xfrm>
            <a:off x="4582583" y="2001446"/>
            <a:ext cx="134994" cy="13418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5" name="Oval 38"/>
          <p:cNvSpPr>
            <a:spLocks noChangeArrowheads="1"/>
          </p:cNvSpPr>
          <p:nvPr/>
        </p:nvSpPr>
        <p:spPr bwMode="auto">
          <a:xfrm>
            <a:off x="4484186" y="2464978"/>
            <a:ext cx="127675" cy="12686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6" name="Oval 39"/>
          <p:cNvSpPr>
            <a:spLocks noChangeArrowheads="1"/>
          </p:cNvSpPr>
          <p:nvPr/>
        </p:nvSpPr>
        <p:spPr bwMode="auto">
          <a:xfrm>
            <a:off x="4110920" y="2822794"/>
            <a:ext cx="134181" cy="13418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7" name="Oval 40"/>
          <p:cNvSpPr>
            <a:spLocks noChangeArrowheads="1"/>
          </p:cNvSpPr>
          <p:nvPr/>
        </p:nvSpPr>
        <p:spPr bwMode="auto">
          <a:xfrm>
            <a:off x="4484186" y="2982184"/>
            <a:ext cx="92707" cy="9270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8" name="Oval 41"/>
          <p:cNvSpPr>
            <a:spLocks noChangeArrowheads="1"/>
          </p:cNvSpPr>
          <p:nvPr/>
        </p:nvSpPr>
        <p:spPr bwMode="auto">
          <a:xfrm>
            <a:off x="4443524" y="3213137"/>
            <a:ext cx="87014" cy="8864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9" name="Oval 42"/>
          <p:cNvSpPr>
            <a:spLocks noChangeArrowheads="1"/>
          </p:cNvSpPr>
          <p:nvPr/>
        </p:nvSpPr>
        <p:spPr bwMode="auto">
          <a:xfrm>
            <a:off x="4353256" y="3634382"/>
            <a:ext cx="130928" cy="132554"/>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0" name="Oval 43"/>
          <p:cNvSpPr>
            <a:spLocks noChangeArrowheads="1"/>
          </p:cNvSpPr>
          <p:nvPr/>
        </p:nvSpPr>
        <p:spPr bwMode="auto">
          <a:xfrm>
            <a:off x="3811656" y="3976744"/>
            <a:ext cx="102465" cy="10409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1" name="Oval 44"/>
          <p:cNvSpPr>
            <a:spLocks noChangeArrowheads="1"/>
          </p:cNvSpPr>
          <p:nvPr/>
        </p:nvSpPr>
        <p:spPr bwMode="auto">
          <a:xfrm>
            <a:off x="3711632" y="3649833"/>
            <a:ext cx="100025" cy="100025"/>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2" name="Oval 45"/>
          <p:cNvSpPr>
            <a:spLocks noChangeArrowheads="1"/>
          </p:cNvSpPr>
          <p:nvPr/>
        </p:nvSpPr>
        <p:spPr bwMode="auto">
          <a:xfrm>
            <a:off x="4080016" y="3413187"/>
            <a:ext cx="98399" cy="98399"/>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3" name="Oval 46"/>
          <p:cNvSpPr>
            <a:spLocks noChangeArrowheads="1"/>
          </p:cNvSpPr>
          <p:nvPr/>
        </p:nvSpPr>
        <p:spPr bwMode="auto">
          <a:xfrm>
            <a:off x="3570943" y="3101726"/>
            <a:ext cx="152072" cy="152071"/>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4" name="Oval 47"/>
          <p:cNvSpPr>
            <a:spLocks noChangeArrowheads="1"/>
          </p:cNvSpPr>
          <p:nvPr/>
        </p:nvSpPr>
        <p:spPr bwMode="auto">
          <a:xfrm>
            <a:off x="3621363" y="2604851"/>
            <a:ext cx="109784" cy="109784"/>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5" name="Oval 48"/>
          <p:cNvSpPr>
            <a:spLocks noChangeArrowheads="1"/>
          </p:cNvSpPr>
          <p:nvPr/>
        </p:nvSpPr>
        <p:spPr bwMode="auto">
          <a:xfrm>
            <a:off x="3898671" y="2370647"/>
            <a:ext cx="94333" cy="94333"/>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6" name="Oval 49"/>
          <p:cNvSpPr>
            <a:spLocks noChangeArrowheads="1"/>
          </p:cNvSpPr>
          <p:nvPr/>
        </p:nvSpPr>
        <p:spPr bwMode="auto">
          <a:xfrm>
            <a:off x="5442155" y="2607291"/>
            <a:ext cx="84575" cy="84575"/>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7" name="Oval 50"/>
          <p:cNvSpPr>
            <a:spLocks noChangeArrowheads="1"/>
          </p:cNvSpPr>
          <p:nvPr/>
        </p:nvSpPr>
        <p:spPr bwMode="auto">
          <a:xfrm>
            <a:off x="4110919" y="4621624"/>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8" name="Oval 51"/>
          <p:cNvSpPr>
            <a:spLocks noChangeArrowheads="1"/>
          </p:cNvSpPr>
          <p:nvPr/>
        </p:nvSpPr>
        <p:spPr bwMode="auto">
          <a:xfrm>
            <a:off x="4954225" y="4667976"/>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189" name="组合 188"/>
          <p:cNvGrpSpPr/>
          <p:nvPr/>
        </p:nvGrpSpPr>
        <p:grpSpPr>
          <a:xfrm>
            <a:off x="3384504" y="4737101"/>
            <a:ext cx="2374997" cy="1212179"/>
            <a:chOff x="4512669" y="4917934"/>
            <a:chExt cx="3166662" cy="1616239"/>
          </a:xfrm>
        </p:grpSpPr>
        <p:sp>
          <p:nvSpPr>
            <p:cNvPr id="190"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1"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2"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3"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4"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5"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6"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7"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8"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9"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0"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1"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2" name="椭圆 201"/>
            <p:cNvSpPr/>
            <p:nvPr/>
          </p:nvSpPr>
          <p:spPr>
            <a:xfrm>
              <a:off x="4512669" y="6047456"/>
              <a:ext cx="3166662" cy="486717"/>
            </a:xfrm>
            <a:prstGeom prst="ellipse">
              <a:avLst/>
            </a:prstGeom>
            <a:gradFill flip="none" rotWithShape="1">
              <a:gsLst>
                <a:gs pos="0">
                  <a:sysClr val="windowText" lastClr="000000">
                    <a:alpha val="33000"/>
                  </a:sysClr>
                </a:gs>
                <a:gs pos="100000">
                  <a:srgbClr val="F3F3F3">
                    <a:alpha val="2600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3" name="组合 202"/>
          <p:cNvGrpSpPr/>
          <p:nvPr/>
        </p:nvGrpSpPr>
        <p:grpSpPr>
          <a:xfrm>
            <a:off x="5786941" y="2390740"/>
            <a:ext cx="552450" cy="552450"/>
            <a:chOff x="7715921" y="1789455"/>
            <a:chExt cx="736600" cy="736600"/>
          </a:xfrm>
        </p:grpSpPr>
        <p:grpSp>
          <p:nvGrpSpPr>
            <p:cNvPr id="204" name="组合 203"/>
            <p:cNvGrpSpPr/>
            <p:nvPr/>
          </p:nvGrpSpPr>
          <p:grpSpPr>
            <a:xfrm>
              <a:off x="7715921" y="1789455"/>
              <a:ext cx="736600" cy="736600"/>
              <a:chOff x="8286667" y="635396"/>
              <a:chExt cx="736600" cy="736600"/>
            </a:xfrm>
          </p:grpSpPr>
          <p:sp>
            <p:nvSpPr>
              <p:cNvPr id="223" name="椭圆 222"/>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4" name="椭圆 223"/>
              <p:cNvSpPr/>
              <p:nvPr/>
            </p:nvSpPr>
            <p:spPr>
              <a:xfrm>
                <a:off x="8394381" y="743110"/>
                <a:ext cx="521172" cy="521172"/>
              </a:xfrm>
              <a:prstGeom prst="ellipse">
                <a:avLst/>
              </a:prstGeom>
              <a:solidFill>
                <a:srgbClr val="368044"/>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5" name="Group 18"/>
            <p:cNvGrpSpPr>
              <a:grpSpLocks noChangeAspect="1"/>
            </p:cNvGrpSpPr>
            <p:nvPr/>
          </p:nvGrpSpPr>
          <p:grpSpPr bwMode="auto">
            <a:xfrm>
              <a:off x="7887974" y="2058396"/>
              <a:ext cx="381104" cy="224116"/>
              <a:chOff x="5315" y="1433"/>
              <a:chExt cx="2197" cy="1292"/>
            </a:xfrm>
            <a:solidFill>
              <a:sysClr val="window" lastClr="FFFFFF"/>
            </a:solidFill>
          </p:grpSpPr>
          <p:sp>
            <p:nvSpPr>
              <p:cNvPr id="206"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7"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8"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9"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0"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1"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2"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3"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4"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5"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6"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7"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8"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9"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0"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1"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2"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225" name="组合 224"/>
          <p:cNvGrpSpPr/>
          <p:nvPr/>
        </p:nvGrpSpPr>
        <p:grpSpPr>
          <a:xfrm>
            <a:off x="2758803" y="4031538"/>
            <a:ext cx="552450" cy="552450"/>
            <a:chOff x="3678404" y="3977185"/>
            <a:chExt cx="736600" cy="736600"/>
          </a:xfrm>
        </p:grpSpPr>
        <p:grpSp>
          <p:nvGrpSpPr>
            <p:cNvPr id="226" name="组合 225"/>
            <p:cNvGrpSpPr/>
            <p:nvPr/>
          </p:nvGrpSpPr>
          <p:grpSpPr>
            <a:xfrm>
              <a:off x="3678404" y="3977185"/>
              <a:ext cx="736600" cy="736600"/>
              <a:chOff x="8286667" y="635396"/>
              <a:chExt cx="736600" cy="736600"/>
            </a:xfrm>
          </p:grpSpPr>
          <p:sp>
            <p:nvSpPr>
              <p:cNvPr id="262" name="椭圆 261"/>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3" name="椭圆 262"/>
              <p:cNvSpPr/>
              <p:nvPr/>
            </p:nvSpPr>
            <p:spPr>
              <a:xfrm>
                <a:off x="8394381" y="743110"/>
                <a:ext cx="521172" cy="521172"/>
              </a:xfrm>
              <a:prstGeom prst="ellipse">
                <a:avLst/>
              </a:prstGeom>
              <a:solidFill>
                <a:srgbClr val="368044"/>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27" name="Group 38"/>
            <p:cNvGrpSpPr>
              <a:grpSpLocks noChangeAspect="1"/>
            </p:cNvGrpSpPr>
            <p:nvPr/>
          </p:nvGrpSpPr>
          <p:grpSpPr bwMode="auto">
            <a:xfrm>
              <a:off x="3885883" y="4202897"/>
              <a:ext cx="331304" cy="273727"/>
              <a:chOff x="3136" y="1579"/>
              <a:chExt cx="1404" cy="1160"/>
            </a:xfrm>
            <a:solidFill>
              <a:sysClr val="window" lastClr="FFFFFF"/>
            </a:solidFill>
          </p:grpSpPr>
          <p:sp>
            <p:nvSpPr>
              <p:cNvPr id="228"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9"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0"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1"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2"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3"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4"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5"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6"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7"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8"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9"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0"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1"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2"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3"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4"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5"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6"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7"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8"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9"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0"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1"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2"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3"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4"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5"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6"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7"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8"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9"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0"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1"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264" name="组合 263"/>
          <p:cNvGrpSpPr/>
          <p:nvPr/>
        </p:nvGrpSpPr>
        <p:grpSpPr>
          <a:xfrm>
            <a:off x="2758803" y="2676490"/>
            <a:ext cx="552450" cy="552450"/>
            <a:chOff x="3678404" y="2170455"/>
            <a:chExt cx="736600" cy="736600"/>
          </a:xfrm>
        </p:grpSpPr>
        <p:grpSp>
          <p:nvGrpSpPr>
            <p:cNvPr id="265" name="组合 264"/>
            <p:cNvGrpSpPr/>
            <p:nvPr/>
          </p:nvGrpSpPr>
          <p:grpSpPr>
            <a:xfrm>
              <a:off x="3678404" y="2170455"/>
              <a:ext cx="736600" cy="736600"/>
              <a:chOff x="8286667" y="635396"/>
              <a:chExt cx="736600" cy="736600"/>
            </a:xfrm>
          </p:grpSpPr>
          <p:sp>
            <p:nvSpPr>
              <p:cNvPr id="271" name="椭圆 270"/>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2" name="椭圆 271"/>
              <p:cNvSpPr/>
              <p:nvPr/>
            </p:nvSpPr>
            <p:spPr>
              <a:xfrm>
                <a:off x="8394381" y="743110"/>
                <a:ext cx="521172" cy="521172"/>
              </a:xfrm>
              <a:prstGeom prst="ellipse">
                <a:avLst/>
              </a:prstGeom>
              <a:solidFill>
                <a:srgbClr val="368044"/>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6" name="Group 909"/>
            <p:cNvGrpSpPr>
              <a:grpSpLocks noChangeAspect="1"/>
            </p:cNvGrpSpPr>
            <p:nvPr/>
          </p:nvGrpSpPr>
          <p:grpSpPr bwMode="auto">
            <a:xfrm>
              <a:off x="3895992" y="2402053"/>
              <a:ext cx="321515" cy="274198"/>
              <a:chOff x="6090" y="1175"/>
              <a:chExt cx="265" cy="226"/>
            </a:xfrm>
            <a:solidFill>
              <a:sysClr val="window" lastClr="FFFFFF"/>
            </a:solidFill>
            <a:effectLst/>
          </p:grpSpPr>
          <p:sp>
            <p:nvSpPr>
              <p:cNvPr id="267"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sp>
            <p:nvSpPr>
              <p:cNvPr id="268"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sp>
            <p:nvSpPr>
              <p:cNvPr id="269"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sp>
            <p:nvSpPr>
              <p:cNvPr id="270"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grpSp>
      </p:grpSp>
      <p:grpSp>
        <p:nvGrpSpPr>
          <p:cNvPr id="273" name="组合 272"/>
          <p:cNvGrpSpPr/>
          <p:nvPr/>
        </p:nvGrpSpPr>
        <p:grpSpPr>
          <a:xfrm>
            <a:off x="5786941" y="3745788"/>
            <a:ext cx="552450" cy="552450"/>
            <a:chOff x="7715921" y="3596185"/>
            <a:chExt cx="736600" cy="736600"/>
          </a:xfrm>
        </p:grpSpPr>
        <p:grpSp>
          <p:nvGrpSpPr>
            <p:cNvPr id="274" name="组合 273"/>
            <p:cNvGrpSpPr/>
            <p:nvPr/>
          </p:nvGrpSpPr>
          <p:grpSpPr>
            <a:xfrm>
              <a:off x="7715921" y="3596185"/>
              <a:ext cx="736600" cy="736600"/>
              <a:chOff x="8286667" y="635396"/>
              <a:chExt cx="736600" cy="736600"/>
            </a:xfrm>
          </p:grpSpPr>
          <p:sp>
            <p:nvSpPr>
              <p:cNvPr id="280" name="椭圆 279"/>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1" name="椭圆 280"/>
              <p:cNvSpPr/>
              <p:nvPr/>
            </p:nvSpPr>
            <p:spPr>
              <a:xfrm>
                <a:off x="8394381" y="743110"/>
                <a:ext cx="521172" cy="521172"/>
              </a:xfrm>
              <a:prstGeom prst="ellipse">
                <a:avLst/>
              </a:prstGeom>
              <a:solidFill>
                <a:srgbClr val="368044"/>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75" name="组合 274"/>
            <p:cNvGrpSpPr/>
            <p:nvPr/>
          </p:nvGrpSpPr>
          <p:grpSpPr>
            <a:xfrm>
              <a:off x="7948637" y="3804338"/>
              <a:ext cx="275408" cy="296010"/>
              <a:chOff x="8042594" y="2360613"/>
              <a:chExt cx="403225" cy="433388"/>
            </a:xfrm>
            <a:solidFill>
              <a:sysClr val="window" lastClr="FFFFFF"/>
            </a:solidFill>
          </p:grpSpPr>
          <p:sp>
            <p:nvSpPr>
              <p:cNvPr id="276"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7"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8"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9"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282" name="文本框 131"/>
          <p:cNvSpPr txBox="1"/>
          <p:nvPr/>
        </p:nvSpPr>
        <p:spPr>
          <a:xfrm>
            <a:off x="6482067" y="3759459"/>
            <a:ext cx="775984" cy="323165"/>
          </a:xfrm>
          <a:prstGeom prst="rect">
            <a:avLst/>
          </a:prstGeom>
          <a:noFill/>
        </p:spPr>
        <p:txBody>
          <a:bodyPr wrap="square" rtlCol="0">
            <a:spAutoFit/>
          </a:bodyPr>
          <a:lstStyle/>
          <a:p>
            <a:r>
              <a:rPr lang="zh-CN" altLang="en-US" sz="1500" b="1" dirty="0">
                <a:solidFill>
                  <a:srgbClr val="368044"/>
                </a:solidFill>
                <a:latin typeface="+mn-ea"/>
              </a:rPr>
              <a:t>思路四</a:t>
            </a:r>
          </a:p>
        </p:txBody>
      </p:sp>
      <p:sp>
        <p:nvSpPr>
          <p:cNvPr id="283" name="文本框 134"/>
          <p:cNvSpPr txBox="1"/>
          <p:nvPr/>
        </p:nvSpPr>
        <p:spPr>
          <a:xfrm>
            <a:off x="6482067" y="2405532"/>
            <a:ext cx="775984" cy="323165"/>
          </a:xfrm>
          <a:prstGeom prst="rect">
            <a:avLst/>
          </a:prstGeom>
          <a:noFill/>
        </p:spPr>
        <p:txBody>
          <a:bodyPr wrap="square" rtlCol="0">
            <a:spAutoFit/>
          </a:bodyPr>
          <a:lstStyle/>
          <a:p>
            <a:r>
              <a:rPr lang="zh-CN" altLang="en-US" sz="1500" b="1" dirty="0">
                <a:solidFill>
                  <a:srgbClr val="368044"/>
                </a:solidFill>
                <a:latin typeface="+mn-ea"/>
              </a:rPr>
              <a:t>思路二</a:t>
            </a:r>
          </a:p>
        </p:txBody>
      </p:sp>
      <p:sp>
        <p:nvSpPr>
          <p:cNvPr id="284" name="文本框 140"/>
          <p:cNvSpPr txBox="1"/>
          <p:nvPr/>
        </p:nvSpPr>
        <p:spPr>
          <a:xfrm>
            <a:off x="1837530" y="2674686"/>
            <a:ext cx="775984" cy="323165"/>
          </a:xfrm>
          <a:prstGeom prst="rect">
            <a:avLst/>
          </a:prstGeom>
          <a:noFill/>
        </p:spPr>
        <p:txBody>
          <a:bodyPr wrap="square" rtlCol="0">
            <a:spAutoFit/>
          </a:bodyPr>
          <a:lstStyle/>
          <a:p>
            <a:pPr algn="r"/>
            <a:r>
              <a:rPr lang="zh-CN" altLang="en-US" sz="1500" b="1" dirty="0">
                <a:solidFill>
                  <a:srgbClr val="368044"/>
                </a:solidFill>
                <a:latin typeface="+mn-ea"/>
              </a:rPr>
              <a:t>思路一</a:t>
            </a:r>
          </a:p>
        </p:txBody>
      </p:sp>
      <p:sp>
        <p:nvSpPr>
          <p:cNvPr id="285" name="文本框 149"/>
          <p:cNvSpPr txBox="1"/>
          <p:nvPr/>
        </p:nvSpPr>
        <p:spPr>
          <a:xfrm>
            <a:off x="1837530" y="4038062"/>
            <a:ext cx="775984" cy="323165"/>
          </a:xfrm>
          <a:prstGeom prst="rect">
            <a:avLst/>
          </a:prstGeom>
          <a:noFill/>
        </p:spPr>
        <p:txBody>
          <a:bodyPr wrap="square" rtlCol="0">
            <a:spAutoFit/>
          </a:bodyPr>
          <a:lstStyle/>
          <a:p>
            <a:pPr algn="r"/>
            <a:r>
              <a:rPr lang="zh-CN" altLang="en-US" sz="1500" b="1" dirty="0">
                <a:solidFill>
                  <a:srgbClr val="368044"/>
                </a:solidFill>
                <a:latin typeface="+mn-ea"/>
              </a:rPr>
              <a:t>思路三</a:t>
            </a:r>
          </a:p>
        </p:txBody>
      </p:sp>
      <p:sp>
        <p:nvSpPr>
          <p:cNvPr id="286" name="TextBox 277"/>
          <p:cNvSpPr txBox="1"/>
          <p:nvPr/>
        </p:nvSpPr>
        <p:spPr>
          <a:xfrm>
            <a:off x="1028813" y="2995751"/>
            <a:ext cx="1588070" cy="663643"/>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
        <p:nvSpPr>
          <p:cNvPr id="287" name="TextBox 278"/>
          <p:cNvSpPr txBox="1"/>
          <p:nvPr/>
        </p:nvSpPr>
        <p:spPr>
          <a:xfrm>
            <a:off x="1043494" y="4377782"/>
            <a:ext cx="1588070" cy="663643"/>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
        <p:nvSpPr>
          <p:cNvPr id="288" name="TextBox 279"/>
          <p:cNvSpPr txBox="1"/>
          <p:nvPr/>
        </p:nvSpPr>
        <p:spPr>
          <a:xfrm>
            <a:off x="6496163" y="2744168"/>
            <a:ext cx="1588070" cy="66364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
        <p:nvSpPr>
          <p:cNvPr id="289" name="TextBox 280"/>
          <p:cNvSpPr txBox="1"/>
          <p:nvPr/>
        </p:nvSpPr>
        <p:spPr>
          <a:xfrm>
            <a:off x="6510844" y="4126199"/>
            <a:ext cx="1588070" cy="66364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wipe(left)">
                                          <p:cBhvr>
                                            <p:cTn id="7" dur="500"/>
                                            <p:tgtEl>
                                              <p:spTgt spid="15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146"/>
                                            </p:tgtEl>
                                            <p:attrNameLst>
                                              <p:attrName>style.visibility</p:attrName>
                                            </p:attrNameLst>
                                          </p:cBhvr>
                                          <p:to>
                                            <p:strVal val="visible"/>
                                          </p:to>
                                        </p:set>
                                        <p:anim calcmode="lin" valueType="num" p14:bounceEnd="50000">
                                          <p:cBhvr additive="base">
                                            <p:cTn id="14" dur="500" fill="hold"/>
                                            <p:tgtEl>
                                              <p:spTgt spid="146"/>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14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53"/>
                                            </p:tgtEl>
                                            <p:attrNameLst>
                                              <p:attrName>style.visibility</p:attrName>
                                            </p:attrNameLst>
                                          </p:cBhvr>
                                          <p:to>
                                            <p:strVal val="visible"/>
                                          </p:to>
                                        </p:set>
                                        <p:animEffect transition="in" filter="barn(outVertical)">
                                          <p:cBhvr>
                                            <p:cTn id="19" dur="700"/>
                                            <p:tgtEl>
                                              <p:spTgt spid="153"/>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89"/>
                                            </p:tgtEl>
                                            <p:attrNameLst>
                                              <p:attrName>style.visibility</p:attrName>
                                            </p:attrNameLst>
                                          </p:cBhvr>
                                          <p:to>
                                            <p:strVal val="visible"/>
                                          </p:to>
                                        </p:set>
                                        <p:animEffect transition="in" filter="fade">
                                          <p:cBhvr>
                                            <p:cTn id="23" dur="1000"/>
                                            <p:tgtEl>
                                              <p:spTgt spid="189"/>
                                            </p:tgtEl>
                                          </p:cBhvr>
                                        </p:animEffect>
                                        <p:anim calcmode="lin" valueType="num">
                                          <p:cBhvr>
                                            <p:cTn id="24" dur="1000" fill="hold"/>
                                            <p:tgtEl>
                                              <p:spTgt spid="189"/>
                                            </p:tgtEl>
                                            <p:attrNameLst>
                                              <p:attrName>ppt_x</p:attrName>
                                            </p:attrNameLst>
                                          </p:cBhvr>
                                          <p:tavLst>
                                            <p:tav tm="0">
                                              <p:val>
                                                <p:strVal val="#ppt_x"/>
                                              </p:val>
                                            </p:tav>
                                            <p:tav tm="100000">
                                              <p:val>
                                                <p:strVal val="#ppt_x"/>
                                              </p:val>
                                            </p:tav>
                                          </p:tavLst>
                                        </p:anim>
                                        <p:anim calcmode="lin" valueType="num">
                                          <p:cBhvr>
                                            <p:cTn id="25" dur="1000" fill="hold"/>
                                            <p:tgtEl>
                                              <p:spTgt spid="18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73"/>
                                            </p:tgtEl>
                                            <p:attrNameLst>
                                              <p:attrName>style.visibility</p:attrName>
                                            </p:attrNameLst>
                                          </p:cBhvr>
                                          <p:to>
                                            <p:strVal val="visible"/>
                                          </p:to>
                                        </p:set>
                                        <p:animEffect transition="in" filter="fade">
                                          <p:cBhvr>
                                            <p:cTn id="29" dur="500"/>
                                            <p:tgtEl>
                                              <p:spTgt spid="173"/>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174"/>
                                            </p:tgtEl>
                                            <p:attrNameLst>
                                              <p:attrName>style.visibility</p:attrName>
                                            </p:attrNameLst>
                                          </p:cBhvr>
                                          <p:to>
                                            <p:strVal val="visible"/>
                                          </p:to>
                                        </p:set>
                                        <p:animEffect transition="in" filter="fade">
                                          <p:cBhvr>
                                            <p:cTn id="32" dur="500"/>
                                            <p:tgtEl>
                                              <p:spTgt spid="17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1"/>
                                            </p:tgtEl>
                                            <p:attrNameLst>
                                              <p:attrName>style.visibility</p:attrName>
                                            </p:attrNameLst>
                                          </p:cBhvr>
                                          <p:to>
                                            <p:strVal val="visible"/>
                                          </p:to>
                                        </p:set>
                                        <p:animEffect transition="in" filter="fade">
                                          <p:cBhvr>
                                            <p:cTn id="35" dur="500"/>
                                            <p:tgtEl>
                                              <p:spTgt spid="171"/>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172"/>
                                            </p:tgtEl>
                                            <p:attrNameLst>
                                              <p:attrName>style.visibility</p:attrName>
                                            </p:attrNameLst>
                                          </p:cBhvr>
                                          <p:to>
                                            <p:strVal val="visible"/>
                                          </p:to>
                                        </p:set>
                                        <p:animEffect transition="in" filter="fade">
                                          <p:cBhvr>
                                            <p:cTn id="38" dur="500"/>
                                            <p:tgtEl>
                                              <p:spTgt spid="1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5"/>
                                            </p:tgtEl>
                                            <p:attrNameLst>
                                              <p:attrName>style.visibility</p:attrName>
                                            </p:attrNameLst>
                                          </p:cBhvr>
                                          <p:to>
                                            <p:strVal val="visible"/>
                                          </p:to>
                                        </p:set>
                                        <p:animEffect transition="in" filter="fade">
                                          <p:cBhvr>
                                            <p:cTn id="41" dur="500"/>
                                            <p:tgtEl>
                                              <p:spTgt spid="175"/>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85"/>
                                            </p:tgtEl>
                                            <p:attrNameLst>
                                              <p:attrName>style.visibility</p:attrName>
                                            </p:attrNameLst>
                                          </p:cBhvr>
                                          <p:to>
                                            <p:strVal val="visible"/>
                                          </p:to>
                                        </p:set>
                                        <p:animEffect transition="in" filter="fade">
                                          <p:cBhvr>
                                            <p:cTn id="44" dur="500"/>
                                            <p:tgtEl>
                                              <p:spTgt spid="18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4"/>
                                            </p:tgtEl>
                                            <p:attrNameLst>
                                              <p:attrName>style.visibility</p:attrName>
                                            </p:attrNameLst>
                                          </p:cBhvr>
                                          <p:to>
                                            <p:strVal val="visible"/>
                                          </p:to>
                                        </p:set>
                                        <p:animEffect transition="in" filter="fade">
                                          <p:cBhvr>
                                            <p:cTn id="47" dur="500"/>
                                            <p:tgtEl>
                                              <p:spTgt spid="184"/>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183"/>
                                            </p:tgtEl>
                                            <p:attrNameLst>
                                              <p:attrName>style.visibility</p:attrName>
                                            </p:attrNameLst>
                                          </p:cBhvr>
                                          <p:to>
                                            <p:strVal val="visible"/>
                                          </p:to>
                                        </p:set>
                                        <p:animEffect transition="in" filter="fade">
                                          <p:cBhvr>
                                            <p:cTn id="50" dur="500"/>
                                            <p:tgtEl>
                                              <p:spTgt spid="18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6"/>
                                            </p:tgtEl>
                                            <p:attrNameLst>
                                              <p:attrName>style.visibility</p:attrName>
                                            </p:attrNameLst>
                                          </p:cBhvr>
                                          <p:to>
                                            <p:strVal val="visible"/>
                                          </p:to>
                                        </p:set>
                                        <p:animEffect transition="in" filter="fade">
                                          <p:cBhvr>
                                            <p:cTn id="53" dur="500"/>
                                            <p:tgtEl>
                                              <p:spTgt spid="176"/>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168"/>
                                            </p:tgtEl>
                                            <p:attrNameLst>
                                              <p:attrName>style.visibility</p:attrName>
                                            </p:attrNameLst>
                                          </p:cBhvr>
                                          <p:to>
                                            <p:strVal val="visible"/>
                                          </p:to>
                                        </p:set>
                                        <p:animEffect transition="in" filter="fade">
                                          <p:cBhvr>
                                            <p:cTn id="56" dur="500"/>
                                            <p:tgtEl>
                                              <p:spTgt spid="16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77"/>
                                            </p:tgtEl>
                                            <p:attrNameLst>
                                              <p:attrName>style.visibility</p:attrName>
                                            </p:attrNameLst>
                                          </p:cBhvr>
                                          <p:to>
                                            <p:strVal val="visible"/>
                                          </p:to>
                                        </p:set>
                                        <p:animEffect transition="in" filter="fade">
                                          <p:cBhvr>
                                            <p:cTn id="59" dur="500"/>
                                            <p:tgtEl>
                                              <p:spTgt spid="177"/>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170"/>
                                            </p:tgtEl>
                                            <p:attrNameLst>
                                              <p:attrName>style.visibility</p:attrName>
                                            </p:attrNameLst>
                                          </p:cBhvr>
                                          <p:to>
                                            <p:strVal val="visible"/>
                                          </p:to>
                                        </p:set>
                                        <p:animEffect transition="in" filter="fade">
                                          <p:cBhvr>
                                            <p:cTn id="62" dur="500"/>
                                            <p:tgtEl>
                                              <p:spTgt spid="17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86"/>
                                            </p:tgtEl>
                                            <p:attrNameLst>
                                              <p:attrName>style.visibility</p:attrName>
                                            </p:attrNameLst>
                                          </p:cBhvr>
                                          <p:to>
                                            <p:strVal val="visible"/>
                                          </p:to>
                                        </p:set>
                                        <p:animEffect transition="in" filter="fade">
                                          <p:cBhvr>
                                            <p:cTn id="65" dur="500"/>
                                            <p:tgtEl>
                                              <p:spTgt spid="186"/>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169"/>
                                            </p:tgtEl>
                                            <p:attrNameLst>
                                              <p:attrName>style.visibility</p:attrName>
                                            </p:attrNameLst>
                                          </p:cBhvr>
                                          <p:to>
                                            <p:strVal val="visible"/>
                                          </p:to>
                                        </p:set>
                                        <p:animEffect transition="in" filter="fade">
                                          <p:cBhvr>
                                            <p:cTn id="68" dur="500"/>
                                            <p:tgtEl>
                                              <p:spTgt spid="16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66"/>
                                            </p:tgtEl>
                                            <p:attrNameLst>
                                              <p:attrName>style.visibility</p:attrName>
                                            </p:attrNameLst>
                                          </p:cBhvr>
                                          <p:to>
                                            <p:strVal val="visible"/>
                                          </p:to>
                                        </p:set>
                                        <p:animEffect transition="in" filter="fade">
                                          <p:cBhvr>
                                            <p:cTn id="71" dur="500"/>
                                            <p:tgtEl>
                                              <p:spTgt spid="166"/>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67"/>
                                            </p:tgtEl>
                                            <p:attrNameLst>
                                              <p:attrName>style.visibility</p:attrName>
                                            </p:attrNameLst>
                                          </p:cBhvr>
                                          <p:to>
                                            <p:strVal val="visible"/>
                                          </p:to>
                                        </p:set>
                                        <p:animEffect transition="in" filter="fade">
                                          <p:cBhvr>
                                            <p:cTn id="74" dur="500"/>
                                            <p:tgtEl>
                                              <p:spTgt spid="16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79"/>
                                            </p:tgtEl>
                                            <p:attrNameLst>
                                              <p:attrName>style.visibility</p:attrName>
                                            </p:attrNameLst>
                                          </p:cBhvr>
                                          <p:to>
                                            <p:strVal val="visible"/>
                                          </p:to>
                                        </p:set>
                                        <p:animEffect transition="in" filter="fade">
                                          <p:cBhvr>
                                            <p:cTn id="77" dur="500"/>
                                            <p:tgtEl>
                                              <p:spTgt spid="179"/>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182"/>
                                            </p:tgtEl>
                                            <p:attrNameLst>
                                              <p:attrName>style.visibility</p:attrName>
                                            </p:attrNameLst>
                                          </p:cBhvr>
                                          <p:to>
                                            <p:strVal val="visible"/>
                                          </p:to>
                                        </p:set>
                                        <p:animEffect transition="in" filter="fade">
                                          <p:cBhvr>
                                            <p:cTn id="80" dur="500"/>
                                            <p:tgtEl>
                                              <p:spTgt spid="18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78"/>
                                            </p:tgtEl>
                                            <p:attrNameLst>
                                              <p:attrName>style.visibility</p:attrName>
                                            </p:attrNameLst>
                                          </p:cBhvr>
                                          <p:to>
                                            <p:strVal val="visible"/>
                                          </p:to>
                                        </p:set>
                                        <p:animEffect transition="in" filter="fade">
                                          <p:cBhvr>
                                            <p:cTn id="83" dur="500"/>
                                            <p:tgtEl>
                                              <p:spTgt spid="178"/>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181"/>
                                            </p:tgtEl>
                                            <p:attrNameLst>
                                              <p:attrName>style.visibility</p:attrName>
                                            </p:attrNameLst>
                                          </p:cBhvr>
                                          <p:to>
                                            <p:strVal val="visible"/>
                                          </p:to>
                                        </p:set>
                                        <p:animEffect transition="in" filter="fade">
                                          <p:cBhvr>
                                            <p:cTn id="86" dur="500"/>
                                            <p:tgtEl>
                                              <p:spTgt spid="18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80"/>
                                            </p:tgtEl>
                                            <p:attrNameLst>
                                              <p:attrName>style.visibility</p:attrName>
                                            </p:attrNameLst>
                                          </p:cBhvr>
                                          <p:to>
                                            <p:strVal val="visible"/>
                                          </p:to>
                                        </p:set>
                                        <p:animEffect transition="in" filter="fade">
                                          <p:cBhvr>
                                            <p:cTn id="89" dur="500"/>
                                            <p:tgtEl>
                                              <p:spTgt spid="180"/>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163"/>
                                            </p:tgtEl>
                                            <p:attrNameLst>
                                              <p:attrName>style.visibility</p:attrName>
                                            </p:attrNameLst>
                                          </p:cBhvr>
                                          <p:to>
                                            <p:strVal val="visible"/>
                                          </p:to>
                                        </p:set>
                                        <p:animEffect transition="in" filter="fade">
                                          <p:cBhvr>
                                            <p:cTn id="92" dur="500"/>
                                            <p:tgtEl>
                                              <p:spTgt spid="16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64"/>
                                            </p:tgtEl>
                                            <p:attrNameLst>
                                              <p:attrName>style.visibility</p:attrName>
                                            </p:attrNameLst>
                                          </p:cBhvr>
                                          <p:to>
                                            <p:strVal val="visible"/>
                                          </p:to>
                                        </p:set>
                                        <p:animEffect transition="in" filter="fade">
                                          <p:cBhvr>
                                            <p:cTn id="95" dur="500"/>
                                            <p:tgtEl>
                                              <p:spTgt spid="164"/>
                                            </p:tgtEl>
                                          </p:cBhvr>
                                        </p:animEffect>
                                      </p:childTnLst>
                                    </p:cTn>
                                  </p:par>
                                  <p:par>
                                    <p:cTn id="96" presetID="10" presetClass="entr" presetSubtype="0" fill="hold" grpId="0" nodeType="withEffect">
                                      <p:stCondLst>
                                        <p:cond delay="250"/>
                                      </p:stCondLst>
                                      <p:childTnLst>
                                        <p:set>
                                          <p:cBhvr>
                                            <p:cTn id="97" dur="1" fill="hold">
                                              <p:stCondLst>
                                                <p:cond delay="0"/>
                                              </p:stCondLst>
                                            </p:cTn>
                                            <p:tgtEl>
                                              <p:spTgt spid="165"/>
                                            </p:tgtEl>
                                            <p:attrNameLst>
                                              <p:attrName>style.visibility</p:attrName>
                                            </p:attrNameLst>
                                          </p:cBhvr>
                                          <p:to>
                                            <p:strVal val="visible"/>
                                          </p:to>
                                        </p:set>
                                        <p:animEffect transition="in" filter="fade">
                                          <p:cBhvr>
                                            <p:cTn id="98" dur="500"/>
                                            <p:tgtEl>
                                              <p:spTgt spid="165"/>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88"/>
                                            </p:tgtEl>
                                            <p:attrNameLst>
                                              <p:attrName>style.visibility</p:attrName>
                                            </p:attrNameLst>
                                          </p:cBhvr>
                                          <p:to>
                                            <p:strVal val="visible"/>
                                          </p:to>
                                        </p:set>
                                        <p:animEffect transition="in" filter="fade">
                                          <p:cBhvr>
                                            <p:cTn id="101" dur="500"/>
                                            <p:tgtEl>
                                              <p:spTgt spid="188"/>
                                            </p:tgtEl>
                                          </p:cBhvr>
                                        </p:animEffect>
                                      </p:childTnLst>
                                    </p:cTn>
                                  </p:par>
                                  <p:par>
                                    <p:cTn id="102" presetID="10" presetClass="entr" presetSubtype="0" fill="hold" grpId="0" nodeType="withEffect">
                                      <p:stCondLst>
                                        <p:cond delay="250"/>
                                      </p:stCondLst>
                                      <p:childTnLst>
                                        <p:set>
                                          <p:cBhvr>
                                            <p:cTn id="103" dur="1" fill="hold">
                                              <p:stCondLst>
                                                <p:cond delay="0"/>
                                              </p:stCondLst>
                                            </p:cTn>
                                            <p:tgtEl>
                                              <p:spTgt spid="187"/>
                                            </p:tgtEl>
                                            <p:attrNameLst>
                                              <p:attrName>style.visibility</p:attrName>
                                            </p:attrNameLst>
                                          </p:cBhvr>
                                          <p:to>
                                            <p:strVal val="visible"/>
                                          </p:to>
                                        </p:set>
                                        <p:animEffect transition="in" filter="fade">
                                          <p:cBhvr>
                                            <p:cTn id="104" dur="500"/>
                                            <p:tgtEl>
                                              <p:spTgt spid="187"/>
                                            </p:tgtEl>
                                          </p:cBhvr>
                                        </p:animEffect>
                                      </p:childTnLst>
                                    </p:cTn>
                                  </p:par>
                                </p:childTnLst>
                              </p:cTn>
                            </p:par>
                            <p:par>
                              <p:cTn id="105" fill="hold">
                                <p:stCondLst>
                                  <p:cond delay="3750"/>
                                </p:stCondLst>
                                <p:childTnLst>
                                  <p:par>
                                    <p:cTn id="106" presetID="16" presetClass="entr" presetSubtype="21" fill="hold" grpId="0" nodeType="afterEffect">
                                      <p:stCondLst>
                                        <p:cond delay="0"/>
                                      </p:stCondLst>
                                      <p:childTnLst>
                                        <p:set>
                                          <p:cBhvr>
                                            <p:cTn id="107" dur="1" fill="hold">
                                              <p:stCondLst>
                                                <p:cond delay="0"/>
                                              </p:stCondLst>
                                            </p:cTn>
                                            <p:tgtEl>
                                              <p:spTgt spid="158"/>
                                            </p:tgtEl>
                                            <p:attrNameLst>
                                              <p:attrName>style.visibility</p:attrName>
                                            </p:attrNameLst>
                                          </p:cBhvr>
                                          <p:to>
                                            <p:strVal val="visible"/>
                                          </p:to>
                                        </p:set>
                                        <p:animEffect transition="in" filter="barn(inVertical)">
                                          <p:cBhvr>
                                            <p:cTn id="108" dur="500"/>
                                            <p:tgtEl>
                                              <p:spTgt spid="158"/>
                                            </p:tgtEl>
                                          </p:cBhvr>
                                        </p:animEffect>
                                      </p:childTnLst>
                                    </p:cTn>
                                  </p:par>
                                  <p:par>
                                    <p:cTn id="109" presetID="16" presetClass="entr" presetSubtype="21" fill="hold" grpId="0" nodeType="withEffect">
                                      <p:stCondLst>
                                        <p:cond delay="250"/>
                                      </p:stCondLst>
                                      <p:childTnLst>
                                        <p:set>
                                          <p:cBhvr>
                                            <p:cTn id="110" dur="1" fill="hold">
                                              <p:stCondLst>
                                                <p:cond delay="0"/>
                                              </p:stCondLst>
                                            </p:cTn>
                                            <p:tgtEl>
                                              <p:spTgt spid="155"/>
                                            </p:tgtEl>
                                            <p:attrNameLst>
                                              <p:attrName>style.visibility</p:attrName>
                                            </p:attrNameLst>
                                          </p:cBhvr>
                                          <p:to>
                                            <p:strVal val="visible"/>
                                          </p:to>
                                        </p:set>
                                        <p:animEffect transition="in" filter="barn(inVertical)">
                                          <p:cBhvr>
                                            <p:cTn id="111" dur="500"/>
                                            <p:tgtEl>
                                              <p:spTgt spid="155"/>
                                            </p:tgtEl>
                                          </p:cBhvr>
                                        </p:animEffect>
                                      </p:childTnLst>
                                    </p:cTn>
                                  </p:par>
                                  <p:par>
                                    <p:cTn id="112" presetID="16" presetClass="entr" presetSubtype="21" fill="hold" grpId="0" nodeType="withEffect">
                                      <p:stCondLst>
                                        <p:cond delay="250"/>
                                      </p:stCondLst>
                                      <p:childTnLst>
                                        <p:set>
                                          <p:cBhvr>
                                            <p:cTn id="113" dur="1" fill="hold">
                                              <p:stCondLst>
                                                <p:cond delay="0"/>
                                              </p:stCondLst>
                                            </p:cTn>
                                            <p:tgtEl>
                                              <p:spTgt spid="160"/>
                                            </p:tgtEl>
                                            <p:attrNameLst>
                                              <p:attrName>style.visibility</p:attrName>
                                            </p:attrNameLst>
                                          </p:cBhvr>
                                          <p:to>
                                            <p:strVal val="visible"/>
                                          </p:to>
                                        </p:set>
                                        <p:animEffect transition="in" filter="barn(inVertical)">
                                          <p:cBhvr>
                                            <p:cTn id="114" dur="500"/>
                                            <p:tgtEl>
                                              <p:spTgt spid="160"/>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162"/>
                                            </p:tgtEl>
                                            <p:attrNameLst>
                                              <p:attrName>style.visibility</p:attrName>
                                            </p:attrNameLst>
                                          </p:cBhvr>
                                          <p:to>
                                            <p:strVal val="visible"/>
                                          </p:to>
                                        </p:set>
                                        <p:animEffect transition="in" filter="barn(inVertical)">
                                          <p:cBhvr>
                                            <p:cTn id="117" dur="500"/>
                                            <p:tgtEl>
                                              <p:spTgt spid="162"/>
                                            </p:tgtEl>
                                          </p:cBhvr>
                                        </p:animEffect>
                                      </p:childTnLst>
                                    </p:cTn>
                                  </p:par>
                                  <p:par>
                                    <p:cTn id="118" presetID="16" presetClass="entr" presetSubtype="21" fill="hold" grpId="0" nodeType="withEffect">
                                      <p:stCondLst>
                                        <p:cond delay="250"/>
                                      </p:stCondLst>
                                      <p:childTnLst>
                                        <p:set>
                                          <p:cBhvr>
                                            <p:cTn id="119" dur="1" fill="hold">
                                              <p:stCondLst>
                                                <p:cond delay="0"/>
                                              </p:stCondLst>
                                            </p:cTn>
                                            <p:tgtEl>
                                              <p:spTgt spid="161"/>
                                            </p:tgtEl>
                                            <p:attrNameLst>
                                              <p:attrName>style.visibility</p:attrName>
                                            </p:attrNameLst>
                                          </p:cBhvr>
                                          <p:to>
                                            <p:strVal val="visible"/>
                                          </p:to>
                                        </p:set>
                                        <p:animEffect transition="in" filter="barn(inVertical)">
                                          <p:cBhvr>
                                            <p:cTn id="120" dur="500"/>
                                            <p:tgtEl>
                                              <p:spTgt spid="161"/>
                                            </p:tgtEl>
                                          </p:cBhvr>
                                        </p:animEffect>
                                      </p:childTnLst>
                                    </p:cTn>
                                  </p:par>
                                  <p:par>
                                    <p:cTn id="121" presetID="16" presetClass="entr" presetSubtype="21" fill="hold" grpId="0" nodeType="withEffect">
                                      <p:stCondLst>
                                        <p:cond delay="250"/>
                                      </p:stCondLst>
                                      <p:childTnLst>
                                        <p:set>
                                          <p:cBhvr>
                                            <p:cTn id="122" dur="1" fill="hold">
                                              <p:stCondLst>
                                                <p:cond delay="0"/>
                                              </p:stCondLst>
                                            </p:cTn>
                                            <p:tgtEl>
                                              <p:spTgt spid="156"/>
                                            </p:tgtEl>
                                            <p:attrNameLst>
                                              <p:attrName>style.visibility</p:attrName>
                                            </p:attrNameLst>
                                          </p:cBhvr>
                                          <p:to>
                                            <p:strVal val="visible"/>
                                          </p:to>
                                        </p:set>
                                        <p:animEffect transition="in" filter="barn(inVertical)">
                                          <p:cBhvr>
                                            <p:cTn id="123" dur="500"/>
                                            <p:tgtEl>
                                              <p:spTgt spid="156"/>
                                            </p:tgtEl>
                                          </p:cBhvr>
                                        </p:animEffect>
                                      </p:childTnLst>
                                    </p:cTn>
                                  </p:par>
                                  <p:par>
                                    <p:cTn id="124" presetID="16" presetClass="entr" presetSubtype="21" fill="hold" grpId="0" nodeType="withEffect">
                                      <p:stCondLst>
                                        <p:cond delay="250"/>
                                      </p:stCondLst>
                                      <p:childTnLst>
                                        <p:set>
                                          <p:cBhvr>
                                            <p:cTn id="125" dur="1" fill="hold">
                                              <p:stCondLst>
                                                <p:cond delay="0"/>
                                              </p:stCondLst>
                                            </p:cTn>
                                            <p:tgtEl>
                                              <p:spTgt spid="154"/>
                                            </p:tgtEl>
                                            <p:attrNameLst>
                                              <p:attrName>style.visibility</p:attrName>
                                            </p:attrNameLst>
                                          </p:cBhvr>
                                          <p:to>
                                            <p:strVal val="visible"/>
                                          </p:to>
                                        </p:set>
                                        <p:animEffect transition="in" filter="barn(inVertical)">
                                          <p:cBhvr>
                                            <p:cTn id="126" dur="500"/>
                                            <p:tgtEl>
                                              <p:spTgt spid="154"/>
                                            </p:tgtEl>
                                          </p:cBhvr>
                                        </p:animEffect>
                                      </p:childTnLst>
                                    </p:cTn>
                                  </p:par>
                                  <p:par>
                                    <p:cTn id="127" presetID="16" presetClass="entr" presetSubtype="21" fill="hold" grpId="0" nodeType="withEffect">
                                      <p:stCondLst>
                                        <p:cond delay="250"/>
                                      </p:stCondLst>
                                      <p:childTnLst>
                                        <p:set>
                                          <p:cBhvr>
                                            <p:cTn id="128" dur="1" fill="hold">
                                              <p:stCondLst>
                                                <p:cond delay="0"/>
                                              </p:stCondLst>
                                            </p:cTn>
                                            <p:tgtEl>
                                              <p:spTgt spid="157"/>
                                            </p:tgtEl>
                                            <p:attrNameLst>
                                              <p:attrName>style.visibility</p:attrName>
                                            </p:attrNameLst>
                                          </p:cBhvr>
                                          <p:to>
                                            <p:strVal val="visible"/>
                                          </p:to>
                                        </p:set>
                                        <p:animEffect transition="in" filter="barn(inVertical)">
                                          <p:cBhvr>
                                            <p:cTn id="129" dur="500"/>
                                            <p:tgtEl>
                                              <p:spTgt spid="157"/>
                                            </p:tgtEl>
                                          </p:cBhvr>
                                        </p:animEffect>
                                      </p:childTnLst>
                                    </p:cTn>
                                  </p:par>
                                  <p:par>
                                    <p:cTn id="130" presetID="16" presetClass="entr" presetSubtype="21" fill="hold" grpId="0" nodeType="withEffect">
                                      <p:stCondLst>
                                        <p:cond delay="250"/>
                                      </p:stCondLst>
                                      <p:childTnLst>
                                        <p:set>
                                          <p:cBhvr>
                                            <p:cTn id="131" dur="1" fill="hold">
                                              <p:stCondLst>
                                                <p:cond delay="0"/>
                                              </p:stCondLst>
                                            </p:cTn>
                                            <p:tgtEl>
                                              <p:spTgt spid="159"/>
                                            </p:tgtEl>
                                            <p:attrNameLst>
                                              <p:attrName>style.visibility</p:attrName>
                                            </p:attrNameLst>
                                          </p:cBhvr>
                                          <p:to>
                                            <p:strVal val="visible"/>
                                          </p:to>
                                        </p:set>
                                        <p:animEffect transition="in" filter="barn(inVertical)">
                                          <p:cBhvr>
                                            <p:cTn id="132" dur="500"/>
                                            <p:tgtEl>
                                              <p:spTgt spid="159"/>
                                            </p:tgtEl>
                                          </p:cBhvr>
                                        </p:animEffect>
                                      </p:childTnLst>
                                    </p:cTn>
                                  </p:par>
                                </p:childTnLst>
                              </p:cTn>
                            </p:par>
                            <p:par>
                              <p:cTn id="133" fill="hold">
                                <p:stCondLst>
                                  <p:cond delay="4500"/>
                                </p:stCondLst>
                                <p:childTnLst>
                                  <p:par>
                                    <p:cTn id="134" presetID="53" presetClass="entr" presetSubtype="16" fill="hold" nodeType="afterEffect">
                                      <p:stCondLst>
                                        <p:cond delay="0"/>
                                      </p:stCondLst>
                                      <p:childTnLst>
                                        <p:set>
                                          <p:cBhvr>
                                            <p:cTn id="135" dur="1" fill="hold">
                                              <p:stCondLst>
                                                <p:cond delay="0"/>
                                              </p:stCondLst>
                                            </p:cTn>
                                            <p:tgtEl>
                                              <p:spTgt spid="264"/>
                                            </p:tgtEl>
                                            <p:attrNameLst>
                                              <p:attrName>style.visibility</p:attrName>
                                            </p:attrNameLst>
                                          </p:cBhvr>
                                          <p:to>
                                            <p:strVal val="visible"/>
                                          </p:to>
                                        </p:set>
                                        <p:anim calcmode="lin" valueType="num">
                                          <p:cBhvr>
                                            <p:cTn id="136" dur="500" fill="hold"/>
                                            <p:tgtEl>
                                              <p:spTgt spid="264"/>
                                            </p:tgtEl>
                                            <p:attrNameLst>
                                              <p:attrName>ppt_w</p:attrName>
                                            </p:attrNameLst>
                                          </p:cBhvr>
                                          <p:tavLst>
                                            <p:tav tm="0">
                                              <p:val>
                                                <p:fltVal val="0"/>
                                              </p:val>
                                            </p:tav>
                                            <p:tav tm="100000">
                                              <p:val>
                                                <p:strVal val="#ppt_w"/>
                                              </p:val>
                                            </p:tav>
                                          </p:tavLst>
                                        </p:anim>
                                        <p:anim calcmode="lin" valueType="num">
                                          <p:cBhvr>
                                            <p:cTn id="137" dur="500" fill="hold"/>
                                            <p:tgtEl>
                                              <p:spTgt spid="264"/>
                                            </p:tgtEl>
                                            <p:attrNameLst>
                                              <p:attrName>ppt_h</p:attrName>
                                            </p:attrNameLst>
                                          </p:cBhvr>
                                          <p:tavLst>
                                            <p:tav tm="0">
                                              <p:val>
                                                <p:fltVal val="0"/>
                                              </p:val>
                                            </p:tav>
                                            <p:tav tm="100000">
                                              <p:val>
                                                <p:strVal val="#ppt_h"/>
                                              </p:val>
                                            </p:tav>
                                          </p:tavLst>
                                        </p:anim>
                                        <p:animEffect transition="in" filter="fade">
                                          <p:cBhvr>
                                            <p:cTn id="138" dur="500"/>
                                            <p:tgtEl>
                                              <p:spTgt spid="264"/>
                                            </p:tgtEl>
                                          </p:cBhvr>
                                        </p:animEffect>
                                      </p:childTnLst>
                                    </p:cTn>
                                  </p:par>
                                  <p:par>
                                    <p:cTn id="139" presetID="53" presetClass="entr" presetSubtype="16" fill="hold" nodeType="withEffect">
                                      <p:stCondLst>
                                        <p:cond delay="0"/>
                                      </p:stCondLst>
                                      <p:childTnLst>
                                        <p:set>
                                          <p:cBhvr>
                                            <p:cTn id="140" dur="1" fill="hold">
                                              <p:stCondLst>
                                                <p:cond delay="0"/>
                                              </p:stCondLst>
                                            </p:cTn>
                                            <p:tgtEl>
                                              <p:spTgt spid="203"/>
                                            </p:tgtEl>
                                            <p:attrNameLst>
                                              <p:attrName>style.visibility</p:attrName>
                                            </p:attrNameLst>
                                          </p:cBhvr>
                                          <p:to>
                                            <p:strVal val="visible"/>
                                          </p:to>
                                        </p:set>
                                        <p:anim calcmode="lin" valueType="num">
                                          <p:cBhvr>
                                            <p:cTn id="141" dur="500" fill="hold"/>
                                            <p:tgtEl>
                                              <p:spTgt spid="203"/>
                                            </p:tgtEl>
                                            <p:attrNameLst>
                                              <p:attrName>ppt_w</p:attrName>
                                            </p:attrNameLst>
                                          </p:cBhvr>
                                          <p:tavLst>
                                            <p:tav tm="0">
                                              <p:val>
                                                <p:fltVal val="0"/>
                                              </p:val>
                                            </p:tav>
                                            <p:tav tm="100000">
                                              <p:val>
                                                <p:strVal val="#ppt_w"/>
                                              </p:val>
                                            </p:tav>
                                          </p:tavLst>
                                        </p:anim>
                                        <p:anim calcmode="lin" valueType="num">
                                          <p:cBhvr>
                                            <p:cTn id="142" dur="500" fill="hold"/>
                                            <p:tgtEl>
                                              <p:spTgt spid="203"/>
                                            </p:tgtEl>
                                            <p:attrNameLst>
                                              <p:attrName>ppt_h</p:attrName>
                                            </p:attrNameLst>
                                          </p:cBhvr>
                                          <p:tavLst>
                                            <p:tav tm="0">
                                              <p:val>
                                                <p:fltVal val="0"/>
                                              </p:val>
                                            </p:tav>
                                            <p:tav tm="100000">
                                              <p:val>
                                                <p:strVal val="#ppt_h"/>
                                              </p:val>
                                            </p:tav>
                                          </p:tavLst>
                                        </p:anim>
                                        <p:animEffect transition="in" filter="fade">
                                          <p:cBhvr>
                                            <p:cTn id="143" dur="500"/>
                                            <p:tgtEl>
                                              <p:spTgt spid="203"/>
                                            </p:tgtEl>
                                          </p:cBhvr>
                                        </p:animEffect>
                                      </p:childTnLst>
                                    </p:cTn>
                                  </p:par>
                                  <p:par>
                                    <p:cTn id="144" presetID="53" presetClass="entr" presetSubtype="16" fill="hold" nodeType="withEffect">
                                      <p:stCondLst>
                                        <p:cond delay="0"/>
                                      </p:stCondLst>
                                      <p:childTnLst>
                                        <p:set>
                                          <p:cBhvr>
                                            <p:cTn id="145" dur="1" fill="hold">
                                              <p:stCondLst>
                                                <p:cond delay="0"/>
                                              </p:stCondLst>
                                            </p:cTn>
                                            <p:tgtEl>
                                              <p:spTgt spid="273"/>
                                            </p:tgtEl>
                                            <p:attrNameLst>
                                              <p:attrName>style.visibility</p:attrName>
                                            </p:attrNameLst>
                                          </p:cBhvr>
                                          <p:to>
                                            <p:strVal val="visible"/>
                                          </p:to>
                                        </p:set>
                                        <p:anim calcmode="lin" valueType="num">
                                          <p:cBhvr>
                                            <p:cTn id="146" dur="500" fill="hold"/>
                                            <p:tgtEl>
                                              <p:spTgt spid="273"/>
                                            </p:tgtEl>
                                            <p:attrNameLst>
                                              <p:attrName>ppt_w</p:attrName>
                                            </p:attrNameLst>
                                          </p:cBhvr>
                                          <p:tavLst>
                                            <p:tav tm="0">
                                              <p:val>
                                                <p:fltVal val="0"/>
                                              </p:val>
                                            </p:tav>
                                            <p:tav tm="100000">
                                              <p:val>
                                                <p:strVal val="#ppt_w"/>
                                              </p:val>
                                            </p:tav>
                                          </p:tavLst>
                                        </p:anim>
                                        <p:anim calcmode="lin" valueType="num">
                                          <p:cBhvr>
                                            <p:cTn id="147" dur="500" fill="hold"/>
                                            <p:tgtEl>
                                              <p:spTgt spid="273"/>
                                            </p:tgtEl>
                                            <p:attrNameLst>
                                              <p:attrName>ppt_h</p:attrName>
                                            </p:attrNameLst>
                                          </p:cBhvr>
                                          <p:tavLst>
                                            <p:tav tm="0">
                                              <p:val>
                                                <p:fltVal val="0"/>
                                              </p:val>
                                            </p:tav>
                                            <p:tav tm="100000">
                                              <p:val>
                                                <p:strVal val="#ppt_h"/>
                                              </p:val>
                                            </p:tav>
                                          </p:tavLst>
                                        </p:anim>
                                        <p:animEffect transition="in" filter="fade">
                                          <p:cBhvr>
                                            <p:cTn id="148" dur="500"/>
                                            <p:tgtEl>
                                              <p:spTgt spid="273"/>
                                            </p:tgtEl>
                                          </p:cBhvr>
                                        </p:animEffect>
                                      </p:childTnLst>
                                    </p:cTn>
                                  </p:par>
                                  <p:par>
                                    <p:cTn id="149" presetID="53" presetClass="entr" presetSubtype="16" fill="hold" nodeType="withEffect">
                                      <p:stCondLst>
                                        <p:cond delay="0"/>
                                      </p:stCondLst>
                                      <p:childTnLst>
                                        <p:set>
                                          <p:cBhvr>
                                            <p:cTn id="150" dur="1" fill="hold">
                                              <p:stCondLst>
                                                <p:cond delay="0"/>
                                              </p:stCondLst>
                                            </p:cTn>
                                            <p:tgtEl>
                                              <p:spTgt spid="225"/>
                                            </p:tgtEl>
                                            <p:attrNameLst>
                                              <p:attrName>style.visibility</p:attrName>
                                            </p:attrNameLst>
                                          </p:cBhvr>
                                          <p:to>
                                            <p:strVal val="visible"/>
                                          </p:to>
                                        </p:set>
                                        <p:anim calcmode="lin" valueType="num">
                                          <p:cBhvr>
                                            <p:cTn id="151" dur="500" fill="hold"/>
                                            <p:tgtEl>
                                              <p:spTgt spid="225"/>
                                            </p:tgtEl>
                                            <p:attrNameLst>
                                              <p:attrName>ppt_w</p:attrName>
                                            </p:attrNameLst>
                                          </p:cBhvr>
                                          <p:tavLst>
                                            <p:tav tm="0">
                                              <p:val>
                                                <p:fltVal val="0"/>
                                              </p:val>
                                            </p:tav>
                                            <p:tav tm="100000">
                                              <p:val>
                                                <p:strVal val="#ppt_w"/>
                                              </p:val>
                                            </p:tav>
                                          </p:tavLst>
                                        </p:anim>
                                        <p:anim calcmode="lin" valueType="num">
                                          <p:cBhvr>
                                            <p:cTn id="152" dur="500" fill="hold"/>
                                            <p:tgtEl>
                                              <p:spTgt spid="225"/>
                                            </p:tgtEl>
                                            <p:attrNameLst>
                                              <p:attrName>ppt_h</p:attrName>
                                            </p:attrNameLst>
                                          </p:cBhvr>
                                          <p:tavLst>
                                            <p:tav tm="0">
                                              <p:val>
                                                <p:fltVal val="0"/>
                                              </p:val>
                                            </p:tav>
                                            <p:tav tm="100000">
                                              <p:val>
                                                <p:strVal val="#ppt_h"/>
                                              </p:val>
                                            </p:tav>
                                          </p:tavLst>
                                        </p:anim>
                                        <p:animEffect transition="in" filter="fade">
                                          <p:cBhvr>
                                            <p:cTn id="153" dur="500"/>
                                            <p:tgtEl>
                                              <p:spTgt spid="225"/>
                                            </p:tgtEl>
                                          </p:cBhvr>
                                        </p:animEffect>
                                      </p:childTnLst>
                                    </p:cTn>
                                  </p:par>
                                </p:childTnLst>
                              </p:cTn>
                            </p:par>
                            <p:par>
                              <p:cTn id="154" fill="hold">
                                <p:stCondLst>
                                  <p:cond delay="5000"/>
                                </p:stCondLst>
                                <p:childTnLst>
                                  <p:par>
                                    <p:cTn id="155" presetID="14" presetClass="entr" presetSubtype="10" fill="hold" grpId="0" nodeType="afterEffect">
                                      <p:stCondLst>
                                        <p:cond delay="0"/>
                                      </p:stCondLst>
                                      <p:childTnLst>
                                        <p:set>
                                          <p:cBhvr>
                                            <p:cTn id="156" dur="1" fill="hold">
                                              <p:stCondLst>
                                                <p:cond delay="0"/>
                                              </p:stCondLst>
                                            </p:cTn>
                                            <p:tgtEl>
                                              <p:spTgt spid="283"/>
                                            </p:tgtEl>
                                            <p:attrNameLst>
                                              <p:attrName>style.visibility</p:attrName>
                                            </p:attrNameLst>
                                          </p:cBhvr>
                                          <p:to>
                                            <p:strVal val="visible"/>
                                          </p:to>
                                        </p:set>
                                        <p:animEffect transition="in" filter="randombar(horizontal)">
                                          <p:cBhvr>
                                            <p:cTn id="157" dur="500"/>
                                            <p:tgtEl>
                                              <p:spTgt spid="283"/>
                                            </p:tgtEl>
                                          </p:cBhvr>
                                        </p:animEffect>
                                      </p:childTnLst>
                                    </p:cTn>
                                  </p:par>
                                  <p:par>
                                    <p:cTn id="158" presetID="14" presetClass="entr" presetSubtype="10" fill="hold" grpId="0" nodeType="withEffect">
                                      <p:stCondLst>
                                        <p:cond delay="0"/>
                                      </p:stCondLst>
                                      <p:childTnLst>
                                        <p:set>
                                          <p:cBhvr>
                                            <p:cTn id="159" dur="1" fill="hold">
                                              <p:stCondLst>
                                                <p:cond delay="0"/>
                                              </p:stCondLst>
                                            </p:cTn>
                                            <p:tgtEl>
                                              <p:spTgt spid="284"/>
                                            </p:tgtEl>
                                            <p:attrNameLst>
                                              <p:attrName>style.visibility</p:attrName>
                                            </p:attrNameLst>
                                          </p:cBhvr>
                                          <p:to>
                                            <p:strVal val="visible"/>
                                          </p:to>
                                        </p:set>
                                        <p:animEffect transition="in" filter="randombar(horizontal)">
                                          <p:cBhvr>
                                            <p:cTn id="160" dur="500"/>
                                            <p:tgtEl>
                                              <p:spTgt spid="284"/>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285"/>
                                            </p:tgtEl>
                                            <p:attrNameLst>
                                              <p:attrName>style.visibility</p:attrName>
                                            </p:attrNameLst>
                                          </p:cBhvr>
                                          <p:to>
                                            <p:strVal val="visible"/>
                                          </p:to>
                                        </p:set>
                                        <p:animEffect transition="in" filter="randombar(horizontal)">
                                          <p:cBhvr>
                                            <p:cTn id="163" dur="500"/>
                                            <p:tgtEl>
                                              <p:spTgt spid="285"/>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282"/>
                                            </p:tgtEl>
                                            <p:attrNameLst>
                                              <p:attrName>style.visibility</p:attrName>
                                            </p:attrNameLst>
                                          </p:cBhvr>
                                          <p:to>
                                            <p:strVal val="visible"/>
                                          </p:to>
                                        </p:set>
                                        <p:animEffect transition="in" filter="randombar(horizontal)">
                                          <p:cBhvr>
                                            <p:cTn id="166" dur="500"/>
                                            <p:tgtEl>
                                              <p:spTgt spid="282"/>
                                            </p:tgtEl>
                                          </p:cBhvr>
                                        </p:animEffect>
                                      </p:childTnLst>
                                    </p:cTn>
                                  </p:par>
                                </p:childTnLst>
                              </p:cTn>
                            </p:par>
                            <p:par>
                              <p:cTn id="167" fill="hold">
                                <p:stCondLst>
                                  <p:cond delay="5500"/>
                                </p:stCondLst>
                                <p:childTnLst>
                                  <p:par>
                                    <p:cTn id="168" presetID="22" presetClass="entr" presetSubtype="8" fill="hold" grpId="0" nodeType="afterEffect">
                                      <p:stCondLst>
                                        <p:cond delay="0"/>
                                      </p:stCondLst>
                                      <p:childTnLst>
                                        <p:set>
                                          <p:cBhvr>
                                            <p:cTn id="169" dur="1" fill="hold">
                                              <p:stCondLst>
                                                <p:cond delay="0"/>
                                              </p:stCondLst>
                                            </p:cTn>
                                            <p:tgtEl>
                                              <p:spTgt spid="288"/>
                                            </p:tgtEl>
                                            <p:attrNameLst>
                                              <p:attrName>style.visibility</p:attrName>
                                            </p:attrNameLst>
                                          </p:cBhvr>
                                          <p:to>
                                            <p:strVal val="visible"/>
                                          </p:to>
                                        </p:set>
                                        <p:animEffect transition="in" filter="wipe(left)">
                                          <p:cBhvr>
                                            <p:cTn id="170" dur="500"/>
                                            <p:tgtEl>
                                              <p:spTgt spid="288"/>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286"/>
                                            </p:tgtEl>
                                            <p:attrNameLst>
                                              <p:attrName>style.visibility</p:attrName>
                                            </p:attrNameLst>
                                          </p:cBhvr>
                                          <p:to>
                                            <p:strVal val="visible"/>
                                          </p:to>
                                        </p:set>
                                        <p:animEffect transition="in" filter="wipe(right)">
                                          <p:cBhvr>
                                            <p:cTn id="173" dur="500"/>
                                            <p:tgtEl>
                                              <p:spTgt spid="286"/>
                                            </p:tgtEl>
                                          </p:cBhvr>
                                        </p:animEffect>
                                      </p:childTnLst>
                                    </p:cTn>
                                  </p:par>
                                  <p:par>
                                    <p:cTn id="174" presetID="22" presetClass="entr" presetSubtype="2" fill="hold" grpId="0" nodeType="withEffect">
                                      <p:stCondLst>
                                        <p:cond delay="0"/>
                                      </p:stCondLst>
                                      <p:childTnLst>
                                        <p:set>
                                          <p:cBhvr>
                                            <p:cTn id="175" dur="1" fill="hold">
                                              <p:stCondLst>
                                                <p:cond delay="0"/>
                                              </p:stCondLst>
                                            </p:cTn>
                                            <p:tgtEl>
                                              <p:spTgt spid="287"/>
                                            </p:tgtEl>
                                            <p:attrNameLst>
                                              <p:attrName>style.visibility</p:attrName>
                                            </p:attrNameLst>
                                          </p:cBhvr>
                                          <p:to>
                                            <p:strVal val="visible"/>
                                          </p:to>
                                        </p:set>
                                        <p:animEffect transition="in" filter="wipe(right)">
                                          <p:cBhvr>
                                            <p:cTn id="176" dur="500"/>
                                            <p:tgtEl>
                                              <p:spTgt spid="287"/>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289"/>
                                            </p:tgtEl>
                                            <p:attrNameLst>
                                              <p:attrName>style.visibility</p:attrName>
                                            </p:attrNameLst>
                                          </p:cBhvr>
                                          <p:to>
                                            <p:strVal val="visible"/>
                                          </p:to>
                                        </p:set>
                                        <p:animEffect transition="in" filter="wipe(left)">
                                          <p:cBhvr>
                                            <p:cTn id="179" dur="500"/>
                                            <p:tgtEl>
                                              <p:spTgt spid="2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53" grpId="0"/>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282" grpId="0"/>
          <p:bldP spid="283" grpId="0"/>
          <p:bldP spid="284" grpId="0"/>
          <p:bldP spid="285" grpId="0"/>
          <p:bldP spid="286" grpId="0"/>
          <p:bldP spid="287" grpId="0"/>
          <p:bldP spid="288" grpId="0"/>
          <p:bldP spid="2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wipe(left)">
                                          <p:cBhvr>
                                            <p:cTn id="7" dur="500"/>
                                            <p:tgtEl>
                                              <p:spTgt spid="15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146"/>
                                            </p:tgtEl>
                                            <p:attrNameLst>
                                              <p:attrName>style.visibility</p:attrName>
                                            </p:attrNameLst>
                                          </p:cBhvr>
                                          <p:to>
                                            <p:strVal val="visible"/>
                                          </p:to>
                                        </p:set>
                                        <p:anim calcmode="lin" valueType="num">
                                          <p:cBhvr additive="base">
                                            <p:cTn id="14" dur="500" fill="hold"/>
                                            <p:tgtEl>
                                              <p:spTgt spid="146"/>
                                            </p:tgtEl>
                                            <p:attrNameLst>
                                              <p:attrName>ppt_x</p:attrName>
                                            </p:attrNameLst>
                                          </p:cBhvr>
                                          <p:tavLst>
                                            <p:tav tm="0">
                                              <p:val>
                                                <p:strVal val="1+#ppt_w/2"/>
                                              </p:val>
                                            </p:tav>
                                            <p:tav tm="100000">
                                              <p:val>
                                                <p:strVal val="#ppt_x"/>
                                              </p:val>
                                            </p:tav>
                                          </p:tavLst>
                                        </p:anim>
                                        <p:anim calcmode="lin" valueType="num">
                                          <p:cBhvr additive="base">
                                            <p:cTn id="15" dur="500" fill="hold"/>
                                            <p:tgtEl>
                                              <p:spTgt spid="14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53"/>
                                            </p:tgtEl>
                                            <p:attrNameLst>
                                              <p:attrName>style.visibility</p:attrName>
                                            </p:attrNameLst>
                                          </p:cBhvr>
                                          <p:to>
                                            <p:strVal val="visible"/>
                                          </p:to>
                                        </p:set>
                                        <p:animEffect transition="in" filter="barn(outVertical)">
                                          <p:cBhvr>
                                            <p:cTn id="19" dur="700"/>
                                            <p:tgtEl>
                                              <p:spTgt spid="153"/>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89"/>
                                            </p:tgtEl>
                                            <p:attrNameLst>
                                              <p:attrName>style.visibility</p:attrName>
                                            </p:attrNameLst>
                                          </p:cBhvr>
                                          <p:to>
                                            <p:strVal val="visible"/>
                                          </p:to>
                                        </p:set>
                                        <p:animEffect transition="in" filter="fade">
                                          <p:cBhvr>
                                            <p:cTn id="23" dur="1000"/>
                                            <p:tgtEl>
                                              <p:spTgt spid="189"/>
                                            </p:tgtEl>
                                          </p:cBhvr>
                                        </p:animEffect>
                                        <p:anim calcmode="lin" valueType="num">
                                          <p:cBhvr>
                                            <p:cTn id="24" dur="1000" fill="hold"/>
                                            <p:tgtEl>
                                              <p:spTgt spid="189"/>
                                            </p:tgtEl>
                                            <p:attrNameLst>
                                              <p:attrName>ppt_x</p:attrName>
                                            </p:attrNameLst>
                                          </p:cBhvr>
                                          <p:tavLst>
                                            <p:tav tm="0">
                                              <p:val>
                                                <p:strVal val="#ppt_x"/>
                                              </p:val>
                                            </p:tav>
                                            <p:tav tm="100000">
                                              <p:val>
                                                <p:strVal val="#ppt_x"/>
                                              </p:val>
                                            </p:tav>
                                          </p:tavLst>
                                        </p:anim>
                                        <p:anim calcmode="lin" valueType="num">
                                          <p:cBhvr>
                                            <p:cTn id="25" dur="1000" fill="hold"/>
                                            <p:tgtEl>
                                              <p:spTgt spid="18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73"/>
                                            </p:tgtEl>
                                            <p:attrNameLst>
                                              <p:attrName>style.visibility</p:attrName>
                                            </p:attrNameLst>
                                          </p:cBhvr>
                                          <p:to>
                                            <p:strVal val="visible"/>
                                          </p:to>
                                        </p:set>
                                        <p:animEffect transition="in" filter="fade">
                                          <p:cBhvr>
                                            <p:cTn id="29" dur="500"/>
                                            <p:tgtEl>
                                              <p:spTgt spid="173"/>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174"/>
                                            </p:tgtEl>
                                            <p:attrNameLst>
                                              <p:attrName>style.visibility</p:attrName>
                                            </p:attrNameLst>
                                          </p:cBhvr>
                                          <p:to>
                                            <p:strVal val="visible"/>
                                          </p:to>
                                        </p:set>
                                        <p:animEffect transition="in" filter="fade">
                                          <p:cBhvr>
                                            <p:cTn id="32" dur="500"/>
                                            <p:tgtEl>
                                              <p:spTgt spid="17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1"/>
                                            </p:tgtEl>
                                            <p:attrNameLst>
                                              <p:attrName>style.visibility</p:attrName>
                                            </p:attrNameLst>
                                          </p:cBhvr>
                                          <p:to>
                                            <p:strVal val="visible"/>
                                          </p:to>
                                        </p:set>
                                        <p:animEffect transition="in" filter="fade">
                                          <p:cBhvr>
                                            <p:cTn id="35" dur="500"/>
                                            <p:tgtEl>
                                              <p:spTgt spid="171"/>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172"/>
                                            </p:tgtEl>
                                            <p:attrNameLst>
                                              <p:attrName>style.visibility</p:attrName>
                                            </p:attrNameLst>
                                          </p:cBhvr>
                                          <p:to>
                                            <p:strVal val="visible"/>
                                          </p:to>
                                        </p:set>
                                        <p:animEffect transition="in" filter="fade">
                                          <p:cBhvr>
                                            <p:cTn id="38" dur="500"/>
                                            <p:tgtEl>
                                              <p:spTgt spid="1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5"/>
                                            </p:tgtEl>
                                            <p:attrNameLst>
                                              <p:attrName>style.visibility</p:attrName>
                                            </p:attrNameLst>
                                          </p:cBhvr>
                                          <p:to>
                                            <p:strVal val="visible"/>
                                          </p:to>
                                        </p:set>
                                        <p:animEffect transition="in" filter="fade">
                                          <p:cBhvr>
                                            <p:cTn id="41" dur="500"/>
                                            <p:tgtEl>
                                              <p:spTgt spid="175"/>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85"/>
                                            </p:tgtEl>
                                            <p:attrNameLst>
                                              <p:attrName>style.visibility</p:attrName>
                                            </p:attrNameLst>
                                          </p:cBhvr>
                                          <p:to>
                                            <p:strVal val="visible"/>
                                          </p:to>
                                        </p:set>
                                        <p:animEffect transition="in" filter="fade">
                                          <p:cBhvr>
                                            <p:cTn id="44" dur="500"/>
                                            <p:tgtEl>
                                              <p:spTgt spid="18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4"/>
                                            </p:tgtEl>
                                            <p:attrNameLst>
                                              <p:attrName>style.visibility</p:attrName>
                                            </p:attrNameLst>
                                          </p:cBhvr>
                                          <p:to>
                                            <p:strVal val="visible"/>
                                          </p:to>
                                        </p:set>
                                        <p:animEffect transition="in" filter="fade">
                                          <p:cBhvr>
                                            <p:cTn id="47" dur="500"/>
                                            <p:tgtEl>
                                              <p:spTgt spid="184"/>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183"/>
                                            </p:tgtEl>
                                            <p:attrNameLst>
                                              <p:attrName>style.visibility</p:attrName>
                                            </p:attrNameLst>
                                          </p:cBhvr>
                                          <p:to>
                                            <p:strVal val="visible"/>
                                          </p:to>
                                        </p:set>
                                        <p:animEffect transition="in" filter="fade">
                                          <p:cBhvr>
                                            <p:cTn id="50" dur="500"/>
                                            <p:tgtEl>
                                              <p:spTgt spid="18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6"/>
                                            </p:tgtEl>
                                            <p:attrNameLst>
                                              <p:attrName>style.visibility</p:attrName>
                                            </p:attrNameLst>
                                          </p:cBhvr>
                                          <p:to>
                                            <p:strVal val="visible"/>
                                          </p:to>
                                        </p:set>
                                        <p:animEffect transition="in" filter="fade">
                                          <p:cBhvr>
                                            <p:cTn id="53" dur="500"/>
                                            <p:tgtEl>
                                              <p:spTgt spid="176"/>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168"/>
                                            </p:tgtEl>
                                            <p:attrNameLst>
                                              <p:attrName>style.visibility</p:attrName>
                                            </p:attrNameLst>
                                          </p:cBhvr>
                                          <p:to>
                                            <p:strVal val="visible"/>
                                          </p:to>
                                        </p:set>
                                        <p:animEffect transition="in" filter="fade">
                                          <p:cBhvr>
                                            <p:cTn id="56" dur="500"/>
                                            <p:tgtEl>
                                              <p:spTgt spid="16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77"/>
                                            </p:tgtEl>
                                            <p:attrNameLst>
                                              <p:attrName>style.visibility</p:attrName>
                                            </p:attrNameLst>
                                          </p:cBhvr>
                                          <p:to>
                                            <p:strVal val="visible"/>
                                          </p:to>
                                        </p:set>
                                        <p:animEffect transition="in" filter="fade">
                                          <p:cBhvr>
                                            <p:cTn id="59" dur="500"/>
                                            <p:tgtEl>
                                              <p:spTgt spid="177"/>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170"/>
                                            </p:tgtEl>
                                            <p:attrNameLst>
                                              <p:attrName>style.visibility</p:attrName>
                                            </p:attrNameLst>
                                          </p:cBhvr>
                                          <p:to>
                                            <p:strVal val="visible"/>
                                          </p:to>
                                        </p:set>
                                        <p:animEffect transition="in" filter="fade">
                                          <p:cBhvr>
                                            <p:cTn id="62" dur="500"/>
                                            <p:tgtEl>
                                              <p:spTgt spid="17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86"/>
                                            </p:tgtEl>
                                            <p:attrNameLst>
                                              <p:attrName>style.visibility</p:attrName>
                                            </p:attrNameLst>
                                          </p:cBhvr>
                                          <p:to>
                                            <p:strVal val="visible"/>
                                          </p:to>
                                        </p:set>
                                        <p:animEffect transition="in" filter="fade">
                                          <p:cBhvr>
                                            <p:cTn id="65" dur="500"/>
                                            <p:tgtEl>
                                              <p:spTgt spid="186"/>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169"/>
                                            </p:tgtEl>
                                            <p:attrNameLst>
                                              <p:attrName>style.visibility</p:attrName>
                                            </p:attrNameLst>
                                          </p:cBhvr>
                                          <p:to>
                                            <p:strVal val="visible"/>
                                          </p:to>
                                        </p:set>
                                        <p:animEffect transition="in" filter="fade">
                                          <p:cBhvr>
                                            <p:cTn id="68" dur="500"/>
                                            <p:tgtEl>
                                              <p:spTgt spid="16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66"/>
                                            </p:tgtEl>
                                            <p:attrNameLst>
                                              <p:attrName>style.visibility</p:attrName>
                                            </p:attrNameLst>
                                          </p:cBhvr>
                                          <p:to>
                                            <p:strVal val="visible"/>
                                          </p:to>
                                        </p:set>
                                        <p:animEffect transition="in" filter="fade">
                                          <p:cBhvr>
                                            <p:cTn id="71" dur="500"/>
                                            <p:tgtEl>
                                              <p:spTgt spid="166"/>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67"/>
                                            </p:tgtEl>
                                            <p:attrNameLst>
                                              <p:attrName>style.visibility</p:attrName>
                                            </p:attrNameLst>
                                          </p:cBhvr>
                                          <p:to>
                                            <p:strVal val="visible"/>
                                          </p:to>
                                        </p:set>
                                        <p:animEffect transition="in" filter="fade">
                                          <p:cBhvr>
                                            <p:cTn id="74" dur="500"/>
                                            <p:tgtEl>
                                              <p:spTgt spid="16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79"/>
                                            </p:tgtEl>
                                            <p:attrNameLst>
                                              <p:attrName>style.visibility</p:attrName>
                                            </p:attrNameLst>
                                          </p:cBhvr>
                                          <p:to>
                                            <p:strVal val="visible"/>
                                          </p:to>
                                        </p:set>
                                        <p:animEffect transition="in" filter="fade">
                                          <p:cBhvr>
                                            <p:cTn id="77" dur="500"/>
                                            <p:tgtEl>
                                              <p:spTgt spid="179"/>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182"/>
                                            </p:tgtEl>
                                            <p:attrNameLst>
                                              <p:attrName>style.visibility</p:attrName>
                                            </p:attrNameLst>
                                          </p:cBhvr>
                                          <p:to>
                                            <p:strVal val="visible"/>
                                          </p:to>
                                        </p:set>
                                        <p:animEffect transition="in" filter="fade">
                                          <p:cBhvr>
                                            <p:cTn id="80" dur="500"/>
                                            <p:tgtEl>
                                              <p:spTgt spid="18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78"/>
                                            </p:tgtEl>
                                            <p:attrNameLst>
                                              <p:attrName>style.visibility</p:attrName>
                                            </p:attrNameLst>
                                          </p:cBhvr>
                                          <p:to>
                                            <p:strVal val="visible"/>
                                          </p:to>
                                        </p:set>
                                        <p:animEffect transition="in" filter="fade">
                                          <p:cBhvr>
                                            <p:cTn id="83" dur="500"/>
                                            <p:tgtEl>
                                              <p:spTgt spid="178"/>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181"/>
                                            </p:tgtEl>
                                            <p:attrNameLst>
                                              <p:attrName>style.visibility</p:attrName>
                                            </p:attrNameLst>
                                          </p:cBhvr>
                                          <p:to>
                                            <p:strVal val="visible"/>
                                          </p:to>
                                        </p:set>
                                        <p:animEffect transition="in" filter="fade">
                                          <p:cBhvr>
                                            <p:cTn id="86" dur="500"/>
                                            <p:tgtEl>
                                              <p:spTgt spid="18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80"/>
                                            </p:tgtEl>
                                            <p:attrNameLst>
                                              <p:attrName>style.visibility</p:attrName>
                                            </p:attrNameLst>
                                          </p:cBhvr>
                                          <p:to>
                                            <p:strVal val="visible"/>
                                          </p:to>
                                        </p:set>
                                        <p:animEffect transition="in" filter="fade">
                                          <p:cBhvr>
                                            <p:cTn id="89" dur="500"/>
                                            <p:tgtEl>
                                              <p:spTgt spid="180"/>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163"/>
                                            </p:tgtEl>
                                            <p:attrNameLst>
                                              <p:attrName>style.visibility</p:attrName>
                                            </p:attrNameLst>
                                          </p:cBhvr>
                                          <p:to>
                                            <p:strVal val="visible"/>
                                          </p:to>
                                        </p:set>
                                        <p:animEffect transition="in" filter="fade">
                                          <p:cBhvr>
                                            <p:cTn id="92" dur="500"/>
                                            <p:tgtEl>
                                              <p:spTgt spid="16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64"/>
                                            </p:tgtEl>
                                            <p:attrNameLst>
                                              <p:attrName>style.visibility</p:attrName>
                                            </p:attrNameLst>
                                          </p:cBhvr>
                                          <p:to>
                                            <p:strVal val="visible"/>
                                          </p:to>
                                        </p:set>
                                        <p:animEffect transition="in" filter="fade">
                                          <p:cBhvr>
                                            <p:cTn id="95" dur="500"/>
                                            <p:tgtEl>
                                              <p:spTgt spid="164"/>
                                            </p:tgtEl>
                                          </p:cBhvr>
                                        </p:animEffect>
                                      </p:childTnLst>
                                    </p:cTn>
                                  </p:par>
                                  <p:par>
                                    <p:cTn id="96" presetID="10" presetClass="entr" presetSubtype="0" fill="hold" grpId="0" nodeType="withEffect">
                                      <p:stCondLst>
                                        <p:cond delay="250"/>
                                      </p:stCondLst>
                                      <p:childTnLst>
                                        <p:set>
                                          <p:cBhvr>
                                            <p:cTn id="97" dur="1" fill="hold">
                                              <p:stCondLst>
                                                <p:cond delay="0"/>
                                              </p:stCondLst>
                                            </p:cTn>
                                            <p:tgtEl>
                                              <p:spTgt spid="165"/>
                                            </p:tgtEl>
                                            <p:attrNameLst>
                                              <p:attrName>style.visibility</p:attrName>
                                            </p:attrNameLst>
                                          </p:cBhvr>
                                          <p:to>
                                            <p:strVal val="visible"/>
                                          </p:to>
                                        </p:set>
                                        <p:animEffect transition="in" filter="fade">
                                          <p:cBhvr>
                                            <p:cTn id="98" dur="500"/>
                                            <p:tgtEl>
                                              <p:spTgt spid="165"/>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88"/>
                                            </p:tgtEl>
                                            <p:attrNameLst>
                                              <p:attrName>style.visibility</p:attrName>
                                            </p:attrNameLst>
                                          </p:cBhvr>
                                          <p:to>
                                            <p:strVal val="visible"/>
                                          </p:to>
                                        </p:set>
                                        <p:animEffect transition="in" filter="fade">
                                          <p:cBhvr>
                                            <p:cTn id="101" dur="500"/>
                                            <p:tgtEl>
                                              <p:spTgt spid="188"/>
                                            </p:tgtEl>
                                          </p:cBhvr>
                                        </p:animEffect>
                                      </p:childTnLst>
                                    </p:cTn>
                                  </p:par>
                                  <p:par>
                                    <p:cTn id="102" presetID="10" presetClass="entr" presetSubtype="0" fill="hold" grpId="0" nodeType="withEffect">
                                      <p:stCondLst>
                                        <p:cond delay="250"/>
                                      </p:stCondLst>
                                      <p:childTnLst>
                                        <p:set>
                                          <p:cBhvr>
                                            <p:cTn id="103" dur="1" fill="hold">
                                              <p:stCondLst>
                                                <p:cond delay="0"/>
                                              </p:stCondLst>
                                            </p:cTn>
                                            <p:tgtEl>
                                              <p:spTgt spid="187"/>
                                            </p:tgtEl>
                                            <p:attrNameLst>
                                              <p:attrName>style.visibility</p:attrName>
                                            </p:attrNameLst>
                                          </p:cBhvr>
                                          <p:to>
                                            <p:strVal val="visible"/>
                                          </p:to>
                                        </p:set>
                                        <p:animEffect transition="in" filter="fade">
                                          <p:cBhvr>
                                            <p:cTn id="104" dur="500"/>
                                            <p:tgtEl>
                                              <p:spTgt spid="187"/>
                                            </p:tgtEl>
                                          </p:cBhvr>
                                        </p:animEffect>
                                      </p:childTnLst>
                                    </p:cTn>
                                  </p:par>
                                </p:childTnLst>
                              </p:cTn>
                            </p:par>
                            <p:par>
                              <p:cTn id="105" fill="hold">
                                <p:stCondLst>
                                  <p:cond delay="3750"/>
                                </p:stCondLst>
                                <p:childTnLst>
                                  <p:par>
                                    <p:cTn id="106" presetID="16" presetClass="entr" presetSubtype="21" fill="hold" grpId="0" nodeType="afterEffect">
                                      <p:stCondLst>
                                        <p:cond delay="0"/>
                                      </p:stCondLst>
                                      <p:childTnLst>
                                        <p:set>
                                          <p:cBhvr>
                                            <p:cTn id="107" dur="1" fill="hold">
                                              <p:stCondLst>
                                                <p:cond delay="0"/>
                                              </p:stCondLst>
                                            </p:cTn>
                                            <p:tgtEl>
                                              <p:spTgt spid="158"/>
                                            </p:tgtEl>
                                            <p:attrNameLst>
                                              <p:attrName>style.visibility</p:attrName>
                                            </p:attrNameLst>
                                          </p:cBhvr>
                                          <p:to>
                                            <p:strVal val="visible"/>
                                          </p:to>
                                        </p:set>
                                        <p:animEffect transition="in" filter="barn(inVertical)">
                                          <p:cBhvr>
                                            <p:cTn id="108" dur="500"/>
                                            <p:tgtEl>
                                              <p:spTgt spid="158"/>
                                            </p:tgtEl>
                                          </p:cBhvr>
                                        </p:animEffect>
                                      </p:childTnLst>
                                    </p:cTn>
                                  </p:par>
                                  <p:par>
                                    <p:cTn id="109" presetID="16" presetClass="entr" presetSubtype="21" fill="hold" grpId="0" nodeType="withEffect">
                                      <p:stCondLst>
                                        <p:cond delay="250"/>
                                      </p:stCondLst>
                                      <p:childTnLst>
                                        <p:set>
                                          <p:cBhvr>
                                            <p:cTn id="110" dur="1" fill="hold">
                                              <p:stCondLst>
                                                <p:cond delay="0"/>
                                              </p:stCondLst>
                                            </p:cTn>
                                            <p:tgtEl>
                                              <p:spTgt spid="155"/>
                                            </p:tgtEl>
                                            <p:attrNameLst>
                                              <p:attrName>style.visibility</p:attrName>
                                            </p:attrNameLst>
                                          </p:cBhvr>
                                          <p:to>
                                            <p:strVal val="visible"/>
                                          </p:to>
                                        </p:set>
                                        <p:animEffect transition="in" filter="barn(inVertical)">
                                          <p:cBhvr>
                                            <p:cTn id="111" dur="500"/>
                                            <p:tgtEl>
                                              <p:spTgt spid="155"/>
                                            </p:tgtEl>
                                          </p:cBhvr>
                                        </p:animEffect>
                                      </p:childTnLst>
                                    </p:cTn>
                                  </p:par>
                                  <p:par>
                                    <p:cTn id="112" presetID="16" presetClass="entr" presetSubtype="21" fill="hold" grpId="0" nodeType="withEffect">
                                      <p:stCondLst>
                                        <p:cond delay="250"/>
                                      </p:stCondLst>
                                      <p:childTnLst>
                                        <p:set>
                                          <p:cBhvr>
                                            <p:cTn id="113" dur="1" fill="hold">
                                              <p:stCondLst>
                                                <p:cond delay="0"/>
                                              </p:stCondLst>
                                            </p:cTn>
                                            <p:tgtEl>
                                              <p:spTgt spid="160"/>
                                            </p:tgtEl>
                                            <p:attrNameLst>
                                              <p:attrName>style.visibility</p:attrName>
                                            </p:attrNameLst>
                                          </p:cBhvr>
                                          <p:to>
                                            <p:strVal val="visible"/>
                                          </p:to>
                                        </p:set>
                                        <p:animEffect transition="in" filter="barn(inVertical)">
                                          <p:cBhvr>
                                            <p:cTn id="114" dur="500"/>
                                            <p:tgtEl>
                                              <p:spTgt spid="160"/>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162"/>
                                            </p:tgtEl>
                                            <p:attrNameLst>
                                              <p:attrName>style.visibility</p:attrName>
                                            </p:attrNameLst>
                                          </p:cBhvr>
                                          <p:to>
                                            <p:strVal val="visible"/>
                                          </p:to>
                                        </p:set>
                                        <p:animEffect transition="in" filter="barn(inVertical)">
                                          <p:cBhvr>
                                            <p:cTn id="117" dur="500"/>
                                            <p:tgtEl>
                                              <p:spTgt spid="162"/>
                                            </p:tgtEl>
                                          </p:cBhvr>
                                        </p:animEffect>
                                      </p:childTnLst>
                                    </p:cTn>
                                  </p:par>
                                  <p:par>
                                    <p:cTn id="118" presetID="16" presetClass="entr" presetSubtype="21" fill="hold" grpId="0" nodeType="withEffect">
                                      <p:stCondLst>
                                        <p:cond delay="250"/>
                                      </p:stCondLst>
                                      <p:childTnLst>
                                        <p:set>
                                          <p:cBhvr>
                                            <p:cTn id="119" dur="1" fill="hold">
                                              <p:stCondLst>
                                                <p:cond delay="0"/>
                                              </p:stCondLst>
                                            </p:cTn>
                                            <p:tgtEl>
                                              <p:spTgt spid="161"/>
                                            </p:tgtEl>
                                            <p:attrNameLst>
                                              <p:attrName>style.visibility</p:attrName>
                                            </p:attrNameLst>
                                          </p:cBhvr>
                                          <p:to>
                                            <p:strVal val="visible"/>
                                          </p:to>
                                        </p:set>
                                        <p:animEffect transition="in" filter="barn(inVertical)">
                                          <p:cBhvr>
                                            <p:cTn id="120" dur="500"/>
                                            <p:tgtEl>
                                              <p:spTgt spid="161"/>
                                            </p:tgtEl>
                                          </p:cBhvr>
                                        </p:animEffect>
                                      </p:childTnLst>
                                    </p:cTn>
                                  </p:par>
                                  <p:par>
                                    <p:cTn id="121" presetID="16" presetClass="entr" presetSubtype="21" fill="hold" grpId="0" nodeType="withEffect">
                                      <p:stCondLst>
                                        <p:cond delay="250"/>
                                      </p:stCondLst>
                                      <p:childTnLst>
                                        <p:set>
                                          <p:cBhvr>
                                            <p:cTn id="122" dur="1" fill="hold">
                                              <p:stCondLst>
                                                <p:cond delay="0"/>
                                              </p:stCondLst>
                                            </p:cTn>
                                            <p:tgtEl>
                                              <p:spTgt spid="156"/>
                                            </p:tgtEl>
                                            <p:attrNameLst>
                                              <p:attrName>style.visibility</p:attrName>
                                            </p:attrNameLst>
                                          </p:cBhvr>
                                          <p:to>
                                            <p:strVal val="visible"/>
                                          </p:to>
                                        </p:set>
                                        <p:animEffect transition="in" filter="barn(inVertical)">
                                          <p:cBhvr>
                                            <p:cTn id="123" dur="500"/>
                                            <p:tgtEl>
                                              <p:spTgt spid="156"/>
                                            </p:tgtEl>
                                          </p:cBhvr>
                                        </p:animEffect>
                                      </p:childTnLst>
                                    </p:cTn>
                                  </p:par>
                                  <p:par>
                                    <p:cTn id="124" presetID="16" presetClass="entr" presetSubtype="21" fill="hold" grpId="0" nodeType="withEffect">
                                      <p:stCondLst>
                                        <p:cond delay="250"/>
                                      </p:stCondLst>
                                      <p:childTnLst>
                                        <p:set>
                                          <p:cBhvr>
                                            <p:cTn id="125" dur="1" fill="hold">
                                              <p:stCondLst>
                                                <p:cond delay="0"/>
                                              </p:stCondLst>
                                            </p:cTn>
                                            <p:tgtEl>
                                              <p:spTgt spid="154"/>
                                            </p:tgtEl>
                                            <p:attrNameLst>
                                              <p:attrName>style.visibility</p:attrName>
                                            </p:attrNameLst>
                                          </p:cBhvr>
                                          <p:to>
                                            <p:strVal val="visible"/>
                                          </p:to>
                                        </p:set>
                                        <p:animEffect transition="in" filter="barn(inVertical)">
                                          <p:cBhvr>
                                            <p:cTn id="126" dur="500"/>
                                            <p:tgtEl>
                                              <p:spTgt spid="154"/>
                                            </p:tgtEl>
                                          </p:cBhvr>
                                        </p:animEffect>
                                      </p:childTnLst>
                                    </p:cTn>
                                  </p:par>
                                  <p:par>
                                    <p:cTn id="127" presetID="16" presetClass="entr" presetSubtype="21" fill="hold" grpId="0" nodeType="withEffect">
                                      <p:stCondLst>
                                        <p:cond delay="250"/>
                                      </p:stCondLst>
                                      <p:childTnLst>
                                        <p:set>
                                          <p:cBhvr>
                                            <p:cTn id="128" dur="1" fill="hold">
                                              <p:stCondLst>
                                                <p:cond delay="0"/>
                                              </p:stCondLst>
                                            </p:cTn>
                                            <p:tgtEl>
                                              <p:spTgt spid="157"/>
                                            </p:tgtEl>
                                            <p:attrNameLst>
                                              <p:attrName>style.visibility</p:attrName>
                                            </p:attrNameLst>
                                          </p:cBhvr>
                                          <p:to>
                                            <p:strVal val="visible"/>
                                          </p:to>
                                        </p:set>
                                        <p:animEffect transition="in" filter="barn(inVertical)">
                                          <p:cBhvr>
                                            <p:cTn id="129" dur="500"/>
                                            <p:tgtEl>
                                              <p:spTgt spid="157"/>
                                            </p:tgtEl>
                                          </p:cBhvr>
                                        </p:animEffect>
                                      </p:childTnLst>
                                    </p:cTn>
                                  </p:par>
                                  <p:par>
                                    <p:cTn id="130" presetID="16" presetClass="entr" presetSubtype="21" fill="hold" grpId="0" nodeType="withEffect">
                                      <p:stCondLst>
                                        <p:cond delay="250"/>
                                      </p:stCondLst>
                                      <p:childTnLst>
                                        <p:set>
                                          <p:cBhvr>
                                            <p:cTn id="131" dur="1" fill="hold">
                                              <p:stCondLst>
                                                <p:cond delay="0"/>
                                              </p:stCondLst>
                                            </p:cTn>
                                            <p:tgtEl>
                                              <p:spTgt spid="159"/>
                                            </p:tgtEl>
                                            <p:attrNameLst>
                                              <p:attrName>style.visibility</p:attrName>
                                            </p:attrNameLst>
                                          </p:cBhvr>
                                          <p:to>
                                            <p:strVal val="visible"/>
                                          </p:to>
                                        </p:set>
                                        <p:animEffect transition="in" filter="barn(inVertical)">
                                          <p:cBhvr>
                                            <p:cTn id="132" dur="500"/>
                                            <p:tgtEl>
                                              <p:spTgt spid="159"/>
                                            </p:tgtEl>
                                          </p:cBhvr>
                                        </p:animEffect>
                                      </p:childTnLst>
                                    </p:cTn>
                                  </p:par>
                                </p:childTnLst>
                              </p:cTn>
                            </p:par>
                            <p:par>
                              <p:cTn id="133" fill="hold">
                                <p:stCondLst>
                                  <p:cond delay="4500"/>
                                </p:stCondLst>
                                <p:childTnLst>
                                  <p:par>
                                    <p:cTn id="134" presetID="53" presetClass="entr" presetSubtype="16" fill="hold" nodeType="afterEffect">
                                      <p:stCondLst>
                                        <p:cond delay="0"/>
                                      </p:stCondLst>
                                      <p:childTnLst>
                                        <p:set>
                                          <p:cBhvr>
                                            <p:cTn id="135" dur="1" fill="hold">
                                              <p:stCondLst>
                                                <p:cond delay="0"/>
                                              </p:stCondLst>
                                            </p:cTn>
                                            <p:tgtEl>
                                              <p:spTgt spid="264"/>
                                            </p:tgtEl>
                                            <p:attrNameLst>
                                              <p:attrName>style.visibility</p:attrName>
                                            </p:attrNameLst>
                                          </p:cBhvr>
                                          <p:to>
                                            <p:strVal val="visible"/>
                                          </p:to>
                                        </p:set>
                                        <p:anim calcmode="lin" valueType="num">
                                          <p:cBhvr>
                                            <p:cTn id="136" dur="500" fill="hold"/>
                                            <p:tgtEl>
                                              <p:spTgt spid="264"/>
                                            </p:tgtEl>
                                            <p:attrNameLst>
                                              <p:attrName>ppt_w</p:attrName>
                                            </p:attrNameLst>
                                          </p:cBhvr>
                                          <p:tavLst>
                                            <p:tav tm="0">
                                              <p:val>
                                                <p:fltVal val="0"/>
                                              </p:val>
                                            </p:tav>
                                            <p:tav tm="100000">
                                              <p:val>
                                                <p:strVal val="#ppt_w"/>
                                              </p:val>
                                            </p:tav>
                                          </p:tavLst>
                                        </p:anim>
                                        <p:anim calcmode="lin" valueType="num">
                                          <p:cBhvr>
                                            <p:cTn id="137" dur="500" fill="hold"/>
                                            <p:tgtEl>
                                              <p:spTgt spid="264"/>
                                            </p:tgtEl>
                                            <p:attrNameLst>
                                              <p:attrName>ppt_h</p:attrName>
                                            </p:attrNameLst>
                                          </p:cBhvr>
                                          <p:tavLst>
                                            <p:tav tm="0">
                                              <p:val>
                                                <p:fltVal val="0"/>
                                              </p:val>
                                            </p:tav>
                                            <p:tav tm="100000">
                                              <p:val>
                                                <p:strVal val="#ppt_h"/>
                                              </p:val>
                                            </p:tav>
                                          </p:tavLst>
                                        </p:anim>
                                        <p:animEffect transition="in" filter="fade">
                                          <p:cBhvr>
                                            <p:cTn id="138" dur="500"/>
                                            <p:tgtEl>
                                              <p:spTgt spid="264"/>
                                            </p:tgtEl>
                                          </p:cBhvr>
                                        </p:animEffect>
                                      </p:childTnLst>
                                    </p:cTn>
                                  </p:par>
                                  <p:par>
                                    <p:cTn id="139" presetID="53" presetClass="entr" presetSubtype="16" fill="hold" nodeType="withEffect">
                                      <p:stCondLst>
                                        <p:cond delay="0"/>
                                      </p:stCondLst>
                                      <p:childTnLst>
                                        <p:set>
                                          <p:cBhvr>
                                            <p:cTn id="140" dur="1" fill="hold">
                                              <p:stCondLst>
                                                <p:cond delay="0"/>
                                              </p:stCondLst>
                                            </p:cTn>
                                            <p:tgtEl>
                                              <p:spTgt spid="203"/>
                                            </p:tgtEl>
                                            <p:attrNameLst>
                                              <p:attrName>style.visibility</p:attrName>
                                            </p:attrNameLst>
                                          </p:cBhvr>
                                          <p:to>
                                            <p:strVal val="visible"/>
                                          </p:to>
                                        </p:set>
                                        <p:anim calcmode="lin" valueType="num">
                                          <p:cBhvr>
                                            <p:cTn id="141" dur="500" fill="hold"/>
                                            <p:tgtEl>
                                              <p:spTgt spid="203"/>
                                            </p:tgtEl>
                                            <p:attrNameLst>
                                              <p:attrName>ppt_w</p:attrName>
                                            </p:attrNameLst>
                                          </p:cBhvr>
                                          <p:tavLst>
                                            <p:tav tm="0">
                                              <p:val>
                                                <p:fltVal val="0"/>
                                              </p:val>
                                            </p:tav>
                                            <p:tav tm="100000">
                                              <p:val>
                                                <p:strVal val="#ppt_w"/>
                                              </p:val>
                                            </p:tav>
                                          </p:tavLst>
                                        </p:anim>
                                        <p:anim calcmode="lin" valueType="num">
                                          <p:cBhvr>
                                            <p:cTn id="142" dur="500" fill="hold"/>
                                            <p:tgtEl>
                                              <p:spTgt spid="203"/>
                                            </p:tgtEl>
                                            <p:attrNameLst>
                                              <p:attrName>ppt_h</p:attrName>
                                            </p:attrNameLst>
                                          </p:cBhvr>
                                          <p:tavLst>
                                            <p:tav tm="0">
                                              <p:val>
                                                <p:fltVal val="0"/>
                                              </p:val>
                                            </p:tav>
                                            <p:tav tm="100000">
                                              <p:val>
                                                <p:strVal val="#ppt_h"/>
                                              </p:val>
                                            </p:tav>
                                          </p:tavLst>
                                        </p:anim>
                                        <p:animEffect transition="in" filter="fade">
                                          <p:cBhvr>
                                            <p:cTn id="143" dur="500"/>
                                            <p:tgtEl>
                                              <p:spTgt spid="203"/>
                                            </p:tgtEl>
                                          </p:cBhvr>
                                        </p:animEffect>
                                      </p:childTnLst>
                                    </p:cTn>
                                  </p:par>
                                  <p:par>
                                    <p:cTn id="144" presetID="53" presetClass="entr" presetSubtype="16" fill="hold" nodeType="withEffect">
                                      <p:stCondLst>
                                        <p:cond delay="0"/>
                                      </p:stCondLst>
                                      <p:childTnLst>
                                        <p:set>
                                          <p:cBhvr>
                                            <p:cTn id="145" dur="1" fill="hold">
                                              <p:stCondLst>
                                                <p:cond delay="0"/>
                                              </p:stCondLst>
                                            </p:cTn>
                                            <p:tgtEl>
                                              <p:spTgt spid="273"/>
                                            </p:tgtEl>
                                            <p:attrNameLst>
                                              <p:attrName>style.visibility</p:attrName>
                                            </p:attrNameLst>
                                          </p:cBhvr>
                                          <p:to>
                                            <p:strVal val="visible"/>
                                          </p:to>
                                        </p:set>
                                        <p:anim calcmode="lin" valueType="num">
                                          <p:cBhvr>
                                            <p:cTn id="146" dur="500" fill="hold"/>
                                            <p:tgtEl>
                                              <p:spTgt spid="273"/>
                                            </p:tgtEl>
                                            <p:attrNameLst>
                                              <p:attrName>ppt_w</p:attrName>
                                            </p:attrNameLst>
                                          </p:cBhvr>
                                          <p:tavLst>
                                            <p:tav tm="0">
                                              <p:val>
                                                <p:fltVal val="0"/>
                                              </p:val>
                                            </p:tav>
                                            <p:tav tm="100000">
                                              <p:val>
                                                <p:strVal val="#ppt_w"/>
                                              </p:val>
                                            </p:tav>
                                          </p:tavLst>
                                        </p:anim>
                                        <p:anim calcmode="lin" valueType="num">
                                          <p:cBhvr>
                                            <p:cTn id="147" dur="500" fill="hold"/>
                                            <p:tgtEl>
                                              <p:spTgt spid="273"/>
                                            </p:tgtEl>
                                            <p:attrNameLst>
                                              <p:attrName>ppt_h</p:attrName>
                                            </p:attrNameLst>
                                          </p:cBhvr>
                                          <p:tavLst>
                                            <p:tav tm="0">
                                              <p:val>
                                                <p:fltVal val="0"/>
                                              </p:val>
                                            </p:tav>
                                            <p:tav tm="100000">
                                              <p:val>
                                                <p:strVal val="#ppt_h"/>
                                              </p:val>
                                            </p:tav>
                                          </p:tavLst>
                                        </p:anim>
                                        <p:animEffect transition="in" filter="fade">
                                          <p:cBhvr>
                                            <p:cTn id="148" dur="500"/>
                                            <p:tgtEl>
                                              <p:spTgt spid="273"/>
                                            </p:tgtEl>
                                          </p:cBhvr>
                                        </p:animEffect>
                                      </p:childTnLst>
                                    </p:cTn>
                                  </p:par>
                                  <p:par>
                                    <p:cTn id="149" presetID="53" presetClass="entr" presetSubtype="16" fill="hold" nodeType="withEffect">
                                      <p:stCondLst>
                                        <p:cond delay="0"/>
                                      </p:stCondLst>
                                      <p:childTnLst>
                                        <p:set>
                                          <p:cBhvr>
                                            <p:cTn id="150" dur="1" fill="hold">
                                              <p:stCondLst>
                                                <p:cond delay="0"/>
                                              </p:stCondLst>
                                            </p:cTn>
                                            <p:tgtEl>
                                              <p:spTgt spid="225"/>
                                            </p:tgtEl>
                                            <p:attrNameLst>
                                              <p:attrName>style.visibility</p:attrName>
                                            </p:attrNameLst>
                                          </p:cBhvr>
                                          <p:to>
                                            <p:strVal val="visible"/>
                                          </p:to>
                                        </p:set>
                                        <p:anim calcmode="lin" valueType="num">
                                          <p:cBhvr>
                                            <p:cTn id="151" dur="500" fill="hold"/>
                                            <p:tgtEl>
                                              <p:spTgt spid="225"/>
                                            </p:tgtEl>
                                            <p:attrNameLst>
                                              <p:attrName>ppt_w</p:attrName>
                                            </p:attrNameLst>
                                          </p:cBhvr>
                                          <p:tavLst>
                                            <p:tav tm="0">
                                              <p:val>
                                                <p:fltVal val="0"/>
                                              </p:val>
                                            </p:tav>
                                            <p:tav tm="100000">
                                              <p:val>
                                                <p:strVal val="#ppt_w"/>
                                              </p:val>
                                            </p:tav>
                                          </p:tavLst>
                                        </p:anim>
                                        <p:anim calcmode="lin" valueType="num">
                                          <p:cBhvr>
                                            <p:cTn id="152" dur="500" fill="hold"/>
                                            <p:tgtEl>
                                              <p:spTgt spid="225"/>
                                            </p:tgtEl>
                                            <p:attrNameLst>
                                              <p:attrName>ppt_h</p:attrName>
                                            </p:attrNameLst>
                                          </p:cBhvr>
                                          <p:tavLst>
                                            <p:tav tm="0">
                                              <p:val>
                                                <p:fltVal val="0"/>
                                              </p:val>
                                            </p:tav>
                                            <p:tav tm="100000">
                                              <p:val>
                                                <p:strVal val="#ppt_h"/>
                                              </p:val>
                                            </p:tav>
                                          </p:tavLst>
                                        </p:anim>
                                        <p:animEffect transition="in" filter="fade">
                                          <p:cBhvr>
                                            <p:cTn id="153" dur="500"/>
                                            <p:tgtEl>
                                              <p:spTgt spid="225"/>
                                            </p:tgtEl>
                                          </p:cBhvr>
                                        </p:animEffect>
                                      </p:childTnLst>
                                    </p:cTn>
                                  </p:par>
                                </p:childTnLst>
                              </p:cTn>
                            </p:par>
                            <p:par>
                              <p:cTn id="154" fill="hold">
                                <p:stCondLst>
                                  <p:cond delay="5000"/>
                                </p:stCondLst>
                                <p:childTnLst>
                                  <p:par>
                                    <p:cTn id="155" presetID="14" presetClass="entr" presetSubtype="10" fill="hold" grpId="0" nodeType="afterEffect">
                                      <p:stCondLst>
                                        <p:cond delay="0"/>
                                      </p:stCondLst>
                                      <p:childTnLst>
                                        <p:set>
                                          <p:cBhvr>
                                            <p:cTn id="156" dur="1" fill="hold">
                                              <p:stCondLst>
                                                <p:cond delay="0"/>
                                              </p:stCondLst>
                                            </p:cTn>
                                            <p:tgtEl>
                                              <p:spTgt spid="283"/>
                                            </p:tgtEl>
                                            <p:attrNameLst>
                                              <p:attrName>style.visibility</p:attrName>
                                            </p:attrNameLst>
                                          </p:cBhvr>
                                          <p:to>
                                            <p:strVal val="visible"/>
                                          </p:to>
                                        </p:set>
                                        <p:animEffect transition="in" filter="randombar(horizontal)">
                                          <p:cBhvr>
                                            <p:cTn id="157" dur="500"/>
                                            <p:tgtEl>
                                              <p:spTgt spid="283"/>
                                            </p:tgtEl>
                                          </p:cBhvr>
                                        </p:animEffect>
                                      </p:childTnLst>
                                    </p:cTn>
                                  </p:par>
                                  <p:par>
                                    <p:cTn id="158" presetID="14" presetClass="entr" presetSubtype="10" fill="hold" grpId="0" nodeType="withEffect">
                                      <p:stCondLst>
                                        <p:cond delay="0"/>
                                      </p:stCondLst>
                                      <p:childTnLst>
                                        <p:set>
                                          <p:cBhvr>
                                            <p:cTn id="159" dur="1" fill="hold">
                                              <p:stCondLst>
                                                <p:cond delay="0"/>
                                              </p:stCondLst>
                                            </p:cTn>
                                            <p:tgtEl>
                                              <p:spTgt spid="284"/>
                                            </p:tgtEl>
                                            <p:attrNameLst>
                                              <p:attrName>style.visibility</p:attrName>
                                            </p:attrNameLst>
                                          </p:cBhvr>
                                          <p:to>
                                            <p:strVal val="visible"/>
                                          </p:to>
                                        </p:set>
                                        <p:animEffect transition="in" filter="randombar(horizontal)">
                                          <p:cBhvr>
                                            <p:cTn id="160" dur="500"/>
                                            <p:tgtEl>
                                              <p:spTgt spid="284"/>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285"/>
                                            </p:tgtEl>
                                            <p:attrNameLst>
                                              <p:attrName>style.visibility</p:attrName>
                                            </p:attrNameLst>
                                          </p:cBhvr>
                                          <p:to>
                                            <p:strVal val="visible"/>
                                          </p:to>
                                        </p:set>
                                        <p:animEffect transition="in" filter="randombar(horizontal)">
                                          <p:cBhvr>
                                            <p:cTn id="163" dur="500"/>
                                            <p:tgtEl>
                                              <p:spTgt spid="285"/>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282"/>
                                            </p:tgtEl>
                                            <p:attrNameLst>
                                              <p:attrName>style.visibility</p:attrName>
                                            </p:attrNameLst>
                                          </p:cBhvr>
                                          <p:to>
                                            <p:strVal val="visible"/>
                                          </p:to>
                                        </p:set>
                                        <p:animEffect transition="in" filter="randombar(horizontal)">
                                          <p:cBhvr>
                                            <p:cTn id="166" dur="500"/>
                                            <p:tgtEl>
                                              <p:spTgt spid="282"/>
                                            </p:tgtEl>
                                          </p:cBhvr>
                                        </p:animEffect>
                                      </p:childTnLst>
                                    </p:cTn>
                                  </p:par>
                                </p:childTnLst>
                              </p:cTn>
                            </p:par>
                            <p:par>
                              <p:cTn id="167" fill="hold">
                                <p:stCondLst>
                                  <p:cond delay="5500"/>
                                </p:stCondLst>
                                <p:childTnLst>
                                  <p:par>
                                    <p:cTn id="168" presetID="22" presetClass="entr" presetSubtype="8" fill="hold" grpId="0" nodeType="afterEffect">
                                      <p:stCondLst>
                                        <p:cond delay="0"/>
                                      </p:stCondLst>
                                      <p:childTnLst>
                                        <p:set>
                                          <p:cBhvr>
                                            <p:cTn id="169" dur="1" fill="hold">
                                              <p:stCondLst>
                                                <p:cond delay="0"/>
                                              </p:stCondLst>
                                            </p:cTn>
                                            <p:tgtEl>
                                              <p:spTgt spid="288"/>
                                            </p:tgtEl>
                                            <p:attrNameLst>
                                              <p:attrName>style.visibility</p:attrName>
                                            </p:attrNameLst>
                                          </p:cBhvr>
                                          <p:to>
                                            <p:strVal val="visible"/>
                                          </p:to>
                                        </p:set>
                                        <p:animEffect transition="in" filter="wipe(left)">
                                          <p:cBhvr>
                                            <p:cTn id="170" dur="500"/>
                                            <p:tgtEl>
                                              <p:spTgt spid="288"/>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286"/>
                                            </p:tgtEl>
                                            <p:attrNameLst>
                                              <p:attrName>style.visibility</p:attrName>
                                            </p:attrNameLst>
                                          </p:cBhvr>
                                          <p:to>
                                            <p:strVal val="visible"/>
                                          </p:to>
                                        </p:set>
                                        <p:animEffect transition="in" filter="wipe(right)">
                                          <p:cBhvr>
                                            <p:cTn id="173" dur="500"/>
                                            <p:tgtEl>
                                              <p:spTgt spid="286"/>
                                            </p:tgtEl>
                                          </p:cBhvr>
                                        </p:animEffect>
                                      </p:childTnLst>
                                    </p:cTn>
                                  </p:par>
                                  <p:par>
                                    <p:cTn id="174" presetID="22" presetClass="entr" presetSubtype="2" fill="hold" grpId="0" nodeType="withEffect">
                                      <p:stCondLst>
                                        <p:cond delay="0"/>
                                      </p:stCondLst>
                                      <p:childTnLst>
                                        <p:set>
                                          <p:cBhvr>
                                            <p:cTn id="175" dur="1" fill="hold">
                                              <p:stCondLst>
                                                <p:cond delay="0"/>
                                              </p:stCondLst>
                                            </p:cTn>
                                            <p:tgtEl>
                                              <p:spTgt spid="287"/>
                                            </p:tgtEl>
                                            <p:attrNameLst>
                                              <p:attrName>style.visibility</p:attrName>
                                            </p:attrNameLst>
                                          </p:cBhvr>
                                          <p:to>
                                            <p:strVal val="visible"/>
                                          </p:to>
                                        </p:set>
                                        <p:animEffect transition="in" filter="wipe(right)">
                                          <p:cBhvr>
                                            <p:cTn id="176" dur="500"/>
                                            <p:tgtEl>
                                              <p:spTgt spid="287"/>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289"/>
                                            </p:tgtEl>
                                            <p:attrNameLst>
                                              <p:attrName>style.visibility</p:attrName>
                                            </p:attrNameLst>
                                          </p:cBhvr>
                                          <p:to>
                                            <p:strVal val="visible"/>
                                          </p:to>
                                        </p:set>
                                        <p:animEffect transition="in" filter="wipe(left)">
                                          <p:cBhvr>
                                            <p:cTn id="179" dur="500"/>
                                            <p:tgtEl>
                                              <p:spTgt spid="2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53" grpId="0"/>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282" grpId="0"/>
          <p:bldP spid="283" grpId="0"/>
          <p:bldP spid="284" grpId="0"/>
          <p:bldP spid="285" grpId="0"/>
          <p:bldP spid="286" grpId="0"/>
          <p:bldP spid="287" grpId="0"/>
          <p:bldP spid="288" grpId="0"/>
          <p:bldP spid="28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圆角矩形 124"/>
          <p:cNvSpPr/>
          <p:nvPr/>
        </p:nvSpPr>
        <p:spPr>
          <a:xfrm>
            <a:off x="144119" y="950507"/>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6" name="组合 125"/>
          <p:cNvGrpSpPr/>
          <p:nvPr/>
        </p:nvGrpSpPr>
        <p:grpSpPr>
          <a:xfrm>
            <a:off x="232948" y="1087420"/>
            <a:ext cx="118508" cy="118509"/>
            <a:chOff x="4486616" y="3001075"/>
            <a:chExt cx="274695" cy="274699"/>
          </a:xfrm>
        </p:grpSpPr>
        <p:sp>
          <p:nvSpPr>
            <p:cNvPr id="127" name="椭圆 126"/>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alibri"/>
                <a:ea typeface="宋体"/>
                <a:cs typeface="+mn-cs"/>
              </a:endParaRPr>
            </a:p>
          </p:txBody>
        </p:sp>
        <p:sp>
          <p:nvSpPr>
            <p:cNvPr id="128" name="椭圆 127"/>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9" name="组合 128"/>
          <p:cNvGrpSpPr/>
          <p:nvPr/>
        </p:nvGrpSpPr>
        <p:grpSpPr>
          <a:xfrm>
            <a:off x="0" y="1121082"/>
            <a:ext cx="288238" cy="46073"/>
            <a:chOff x="4318304" y="3089060"/>
            <a:chExt cx="384317" cy="61430"/>
          </a:xfrm>
        </p:grpSpPr>
        <p:sp>
          <p:nvSpPr>
            <p:cNvPr id="130" name="圆角矩形 129"/>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alibri"/>
                <a:ea typeface="宋体"/>
                <a:cs typeface="+mn-cs"/>
              </a:endParaRPr>
            </a:p>
          </p:txBody>
        </p:sp>
        <p:sp>
          <p:nvSpPr>
            <p:cNvPr id="131" name="圆角矩形 130"/>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white"/>
                </a:solidFill>
                <a:effectLst/>
                <a:uLnTx/>
                <a:uFillTx/>
                <a:latin typeface="Calibri"/>
                <a:ea typeface="宋体"/>
                <a:cs typeface="+mn-cs"/>
              </a:endParaRPr>
            </a:p>
          </p:txBody>
        </p:sp>
      </p:grpSp>
      <p:sp>
        <p:nvSpPr>
          <p:cNvPr id="132" name="文本框 10"/>
          <p:cNvSpPr txBox="1"/>
          <p:nvPr/>
        </p:nvSpPr>
        <p:spPr>
          <a:xfrm>
            <a:off x="243720" y="977397"/>
            <a:ext cx="163001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33" name="组合 132"/>
          <p:cNvGrpSpPr/>
          <p:nvPr/>
        </p:nvGrpSpPr>
        <p:grpSpPr>
          <a:xfrm>
            <a:off x="2329829" y="2028308"/>
            <a:ext cx="1655242" cy="1007091"/>
            <a:chOff x="3106438" y="1380321"/>
            <a:chExt cx="2206989" cy="1342788"/>
          </a:xfrm>
        </p:grpSpPr>
        <p:sp>
          <p:nvSpPr>
            <p:cNvPr id="134" name="同侧圆角矩形 133"/>
            <p:cNvSpPr/>
            <p:nvPr/>
          </p:nvSpPr>
          <p:spPr>
            <a:xfrm rot="16200000">
              <a:off x="3538539" y="94822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81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同侧圆角矩形 134"/>
            <p:cNvSpPr/>
            <p:nvPr/>
          </p:nvSpPr>
          <p:spPr>
            <a:xfrm rot="16200000">
              <a:off x="3616287" y="1036385"/>
              <a:ext cx="1187295" cy="2030659"/>
            </a:xfrm>
            <a:prstGeom prst="round2SameRect">
              <a:avLst>
                <a:gd name="adj1" fmla="val 50000"/>
                <a:gd name="adj2" fmla="val 8208"/>
              </a:avLst>
            </a:prstGeom>
            <a:solidFill>
              <a:srgbClr val="368044"/>
            </a:solidFill>
            <a:ln w="22225" cap="flat" cmpd="sng" algn="ctr">
              <a:gradFill flip="none" rotWithShape="1">
                <a:gsLst>
                  <a:gs pos="0">
                    <a:sysClr val="window" lastClr="FFFFFF">
                      <a:lumMod val="85000"/>
                    </a:sysClr>
                  </a:gs>
                  <a:gs pos="100000">
                    <a:sysClr val="window" lastClr="FFFFFF"/>
                  </a:gs>
                </a:gsLst>
                <a:lin ang="8100000" scaled="1"/>
                <a:tileRect/>
              </a:gradFill>
              <a:prstDash val="solid"/>
              <a:miter lim="800000"/>
            </a:ln>
            <a:effectLst>
              <a:innerShdw blurRad="1143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6" name="组合 135"/>
          <p:cNvGrpSpPr/>
          <p:nvPr/>
        </p:nvGrpSpPr>
        <p:grpSpPr>
          <a:xfrm>
            <a:off x="3783797" y="1980924"/>
            <a:ext cx="1005563" cy="885342"/>
            <a:chOff x="4826146" y="1399826"/>
            <a:chExt cx="1340751" cy="1180456"/>
          </a:xfrm>
        </p:grpSpPr>
        <p:sp>
          <p:nvSpPr>
            <p:cNvPr id="137" name="任意多边形 136"/>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任意多边形 137"/>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9" name="组合 138"/>
          <p:cNvGrpSpPr/>
          <p:nvPr/>
        </p:nvGrpSpPr>
        <p:grpSpPr>
          <a:xfrm>
            <a:off x="2314994" y="2232898"/>
            <a:ext cx="1665029" cy="745976"/>
            <a:chOff x="3616333" y="5191936"/>
            <a:chExt cx="2220039" cy="994634"/>
          </a:xfrm>
        </p:grpSpPr>
        <p:grpSp>
          <p:nvGrpSpPr>
            <p:cNvPr id="140" name="组合 139"/>
            <p:cNvGrpSpPr/>
            <p:nvPr/>
          </p:nvGrpSpPr>
          <p:grpSpPr>
            <a:xfrm>
              <a:off x="3616333" y="5209973"/>
              <a:ext cx="1000117" cy="976597"/>
              <a:chOff x="3521074" y="5343323"/>
              <a:chExt cx="1000117" cy="976597"/>
            </a:xfrm>
          </p:grpSpPr>
          <p:sp>
            <p:nvSpPr>
              <p:cNvPr id="144" name="文本框 22"/>
              <p:cNvSpPr txBox="1"/>
              <p:nvPr/>
            </p:nvSpPr>
            <p:spPr>
              <a:xfrm>
                <a:off x="3521074" y="5343323"/>
                <a:ext cx="1000117" cy="5334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2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45" name="文本框 23"/>
              <p:cNvSpPr txBox="1"/>
              <p:nvPr/>
            </p:nvSpPr>
            <p:spPr>
              <a:xfrm>
                <a:off x="3696490" y="5765922"/>
                <a:ext cx="673100"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DATA</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nvGrpSpPr>
            <p:cNvPr id="141" name="组合 140"/>
            <p:cNvGrpSpPr/>
            <p:nvPr/>
          </p:nvGrpSpPr>
          <p:grpSpPr>
            <a:xfrm>
              <a:off x="4317206" y="5191936"/>
              <a:ext cx="1519166" cy="850092"/>
              <a:chOff x="4420271" y="5132049"/>
              <a:chExt cx="1519166" cy="850092"/>
            </a:xfrm>
          </p:grpSpPr>
          <p:sp>
            <p:nvSpPr>
              <p:cNvPr id="142" name="文本框 20"/>
              <p:cNvSpPr txBox="1"/>
              <p:nvPr/>
            </p:nvSpPr>
            <p:spPr>
              <a:xfrm>
                <a:off x="4420271" y="5132049"/>
                <a:ext cx="151916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在此添加标题</a:t>
                </a:r>
              </a:p>
            </p:txBody>
          </p:sp>
          <p:sp>
            <p:nvSpPr>
              <p:cNvPr id="143" name="文本框 21"/>
              <p:cNvSpPr txBox="1"/>
              <p:nvPr/>
            </p:nvSpPr>
            <p:spPr>
              <a:xfrm>
                <a:off x="4424520" y="5378899"/>
                <a:ext cx="1393002" cy="60324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46" name="组合 145"/>
          <p:cNvGrpSpPr/>
          <p:nvPr/>
        </p:nvGrpSpPr>
        <p:grpSpPr>
          <a:xfrm>
            <a:off x="2329829" y="3233221"/>
            <a:ext cx="1655242" cy="1007091"/>
            <a:chOff x="3106438" y="2986871"/>
            <a:chExt cx="2206989" cy="1342788"/>
          </a:xfrm>
        </p:grpSpPr>
        <p:sp>
          <p:nvSpPr>
            <p:cNvPr id="147" name="同侧圆角矩形 146"/>
            <p:cNvSpPr/>
            <p:nvPr/>
          </p:nvSpPr>
          <p:spPr>
            <a:xfrm rot="16200000">
              <a:off x="3538539" y="255477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81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同侧圆角矩形 147"/>
            <p:cNvSpPr/>
            <p:nvPr/>
          </p:nvSpPr>
          <p:spPr>
            <a:xfrm rot="16200000">
              <a:off x="3616287" y="2642935"/>
              <a:ext cx="1187295" cy="2030659"/>
            </a:xfrm>
            <a:prstGeom prst="round2SameRect">
              <a:avLst>
                <a:gd name="adj1" fmla="val 50000"/>
                <a:gd name="adj2" fmla="val 8208"/>
              </a:avLst>
            </a:prstGeom>
            <a:solidFill>
              <a:srgbClr val="368044"/>
            </a:solidFill>
            <a:ln w="22225" cap="flat" cmpd="sng" algn="ctr">
              <a:gradFill flip="none" rotWithShape="1">
                <a:gsLst>
                  <a:gs pos="0">
                    <a:sysClr val="window" lastClr="FFFFFF">
                      <a:lumMod val="85000"/>
                    </a:sysClr>
                  </a:gs>
                  <a:gs pos="100000">
                    <a:sysClr val="window" lastClr="FFFFFF"/>
                  </a:gs>
                </a:gsLst>
                <a:lin ang="8100000" scaled="1"/>
                <a:tileRect/>
              </a:gradFill>
              <a:prstDash val="solid"/>
              <a:miter lim="800000"/>
            </a:ln>
            <a:effectLst>
              <a:innerShdw blurRad="1143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9" name="组合 148"/>
          <p:cNvGrpSpPr/>
          <p:nvPr/>
        </p:nvGrpSpPr>
        <p:grpSpPr>
          <a:xfrm>
            <a:off x="3783797" y="3185837"/>
            <a:ext cx="1005563" cy="885342"/>
            <a:chOff x="4826146" y="1399826"/>
            <a:chExt cx="1340751" cy="1180456"/>
          </a:xfrm>
        </p:grpSpPr>
        <p:sp>
          <p:nvSpPr>
            <p:cNvPr id="150" name="任意多边形 149"/>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任意多边形 150"/>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2" name="组合 151"/>
          <p:cNvGrpSpPr/>
          <p:nvPr/>
        </p:nvGrpSpPr>
        <p:grpSpPr>
          <a:xfrm>
            <a:off x="2314994" y="3437810"/>
            <a:ext cx="1665029" cy="745976"/>
            <a:chOff x="3616333" y="5191936"/>
            <a:chExt cx="2220039" cy="994634"/>
          </a:xfrm>
        </p:grpSpPr>
        <p:grpSp>
          <p:nvGrpSpPr>
            <p:cNvPr id="153" name="组合 152"/>
            <p:cNvGrpSpPr/>
            <p:nvPr/>
          </p:nvGrpSpPr>
          <p:grpSpPr>
            <a:xfrm>
              <a:off x="3616333" y="5209973"/>
              <a:ext cx="1000117" cy="976597"/>
              <a:chOff x="3521074" y="5343323"/>
              <a:chExt cx="1000117" cy="976597"/>
            </a:xfrm>
          </p:grpSpPr>
          <p:sp>
            <p:nvSpPr>
              <p:cNvPr id="157" name="文本框 35"/>
              <p:cNvSpPr txBox="1"/>
              <p:nvPr/>
            </p:nvSpPr>
            <p:spPr>
              <a:xfrm>
                <a:off x="3521074" y="5343323"/>
                <a:ext cx="1000117" cy="5334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Impact" panose="020B0806030902050204" pitchFamily="34" charset="0"/>
                  </a:rPr>
                  <a:t>03</a:t>
                </a:r>
                <a:endParaRPr kumimoji="0" lang="zh-CN" altLang="en-US" sz="2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58" name="文本框 36"/>
              <p:cNvSpPr txBox="1"/>
              <p:nvPr/>
            </p:nvSpPr>
            <p:spPr>
              <a:xfrm>
                <a:off x="3696490" y="5765922"/>
                <a:ext cx="673100"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DATA</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nvGrpSpPr>
            <p:cNvPr id="154" name="组合 153"/>
            <p:cNvGrpSpPr/>
            <p:nvPr/>
          </p:nvGrpSpPr>
          <p:grpSpPr>
            <a:xfrm>
              <a:off x="4317206" y="5191936"/>
              <a:ext cx="1519166" cy="850092"/>
              <a:chOff x="4420271" y="5132049"/>
              <a:chExt cx="1519166" cy="850092"/>
            </a:xfrm>
          </p:grpSpPr>
          <p:sp>
            <p:nvSpPr>
              <p:cNvPr id="155" name="文本框 33"/>
              <p:cNvSpPr txBox="1"/>
              <p:nvPr/>
            </p:nvSpPr>
            <p:spPr>
              <a:xfrm>
                <a:off x="4420271" y="5132049"/>
                <a:ext cx="151916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在此添加标题</a:t>
                </a:r>
              </a:p>
            </p:txBody>
          </p:sp>
          <p:sp>
            <p:nvSpPr>
              <p:cNvPr id="156" name="文本框 34"/>
              <p:cNvSpPr txBox="1"/>
              <p:nvPr/>
            </p:nvSpPr>
            <p:spPr>
              <a:xfrm>
                <a:off x="4424520" y="5378899"/>
                <a:ext cx="1393002" cy="60324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59" name="组合 158"/>
          <p:cNvGrpSpPr/>
          <p:nvPr/>
        </p:nvGrpSpPr>
        <p:grpSpPr>
          <a:xfrm>
            <a:off x="2329829" y="4438133"/>
            <a:ext cx="1655242" cy="1007091"/>
            <a:chOff x="3106438" y="4593421"/>
            <a:chExt cx="2206989" cy="1342788"/>
          </a:xfrm>
        </p:grpSpPr>
        <p:sp>
          <p:nvSpPr>
            <p:cNvPr id="160" name="同侧圆角矩形 159"/>
            <p:cNvSpPr/>
            <p:nvPr/>
          </p:nvSpPr>
          <p:spPr>
            <a:xfrm rot="16200000">
              <a:off x="3538539" y="416132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81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同侧圆角矩形 160"/>
            <p:cNvSpPr/>
            <p:nvPr/>
          </p:nvSpPr>
          <p:spPr>
            <a:xfrm rot="16200000">
              <a:off x="3616287" y="4249485"/>
              <a:ext cx="1187295" cy="2030659"/>
            </a:xfrm>
            <a:prstGeom prst="round2SameRect">
              <a:avLst>
                <a:gd name="adj1" fmla="val 50000"/>
                <a:gd name="adj2" fmla="val 8208"/>
              </a:avLst>
            </a:prstGeom>
            <a:solidFill>
              <a:srgbClr val="368044"/>
            </a:solidFill>
            <a:ln w="22225" cap="flat" cmpd="sng" algn="ctr">
              <a:gradFill flip="none" rotWithShape="1">
                <a:gsLst>
                  <a:gs pos="0">
                    <a:sysClr val="window" lastClr="FFFFFF">
                      <a:lumMod val="85000"/>
                    </a:sysClr>
                  </a:gs>
                  <a:gs pos="100000">
                    <a:sysClr val="window" lastClr="FFFFFF"/>
                  </a:gs>
                </a:gsLst>
                <a:lin ang="8100000" scaled="1"/>
                <a:tileRect/>
              </a:gradFill>
              <a:prstDash val="solid"/>
              <a:miter lim="800000"/>
            </a:ln>
            <a:effectLst>
              <a:innerShdw blurRad="1143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62" name="组合 161"/>
          <p:cNvGrpSpPr/>
          <p:nvPr/>
        </p:nvGrpSpPr>
        <p:grpSpPr>
          <a:xfrm>
            <a:off x="3783797" y="4390749"/>
            <a:ext cx="1005563" cy="885342"/>
            <a:chOff x="4826146" y="1399826"/>
            <a:chExt cx="1340751" cy="1180456"/>
          </a:xfrm>
        </p:grpSpPr>
        <p:sp>
          <p:nvSpPr>
            <p:cNvPr id="163" name="任意多边形 162"/>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任意多边形 163"/>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65" name="组合 164"/>
          <p:cNvGrpSpPr/>
          <p:nvPr/>
        </p:nvGrpSpPr>
        <p:grpSpPr>
          <a:xfrm>
            <a:off x="2314994" y="4642723"/>
            <a:ext cx="1665029" cy="745976"/>
            <a:chOff x="3616333" y="5191936"/>
            <a:chExt cx="2220039" cy="994634"/>
          </a:xfrm>
        </p:grpSpPr>
        <p:grpSp>
          <p:nvGrpSpPr>
            <p:cNvPr id="166" name="组合 165"/>
            <p:cNvGrpSpPr/>
            <p:nvPr/>
          </p:nvGrpSpPr>
          <p:grpSpPr>
            <a:xfrm>
              <a:off x="3616333" y="5209973"/>
              <a:ext cx="1000117" cy="976597"/>
              <a:chOff x="3521074" y="5343323"/>
              <a:chExt cx="1000117" cy="976597"/>
            </a:xfrm>
          </p:grpSpPr>
          <p:sp>
            <p:nvSpPr>
              <p:cNvPr id="170" name="文本框 48"/>
              <p:cNvSpPr txBox="1"/>
              <p:nvPr/>
            </p:nvSpPr>
            <p:spPr>
              <a:xfrm>
                <a:off x="3521074" y="5343323"/>
                <a:ext cx="1000117" cy="5334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Impact" panose="020B0806030902050204" pitchFamily="34" charset="0"/>
                  </a:rPr>
                  <a:t>05</a:t>
                </a:r>
                <a:endParaRPr kumimoji="0" lang="zh-CN" altLang="en-US" sz="2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71" name="文本框 49"/>
              <p:cNvSpPr txBox="1"/>
              <p:nvPr/>
            </p:nvSpPr>
            <p:spPr>
              <a:xfrm>
                <a:off x="3696490" y="5765922"/>
                <a:ext cx="673100"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DATA</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nvGrpSpPr>
            <p:cNvPr id="167" name="组合 166"/>
            <p:cNvGrpSpPr/>
            <p:nvPr/>
          </p:nvGrpSpPr>
          <p:grpSpPr>
            <a:xfrm>
              <a:off x="4317206" y="5191936"/>
              <a:ext cx="1519166" cy="850092"/>
              <a:chOff x="4420271" y="5132049"/>
              <a:chExt cx="1519166" cy="850092"/>
            </a:xfrm>
          </p:grpSpPr>
          <p:sp>
            <p:nvSpPr>
              <p:cNvPr id="168" name="文本框 46"/>
              <p:cNvSpPr txBox="1"/>
              <p:nvPr/>
            </p:nvSpPr>
            <p:spPr>
              <a:xfrm>
                <a:off x="4420271" y="5132049"/>
                <a:ext cx="151916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在此添加标题</a:t>
                </a:r>
              </a:p>
            </p:txBody>
          </p:sp>
          <p:sp>
            <p:nvSpPr>
              <p:cNvPr id="169" name="文本框 47"/>
              <p:cNvSpPr txBox="1"/>
              <p:nvPr/>
            </p:nvSpPr>
            <p:spPr>
              <a:xfrm>
                <a:off x="4424520" y="5378899"/>
                <a:ext cx="1393002" cy="60324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72" name="组合 171"/>
          <p:cNvGrpSpPr/>
          <p:nvPr/>
        </p:nvGrpSpPr>
        <p:grpSpPr>
          <a:xfrm>
            <a:off x="5173759" y="2628383"/>
            <a:ext cx="1655242" cy="1007091"/>
            <a:chOff x="6898345" y="2180421"/>
            <a:chExt cx="2206989" cy="1342788"/>
          </a:xfrm>
        </p:grpSpPr>
        <p:sp>
          <p:nvSpPr>
            <p:cNvPr id="173" name="同侧圆角矩形 172"/>
            <p:cNvSpPr/>
            <p:nvPr/>
          </p:nvSpPr>
          <p:spPr>
            <a:xfrm rot="5400000" flipH="1">
              <a:off x="7330446" y="174832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13500000" scaled="0"/>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同侧圆角矩形 173"/>
            <p:cNvSpPr/>
            <p:nvPr/>
          </p:nvSpPr>
          <p:spPr>
            <a:xfrm rot="5400000" flipH="1">
              <a:off x="7408191" y="1836485"/>
              <a:ext cx="1187295" cy="2030659"/>
            </a:xfrm>
            <a:prstGeom prst="round2SameRect">
              <a:avLst>
                <a:gd name="adj1" fmla="val 50000"/>
                <a:gd name="adj2" fmla="val 8208"/>
              </a:avLst>
            </a:prstGeom>
            <a:solidFill>
              <a:srgbClr val="368044"/>
            </a:solidFill>
            <a:ln w="22225" cap="flat" cmpd="sng" algn="ctr">
              <a:gradFill flip="none" rotWithShape="1">
                <a:gsLst>
                  <a:gs pos="0">
                    <a:sysClr val="window" lastClr="FFFFFF">
                      <a:lumMod val="85000"/>
                    </a:sysClr>
                  </a:gs>
                  <a:gs pos="100000">
                    <a:sysClr val="window" lastClr="FFFFFF"/>
                  </a:gs>
                </a:gsLst>
                <a:lin ang="13500000" scaled="0"/>
                <a:tileRect/>
              </a:gradFill>
              <a:prstDash val="solid"/>
              <a:miter lim="800000"/>
            </a:ln>
            <a:effectLst>
              <a:innerShdw blurRad="114300" dist="50800" dir="27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5" name="组合 174"/>
          <p:cNvGrpSpPr/>
          <p:nvPr/>
        </p:nvGrpSpPr>
        <p:grpSpPr>
          <a:xfrm flipH="1">
            <a:off x="4369475" y="2580999"/>
            <a:ext cx="1005563" cy="885342"/>
            <a:chOff x="4826146" y="1399826"/>
            <a:chExt cx="1340751" cy="1180456"/>
          </a:xfrm>
        </p:grpSpPr>
        <p:sp>
          <p:nvSpPr>
            <p:cNvPr id="176" name="任意多边形 175"/>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任意多边形 176"/>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8" name="组合 177"/>
          <p:cNvGrpSpPr/>
          <p:nvPr/>
        </p:nvGrpSpPr>
        <p:grpSpPr>
          <a:xfrm>
            <a:off x="5271079" y="2832973"/>
            <a:ext cx="1557933" cy="745976"/>
            <a:chOff x="4317206" y="5191936"/>
            <a:chExt cx="2077244" cy="994634"/>
          </a:xfrm>
        </p:grpSpPr>
        <p:grpSp>
          <p:nvGrpSpPr>
            <p:cNvPr id="179" name="组合 178"/>
            <p:cNvGrpSpPr/>
            <p:nvPr/>
          </p:nvGrpSpPr>
          <p:grpSpPr>
            <a:xfrm>
              <a:off x="5394333" y="5209973"/>
              <a:ext cx="1000117" cy="976597"/>
              <a:chOff x="5299074" y="5343323"/>
              <a:chExt cx="1000117" cy="976597"/>
            </a:xfrm>
          </p:grpSpPr>
          <p:sp>
            <p:nvSpPr>
              <p:cNvPr id="183" name="文本框 61"/>
              <p:cNvSpPr txBox="1"/>
              <p:nvPr/>
            </p:nvSpPr>
            <p:spPr>
              <a:xfrm>
                <a:off x="5299074" y="5343323"/>
                <a:ext cx="1000117" cy="5334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2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84" name="文本框 62"/>
              <p:cNvSpPr txBox="1"/>
              <p:nvPr/>
            </p:nvSpPr>
            <p:spPr>
              <a:xfrm>
                <a:off x="5474490" y="5765922"/>
                <a:ext cx="673100"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DATA</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nvGrpSpPr>
            <p:cNvPr id="180" name="组合 179"/>
            <p:cNvGrpSpPr/>
            <p:nvPr/>
          </p:nvGrpSpPr>
          <p:grpSpPr>
            <a:xfrm>
              <a:off x="4317206" y="5191936"/>
              <a:ext cx="1519166" cy="850092"/>
              <a:chOff x="4420271" y="5132049"/>
              <a:chExt cx="1519166" cy="850092"/>
            </a:xfrm>
          </p:grpSpPr>
          <p:sp>
            <p:nvSpPr>
              <p:cNvPr id="181" name="文本框 59"/>
              <p:cNvSpPr txBox="1"/>
              <p:nvPr/>
            </p:nvSpPr>
            <p:spPr>
              <a:xfrm>
                <a:off x="4420271" y="5132049"/>
                <a:ext cx="151916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在此添加标题</a:t>
                </a:r>
              </a:p>
            </p:txBody>
          </p:sp>
          <p:sp>
            <p:nvSpPr>
              <p:cNvPr id="182" name="文本框 60"/>
              <p:cNvSpPr txBox="1"/>
              <p:nvPr/>
            </p:nvSpPr>
            <p:spPr>
              <a:xfrm>
                <a:off x="4424522" y="5378899"/>
                <a:ext cx="1393002" cy="60324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85" name="组合 184"/>
          <p:cNvGrpSpPr/>
          <p:nvPr/>
        </p:nvGrpSpPr>
        <p:grpSpPr>
          <a:xfrm>
            <a:off x="5173759" y="3828649"/>
            <a:ext cx="1655242" cy="1007091"/>
            <a:chOff x="6898345" y="3780775"/>
            <a:chExt cx="2206989" cy="1342788"/>
          </a:xfrm>
        </p:grpSpPr>
        <p:sp>
          <p:nvSpPr>
            <p:cNvPr id="186" name="同侧圆角矩形 185"/>
            <p:cNvSpPr/>
            <p:nvPr/>
          </p:nvSpPr>
          <p:spPr>
            <a:xfrm rot="5400000" flipH="1">
              <a:off x="7330446" y="3348674"/>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13500000" scaled="0"/>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同侧圆角矩形 186"/>
            <p:cNvSpPr/>
            <p:nvPr/>
          </p:nvSpPr>
          <p:spPr>
            <a:xfrm rot="5400000" flipH="1">
              <a:off x="7408191" y="3436839"/>
              <a:ext cx="1187295" cy="2030659"/>
            </a:xfrm>
            <a:prstGeom prst="round2SameRect">
              <a:avLst>
                <a:gd name="adj1" fmla="val 50000"/>
                <a:gd name="adj2" fmla="val 8208"/>
              </a:avLst>
            </a:prstGeom>
            <a:solidFill>
              <a:srgbClr val="368044"/>
            </a:solidFill>
            <a:ln w="22225" cap="flat" cmpd="sng" algn="ctr">
              <a:gradFill flip="none" rotWithShape="1">
                <a:gsLst>
                  <a:gs pos="0">
                    <a:sysClr val="window" lastClr="FFFFFF">
                      <a:lumMod val="85000"/>
                    </a:sysClr>
                  </a:gs>
                  <a:gs pos="100000">
                    <a:sysClr val="window" lastClr="FFFFFF"/>
                  </a:gs>
                </a:gsLst>
                <a:lin ang="13500000" scaled="0"/>
                <a:tileRect/>
              </a:gradFill>
              <a:prstDash val="solid"/>
              <a:miter lim="800000"/>
            </a:ln>
            <a:effectLst>
              <a:innerShdw blurRad="114300" dist="50800" dir="27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8" name="组合 187"/>
          <p:cNvGrpSpPr/>
          <p:nvPr/>
        </p:nvGrpSpPr>
        <p:grpSpPr>
          <a:xfrm flipH="1">
            <a:off x="4369475" y="3781265"/>
            <a:ext cx="1005563" cy="885342"/>
            <a:chOff x="4826146" y="1399826"/>
            <a:chExt cx="1340751" cy="1180456"/>
          </a:xfrm>
        </p:grpSpPr>
        <p:sp>
          <p:nvSpPr>
            <p:cNvPr id="189" name="任意多边形 188"/>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任意多边形 189"/>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91" name="组合 190"/>
          <p:cNvGrpSpPr/>
          <p:nvPr/>
        </p:nvGrpSpPr>
        <p:grpSpPr>
          <a:xfrm>
            <a:off x="5271079" y="4033238"/>
            <a:ext cx="1557933" cy="745976"/>
            <a:chOff x="4317206" y="5191936"/>
            <a:chExt cx="2077244" cy="994634"/>
          </a:xfrm>
        </p:grpSpPr>
        <p:grpSp>
          <p:nvGrpSpPr>
            <p:cNvPr id="192" name="组合 191"/>
            <p:cNvGrpSpPr/>
            <p:nvPr/>
          </p:nvGrpSpPr>
          <p:grpSpPr>
            <a:xfrm>
              <a:off x="5394333" y="5209973"/>
              <a:ext cx="1000117" cy="976597"/>
              <a:chOff x="5299074" y="5343323"/>
              <a:chExt cx="1000117" cy="976597"/>
            </a:xfrm>
          </p:grpSpPr>
          <p:sp>
            <p:nvSpPr>
              <p:cNvPr id="196" name="文本框 74"/>
              <p:cNvSpPr txBox="1"/>
              <p:nvPr/>
            </p:nvSpPr>
            <p:spPr>
              <a:xfrm>
                <a:off x="5299074" y="5343323"/>
                <a:ext cx="1000117" cy="5334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Impact" panose="020B0806030902050204" pitchFamily="34" charset="0"/>
                  </a:rPr>
                  <a:t>04</a:t>
                </a:r>
                <a:endParaRPr kumimoji="0" lang="zh-CN" altLang="en-US" sz="2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97" name="文本框 75"/>
              <p:cNvSpPr txBox="1"/>
              <p:nvPr/>
            </p:nvSpPr>
            <p:spPr>
              <a:xfrm>
                <a:off x="5474490" y="5765922"/>
                <a:ext cx="673100"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DATA</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grpSp>
          <p:nvGrpSpPr>
            <p:cNvPr id="193" name="组合 192"/>
            <p:cNvGrpSpPr/>
            <p:nvPr/>
          </p:nvGrpSpPr>
          <p:grpSpPr>
            <a:xfrm>
              <a:off x="4317206" y="5191936"/>
              <a:ext cx="1519166" cy="850092"/>
              <a:chOff x="4420271" y="5132049"/>
              <a:chExt cx="1519166" cy="850092"/>
            </a:xfrm>
          </p:grpSpPr>
          <p:sp>
            <p:nvSpPr>
              <p:cNvPr id="194" name="文本框 72"/>
              <p:cNvSpPr txBox="1"/>
              <p:nvPr/>
            </p:nvSpPr>
            <p:spPr>
              <a:xfrm>
                <a:off x="4420271" y="5132049"/>
                <a:ext cx="151916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在此添加标题</a:t>
                </a:r>
              </a:p>
            </p:txBody>
          </p:sp>
          <p:sp>
            <p:nvSpPr>
              <p:cNvPr id="195" name="文本框 73"/>
              <p:cNvSpPr txBox="1"/>
              <p:nvPr/>
            </p:nvSpPr>
            <p:spPr>
              <a:xfrm>
                <a:off x="4424522" y="5378899"/>
                <a:ext cx="1393002" cy="60324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98" name="组合 197"/>
          <p:cNvGrpSpPr/>
          <p:nvPr/>
        </p:nvGrpSpPr>
        <p:grpSpPr>
          <a:xfrm>
            <a:off x="4150397" y="2322302"/>
            <a:ext cx="419100" cy="419100"/>
            <a:chOff x="5533863" y="1772314"/>
            <a:chExt cx="558800" cy="558800"/>
          </a:xfrm>
        </p:grpSpPr>
        <p:sp>
          <p:nvSpPr>
            <p:cNvPr id="199" name="椭圆 198"/>
            <p:cNvSpPr/>
            <p:nvPr/>
          </p:nvSpPr>
          <p:spPr>
            <a:xfrm>
              <a:off x="5533863" y="1772314"/>
              <a:ext cx="558800" cy="558800"/>
            </a:xfrm>
            <a:prstGeom prst="ellipse">
              <a:avLst/>
            </a:prstGeom>
            <a:solidFill>
              <a:srgbClr val="368044"/>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00" name="组合 199"/>
            <p:cNvGrpSpPr/>
            <p:nvPr/>
          </p:nvGrpSpPr>
          <p:grpSpPr>
            <a:xfrm>
              <a:off x="5642766" y="1844527"/>
              <a:ext cx="348943" cy="405128"/>
              <a:chOff x="3267075" y="2523213"/>
              <a:chExt cx="561976" cy="652463"/>
            </a:xfrm>
            <a:solidFill>
              <a:sysClr val="window" lastClr="FFFFFF"/>
            </a:solidFill>
            <a:effectLst/>
          </p:grpSpPr>
          <p:sp>
            <p:nvSpPr>
              <p:cNvPr id="201" name="Freeform 153"/>
              <p:cNvSpPr>
                <a:spLocks/>
              </p:cNvSpPr>
              <p:nvPr/>
            </p:nvSpPr>
            <p:spPr bwMode="auto">
              <a:xfrm>
                <a:off x="3671888" y="2596238"/>
                <a:ext cx="80963" cy="82550"/>
              </a:xfrm>
              <a:custGeom>
                <a:avLst/>
                <a:gdLst>
                  <a:gd name="T0" fmla="*/ 7 w 21"/>
                  <a:gd name="T1" fmla="*/ 22 h 22"/>
                  <a:gd name="T2" fmla="*/ 20 w 21"/>
                  <a:gd name="T3" fmla="*/ 9 h 22"/>
                  <a:gd name="T4" fmla="*/ 20 w 21"/>
                  <a:gd name="T5" fmla="*/ 2 h 22"/>
                  <a:gd name="T6" fmla="*/ 13 w 21"/>
                  <a:gd name="T7" fmla="*/ 2 h 22"/>
                  <a:gd name="T8" fmla="*/ 0 w 21"/>
                  <a:gd name="T9" fmla="*/ 14 h 22"/>
                  <a:gd name="T10" fmla="*/ 7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7" y="22"/>
                    </a:moveTo>
                    <a:cubicBezTo>
                      <a:pt x="20" y="9"/>
                      <a:pt x="20" y="9"/>
                      <a:pt x="20" y="9"/>
                    </a:cubicBezTo>
                    <a:cubicBezTo>
                      <a:pt x="21" y="7"/>
                      <a:pt x="21" y="4"/>
                      <a:pt x="20" y="2"/>
                    </a:cubicBezTo>
                    <a:cubicBezTo>
                      <a:pt x="18" y="0"/>
                      <a:pt x="15" y="0"/>
                      <a:pt x="13" y="2"/>
                    </a:cubicBezTo>
                    <a:cubicBezTo>
                      <a:pt x="0" y="14"/>
                      <a:pt x="0" y="14"/>
                      <a:pt x="0" y="14"/>
                    </a:cubicBezTo>
                    <a:cubicBezTo>
                      <a:pt x="3" y="17"/>
                      <a:pt x="5" y="1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2" name="Freeform 154"/>
              <p:cNvSpPr>
                <a:spLocks/>
              </p:cNvSpPr>
              <p:nvPr/>
            </p:nvSpPr>
            <p:spPr bwMode="auto">
              <a:xfrm>
                <a:off x="3530600" y="2523213"/>
                <a:ext cx="38100" cy="80963"/>
              </a:xfrm>
              <a:custGeom>
                <a:avLst/>
                <a:gdLst>
                  <a:gd name="T0" fmla="*/ 5 w 10"/>
                  <a:gd name="T1" fmla="*/ 21 h 21"/>
                  <a:gd name="T2" fmla="*/ 5 w 10"/>
                  <a:gd name="T3" fmla="*/ 21 h 21"/>
                  <a:gd name="T4" fmla="*/ 10 w 10"/>
                  <a:gd name="T5" fmla="*/ 21 h 21"/>
                  <a:gd name="T6" fmla="*/ 10 w 10"/>
                  <a:gd name="T7" fmla="*/ 5 h 21"/>
                  <a:gd name="T8" fmla="*/ 5 w 10"/>
                  <a:gd name="T9" fmla="*/ 0 h 21"/>
                  <a:gd name="T10" fmla="*/ 0 w 10"/>
                  <a:gd name="T11" fmla="*/ 5 h 21"/>
                  <a:gd name="T12" fmla="*/ 0 w 10"/>
                  <a:gd name="T13" fmla="*/ 21 h 21"/>
                  <a:gd name="T14" fmla="*/ 4 w 10"/>
                  <a:gd name="T15" fmla="*/ 21 h 21"/>
                  <a:gd name="T16" fmla="*/ 5 w 10"/>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1">
                    <a:moveTo>
                      <a:pt x="5" y="21"/>
                    </a:moveTo>
                    <a:cubicBezTo>
                      <a:pt x="5" y="21"/>
                      <a:pt x="5" y="21"/>
                      <a:pt x="5" y="21"/>
                    </a:cubicBezTo>
                    <a:cubicBezTo>
                      <a:pt x="6" y="21"/>
                      <a:pt x="8" y="21"/>
                      <a:pt x="10" y="21"/>
                    </a:cubicBezTo>
                    <a:cubicBezTo>
                      <a:pt x="10" y="5"/>
                      <a:pt x="10" y="5"/>
                      <a:pt x="10" y="5"/>
                    </a:cubicBezTo>
                    <a:cubicBezTo>
                      <a:pt x="10" y="2"/>
                      <a:pt x="7" y="0"/>
                      <a:pt x="5" y="0"/>
                    </a:cubicBezTo>
                    <a:cubicBezTo>
                      <a:pt x="2" y="0"/>
                      <a:pt x="0" y="2"/>
                      <a:pt x="0" y="5"/>
                    </a:cubicBezTo>
                    <a:cubicBezTo>
                      <a:pt x="0" y="21"/>
                      <a:pt x="0" y="21"/>
                      <a:pt x="0" y="21"/>
                    </a:cubicBezTo>
                    <a:cubicBezTo>
                      <a:pt x="1" y="21"/>
                      <a:pt x="3" y="21"/>
                      <a:pt x="4" y="21"/>
                    </a:cubicBezTo>
                    <a:lnTo>
                      <a:pt x="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3" name="Freeform 155"/>
              <p:cNvSpPr>
                <a:spLocks/>
              </p:cNvSpPr>
              <p:nvPr/>
            </p:nvSpPr>
            <p:spPr bwMode="auto">
              <a:xfrm>
                <a:off x="3343275" y="2596238"/>
                <a:ext cx="80963" cy="82550"/>
              </a:xfrm>
              <a:custGeom>
                <a:avLst/>
                <a:gdLst>
                  <a:gd name="T0" fmla="*/ 14 w 21"/>
                  <a:gd name="T1" fmla="*/ 22 h 22"/>
                  <a:gd name="T2" fmla="*/ 21 w 21"/>
                  <a:gd name="T3" fmla="*/ 14 h 22"/>
                  <a:gd name="T4" fmla="*/ 9 w 21"/>
                  <a:gd name="T5" fmla="*/ 2 h 22"/>
                  <a:gd name="T6" fmla="*/ 2 w 21"/>
                  <a:gd name="T7" fmla="*/ 2 h 22"/>
                  <a:gd name="T8" fmla="*/ 2 w 21"/>
                  <a:gd name="T9" fmla="*/ 9 h 22"/>
                  <a:gd name="T10" fmla="*/ 14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14" y="22"/>
                    </a:moveTo>
                    <a:cubicBezTo>
                      <a:pt x="16" y="19"/>
                      <a:pt x="18" y="17"/>
                      <a:pt x="21" y="14"/>
                    </a:cubicBezTo>
                    <a:cubicBezTo>
                      <a:pt x="9" y="2"/>
                      <a:pt x="9" y="2"/>
                      <a:pt x="9" y="2"/>
                    </a:cubicBezTo>
                    <a:cubicBezTo>
                      <a:pt x="7" y="0"/>
                      <a:pt x="4" y="0"/>
                      <a:pt x="2" y="2"/>
                    </a:cubicBezTo>
                    <a:cubicBezTo>
                      <a:pt x="0" y="4"/>
                      <a:pt x="0" y="7"/>
                      <a:pt x="2" y="9"/>
                    </a:cubicBezTo>
                    <a:lnTo>
                      <a:pt x="1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4" name="Freeform 156"/>
              <p:cNvSpPr>
                <a:spLocks/>
              </p:cNvSpPr>
              <p:nvPr/>
            </p:nvSpPr>
            <p:spPr bwMode="auto">
              <a:xfrm>
                <a:off x="3267075" y="2781976"/>
                <a:ext cx="87313" cy="38100"/>
              </a:xfrm>
              <a:custGeom>
                <a:avLst/>
                <a:gdLst>
                  <a:gd name="T0" fmla="*/ 22 w 23"/>
                  <a:gd name="T1" fmla="*/ 7 h 10"/>
                  <a:gd name="T2" fmla="*/ 23 w 23"/>
                  <a:gd name="T3" fmla="*/ 0 h 10"/>
                  <a:gd name="T4" fmla="*/ 5 w 23"/>
                  <a:gd name="T5" fmla="*/ 0 h 10"/>
                  <a:gd name="T6" fmla="*/ 0 w 23"/>
                  <a:gd name="T7" fmla="*/ 5 h 10"/>
                  <a:gd name="T8" fmla="*/ 5 w 23"/>
                  <a:gd name="T9" fmla="*/ 10 h 10"/>
                  <a:gd name="T10" fmla="*/ 22 w 23"/>
                  <a:gd name="T11" fmla="*/ 10 h 10"/>
                  <a:gd name="T12" fmla="*/ 22 w 23"/>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22" y="7"/>
                    </a:moveTo>
                    <a:cubicBezTo>
                      <a:pt x="22" y="5"/>
                      <a:pt x="22" y="3"/>
                      <a:pt x="23" y="0"/>
                    </a:cubicBezTo>
                    <a:cubicBezTo>
                      <a:pt x="5" y="0"/>
                      <a:pt x="5" y="0"/>
                      <a:pt x="5" y="0"/>
                    </a:cubicBezTo>
                    <a:cubicBezTo>
                      <a:pt x="2" y="0"/>
                      <a:pt x="0" y="2"/>
                      <a:pt x="0" y="5"/>
                    </a:cubicBezTo>
                    <a:cubicBezTo>
                      <a:pt x="0" y="8"/>
                      <a:pt x="2" y="10"/>
                      <a:pt x="5" y="10"/>
                    </a:cubicBezTo>
                    <a:cubicBezTo>
                      <a:pt x="22" y="10"/>
                      <a:pt x="22" y="10"/>
                      <a:pt x="22" y="10"/>
                    </a:cubicBezTo>
                    <a:cubicBezTo>
                      <a:pt x="22" y="9"/>
                      <a:pt x="22" y="8"/>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5" name="Freeform 157"/>
              <p:cNvSpPr>
                <a:spLocks/>
              </p:cNvSpPr>
              <p:nvPr/>
            </p:nvSpPr>
            <p:spPr bwMode="auto">
              <a:xfrm>
                <a:off x="3508375" y="3156626"/>
                <a:ext cx="79375" cy="19050"/>
              </a:xfrm>
              <a:custGeom>
                <a:avLst/>
                <a:gdLst>
                  <a:gd name="T0" fmla="*/ 13 w 21"/>
                  <a:gd name="T1" fmla="*/ 0 h 5"/>
                  <a:gd name="T2" fmla="*/ 8 w 21"/>
                  <a:gd name="T3" fmla="*/ 0 h 5"/>
                  <a:gd name="T4" fmla="*/ 0 w 21"/>
                  <a:gd name="T5" fmla="*/ 0 h 5"/>
                  <a:gd name="T6" fmla="*/ 0 w 21"/>
                  <a:gd name="T7" fmla="*/ 0 h 5"/>
                  <a:gd name="T8" fmla="*/ 8 w 21"/>
                  <a:gd name="T9" fmla="*/ 5 h 5"/>
                  <a:gd name="T10" fmla="*/ 8 w 21"/>
                  <a:gd name="T11" fmla="*/ 5 h 5"/>
                  <a:gd name="T12" fmla="*/ 13 w 21"/>
                  <a:gd name="T13" fmla="*/ 5 h 5"/>
                  <a:gd name="T14" fmla="*/ 14 w 21"/>
                  <a:gd name="T15" fmla="*/ 5 h 5"/>
                  <a:gd name="T16" fmla="*/ 21 w 21"/>
                  <a:gd name="T17" fmla="*/ 0 h 5"/>
                  <a:gd name="T18" fmla="*/ 21 w 21"/>
                  <a:gd name="T19" fmla="*/ 0 h 5"/>
                  <a:gd name="T20" fmla="*/ 13 w 21"/>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5">
                    <a:moveTo>
                      <a:pt x="13" y="0"/>
                    </a:moveTo>
                    <a:cubicBezTo>
                      <a:pt x="8" y="0"/>
                      <a:pt x="8" y="0"/>
                      <a:pt x="8" y="0"/>
                    </a:cubicBezTo>
                    <a:cubicBezTo>
                      <a:pt x="0" y="0"/>
                      <a:pt x="0" y="0"/>
                      <a:pt x="0" y="0"/>
                    </a:cubicBezTo>
                    <a:cubicBezTo>
                      <a:pt x="0" y="0"/>
                      <a:pt x="0" y="0"/>
                      <a:pt x="0" y="0"/>
                    </a:cubicBezTo>
                    <a:cubicBezTo>
                      <a:pt x="0" y="3"/>
                      <a:pt x="4" y="5"/>
                      <a:pt x="8" y="5"/>
                    </a:cubicBezTo>
                    <a:cubicBezTo>
                      <a:pt x="8" y="5"/>
                      <a:pt x="8" y="5"/>
                      <a:pt x="8" y="5"/>
                    </a:cubicBezTo>
                    <a:cubicBezTo>
                      <a:pt x="13" y="5"/>
                      <a:pt x="13" y="5"/>
                      <a:pt x="13" y="5"/>
                    </a:cubicBezTo>
                    <a:cubicBezTo>
                      <a:pt x="14" y="5"/>
                      <a:pt x="14" y="5"/>
                      <a:pt x="14" y="5"/>
                    </a:cubicBezTo>
                    <a:cubicBezTo>
                      <a:pt x="17" y="5"/>
                      <a:pt x="21" y="3"/>
                      <a:pt x="21" y="0"/>
                    </a:cubicBezTo>
                    <a:cubicBezTo>
                      <a:pt x="21" y="0"/>
                      <a:pt x="21" y="0"/>
                      <a:pt x="21" y="0"/>
                    </a:cubicBez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6" name="Freeform 158"/>
              <p:cNvSpPr>
                <a:spLocks/>
              </p:cNvSpPr>
              <p:nvPr/>
            </p:nvSpPr>
            <p:spPr bwMode="auto">
              <a:xfrm>
                <a:off x="3481388" y="3112176"/>
                <a:ext cx="133350" cy="33338"/>
              </a:xfrm>
              <a:custGeom>
                <a:avLst/>
                <a:gdLst>
                  <a:gd name="T0" fmla="*/ 30 w 35"/>
                  <a:gd name="T1" fmla="*/ 0 h 9"/>
                  <a:gd name="T2" fmla="*/ 5 w 35"/>
                  <a:gd name="T3" fmla="*/ 0 h 9"/>
                  <a:gd name="T4" fmla="*/ 0 w 35"/>
                  <a:gd name="T5" fmla="*/ 4 h 9"/>
                  <a:gd name="T6" fmla="*/ 5 w 35"/>
                  <a:gd name="T7" fmla="*/ 9 h 9"/>
                  <a:gd name="T8" fmla="*/ 30 w 35"/>
                  <a:gd name="T9" fmla="*/ 9 h 9"/>
                  <a:gd name="T10" fmla="*/ 35 w 35"/>
                  <a:gd name="T11" fmla="*/ 4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4"/>
                    </a:cubicBezTo>
                    <a:cubicBezTo>
                      <a:pt x="0" y="7"/>
                      <a:pt x="3" y="9"/>
                      <a:pt x="5" y="9"/>
                    </a:cubicBezTo>
                    <a:cubicBezTo>
                      <a:pt x="30" y="9"/>
                      <a:pt x="30" y="9"/>
                      <a:pt x="30" y="9"/>
                    </a:cubicBezTo>
                    <a:cubicBezTo>
                      <a:pt x="33" y="9"/>
                      <a:pt x="35" y="7"/>
                      <a:pt x="35" y="4"/>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7" name="Freeform 159"/>
              <p:cNvSpPr>
                <a:spLocks/>
              </p:cNvSpPr>
              <p:nvPr/>
            </p:nvSpPr>
            <p:spPr bwMode="auto">
              <a:xfrm>
                <a:off x="3481388" y="3066138"/>
                <a:ext cx="133350" cy="34925"/>
              </a:xfrm>
              <a:custGeom>
                <a:avLst/>
                <a:gdLst>
                  <a:gd name="T0" fmla="*/ 30 w 35"/>
                  <a:gd name="T1" fmla="*/ 0 h 9"/>
                  <a:gd name="T2" fmla="*/ 5 w 35"/>
                  <a:gd name="T3" fmla="*/ 0 h 9"/>
                  <a:gd name="T4" fmla="*/ 0 w 35"/>
                  <a:gd name="T5" fmla="*/ 5 h 9"/>
                  <a:gd name="T6" fmla="*/ 5 w 35"/>
                  <a:gd name="T7" fmla="*/ 9 h 9"/>
                  <a:gd name="T8" fmla="*/ 30 w 35"/>
                  <a:gd name="T9" fmla="*/ 9 h 9"/>
                  <a:gd name="T10" fmla="*/ 35 w 35"/>
                  <a:gd name="T11" fmla="*/ 5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5"/>
                    </a:cubicBezTo>
                    <a:cubicBezTo>
                      <a:pt x="0" y="7"/>
                      <a:pt x="3" y="9"/>
                      <a:pt x="5" y="9"/>
                    </a:cubicBezTo>
                    <a:cubicBezTo>
                      <a:pt x="30" y="9"/>
                      <a:pt x="30" y="9"/>
                      <a:pt x="30" y="9"/>
                    </a:cubicBezTo>
                    <a:cubicBezTo>
                      <a:pt x="33" y="9"/>
                      <a:pt x="35" y="7"/>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8" name="Freeform 160"/>
              <p:cNvSpPr>
                <a:spLocks noEditPoints="1"/>
              </p:cNvSpPr>
              <p:nvPr/>
            </p:nvSpPr>
            <p:spPr bwMode="auto">
              <a:xfrm>
                <a:off x="3378200" y="2637513"/>
                <a:ext cx="339725" cy="417513"/>
              </a:xfrm>
              <a:custGeom>
                <a:avLst/>
                <a:gdLst>
                  <a:gd name="T0" fmla="*/ 80 w 89"/>
                  <a:gd name="T1" fmla="*/ 18 h 110"/>
                  <a:gd name="T2" fmla="*/ 61 w 89"/>
                  <a:gd name="T3" fmla="*/ 3 h 110"/>
                  <a:gd name="T4" fmla="*/ 49 w 89"/>
                  <a:gd name="T5" fmla="*/ 1 h 110"/>
                  <a:gd name="T6" fmla="*/ 49 w 89"/>
                  <a:gd name="T7" fmla="*/ 1 h 110"/>
                  <a:gd name="T8" fmla="*/ 45 w 89"/>
                  <a:gd name="T9" fmla="*/ 0 h 110"/>
                  <a:gd name="T10" fmla="*/ 45 w 89"/>
                  <a:gd name="T11" fmla="*/ 0 h 110"/>
                  <a:gd name="T12" fmla="*/ 40 w 89"/>
                  <a:gd name="T13" fmla="*/ 1 h 110"/>
                  <a:gd name="T14" fmla="*/ 40 w 89"/>
                  <a:gd name="T15" fmla="*/ 1 h 110"/>
                  <a:gd name="T16" fmla="*/ 29 w 89"/>
                  <a:gd name="T17" fmla="*/ 3 h 110"/>
                  <a:gd name="T18" fmla="*/ 9 w 89"/>
                  <a:gd name="T19" fmla="*/ 18 h 110"/>
                  <a:gd name="T20" fmla="*/ 3 w 89"/>
                  <a:gd name="T21" fmla="*/ 63 h 110"/>
                  <a:gd name="T22" fmla="*/ 19 w 89"/>
                  <a:gd name="T23" fmla="*/ 85 h 110"/>
                  <a:gd name="T24" fmla="*/ 21 w 89"/>
                  <a:gd name="T25" fmla="*/ 99 h 110"/>
                  <a:gd name="T26" fmla="*/ 21 w 89"/>
                  <a:gd name="T27" fmla="*/ 99 h 110"/>
                  <a:gd name="T28" fmla="*/ 21 w 89"/>
                  <a:gd name="T29" fmla="*/ 99 h 110"/>
                  <a:gd name="T30" fmla="*/ 57 w 89"/>
                  <a:gd name="T31" fmla="*/ 110 h 110"/>
                  <a:gd name="T32" fmla="*/ 68 w 89"/>
                  <a:gd name="T33" fmla="*/ 99 h 110"/>
                  <a:gd name="T34" fmla="*/ 68 w 89"/>
                  <a:gd name="T35" fmla="*/ 99 h 110"/>
                  <a:gd name="T36" fmla="*/ 69 w 89"/>
                  <a:gd name="T37" fmla="*/ 88 h 110"/>
                  <a:gd name="T38" fmla="*/ 74 w 89"/>
                  <a:gd name="T39" fmla="*/ 81 h 110"/>
                  <a:gd name="T40" fmla="*/ 89 w 89"/>
                  <a:gd name="T41" fmla="*/ 45 h 110"/>
                  <a:gd name="T42" fmla="*/ 70 w 89"/>
                  <a:gd name="T43" fmla="*/ 74 h 110"/>
                  <a:gd name="T44" fmla="*/ 61 w 89"/>
                  <a:gd name="T45" fmla="*/ 87 h 110"/>
                  <a:gd name="T46" fmla="*/ 60 w 89"/>
                  <a:gd name="T47" fmla="*/ 99 h 110"/>
                  <a:gd name="T48" fmla="*/ 32 w 89"/>
                  <a:gd name="T49" fmla="*/ 102 h 110"/>
                  <a:gd name="T50" fmla="*/ 29 w 89"/>
                  <a:gd name="T51" fmla="*/ 99 h 110"/>
                  <a:gd name="T52" fmla="*/ 28 w 89"/>
                  <a:gd name="T53" fmla="*/ 87 h 110"/>
                  <a:gd name="T54" fmla="*/ 20 w 89"/>
                  <a:gd name="T55" fmla="*/ 75 h 110"/>
                  <a:gd name="T56" fmla="*/ 7 w 89"/>
                  <a:gd name="T57" fmla="*/ 45 h 110"/>
                  <a:gd name="T58" fmla="*/ 34 w 89"/>
                  <a:gd name="T59" fmla="*/ 9 h 110"/>
                  <a:gd name="T60" fmla="*/ 41 w 89"/>
                  <a:gd name="T61" fmla="*/ 8 h 110"/>
                  <a:gd name="T62" fmla="*/ 41 w 89"/>
                  <a:gd name="T63" fmla="*/ 8 h 110"/>
                  <a:gd name="T64" fmla="*/ 45 w 89"/>
                  <a:gd name="T65" fmla="*/ 8 h 110"/>
                  <a:gd name="T66" fmla="*/ 48 w 89"/>
                  <a:gd name="T67" fmla="*/ 8 h 110"/>
                  <a:gd name="T68" fmla="*/ 49 w 89"/>
                  <a:gd name="T69" fmla="*/ 8 h 110"/>
                  <a:gd name="T70" fmla="*/ 54 w 89"/>
                  <a:gd name="T71" fmla="*/ 9 h 110"/>
                  <a:gd name="T72" fmla="*/ 74 w 89"/>
                  <a:gd name="T73" fmla="*/ 23 h 110"/>
                  <a:gd name="T74" fmla="*/ 79 w 89"/>
                  <a:gd name="T75" fmla="*/ 6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 h="110">
                    <a:moveTo>
                      <a:pt x="89" y="45"/>
                    </a:moveTo>
                    <a:cubicBezTo>
                      <a:pt x="89" y="35"/>
                      <a:pt x="86" y="26"/>
                      <a:pt x="80" y="18"/>
                    </a:cubicBezTo>
                    <a:cubicBezTo>
                      <a:pt x="75" y="12"/>
                      <a:pt x="69" y="6"/>
                      <a:pt x="61" y="3"/>
                    </a:cubicBezTo>
                    <a:cubicBezTo>
                      <a:pt x="61" y="3"/>
                      <a:pt x="61" y="3"/>
                      <a:pt x="61" y="3"/>
                    </a:cubicBezTo>
                    <a:cubicBezTo>
                      <a:pt x="57" y="2"/>
                      <a:pt x="57" y="2"/>
                      <a:pt x="57" y="2"/>
                    </a:cubicBezTo>
                    <a:cubicBezTo>
                      <a:pt x="55" y="1"/>
                      <a:pt x="52" y="1"/>
                      <a:pt x="49" y="1"/>
                    </a:cubicBezTo>
                    <a:cubicBezTo>
                      <a:pt x="49" y="1"/>
                      <a:pt x="49" y="1"/>
                      <a:pt x="49" y="1"/>
                    </a:cubicBezTo>
                    <a:cubicBezTo>
                      <a:pt x="49" y="1"/>
                      <a:pt x="49" y="1"/>
                      <a:pt x="49" y="1"/>
                    </a:cubicBezTo>
                    <a:cubicBezTo>
                      <a:pt x="49" y="1"/>
                      <a:pt x="49" y="1"/>
                      <a:pt x="49" y="1"/>
                    </a:cubicBezTo>
                    <a:cubicBezTo>
                      <a:pt x="48" y="0"/>
                      <a:pt x="46" y="0"/>
                      <a:pt x="45" y="0"/>
                    </a:cubicBezTo>
                    <a:cubicBezTo>
                      <a:pt x="45" y="0"/>
                      <a:pt x="45" y="0"/>
                      <a:pt x="45" y="0"/>
                    </a:cubicBezTo>
                    <a:cubicBezTo>
                      <a:pt x="45" y="0"/>
                      <a:pt x="45" y="0"/>
                      <a:pt x="45" y="0"/>
                    </a:cubicBezTo>
                    <a:cubicBezTo>
                      <a:pt x="45" y="0"/>
                      <a:pt x="45" y="0"/>
                      <a:pt x="45" y="0"/>
                    </a:cubicBezTo>
                    <a:cubicBezTo>
                      <a:pt x="43" y="0"/>
                      <a:pt x="42" y="0"/>
                      <a:pt x="40" y="1"/>
                    </a:cubicBezTo>
                    <a:cubicBezTo>
                      <a:pt x="40" y="1"/>
                      <a:pt x="40" y="1"/>
                      <a:pt x="40" y="1"/>
                    </a:cubicBezTo>
                    <a:cubicBezTo>
                      <a:pt x="40" y="1"/>
                      <a:pt x="40" y="1"/>
                      <a:pt x="40" y="1"/>
                    </a:cubicBezTo>
                    <a:cubicBezTo>
                      <a:pt x="37" y="1"/>
                      <a:pt x="34" y="1"/>
                      <a:pt x="32" y="2"/>
                    </a:cubicBezTo>
                    <a:cubicBezTo>
                      <a:pt x="29" y="3"/>
                      <a:pt x="29" y="3"/>
                      <a:pt x="29" y="3"/>
                    </a:cubicBezTo>
                    <a:cubicBezTo>
                      <a:pt x="29" y="3"/>
                      <a:pt x="29" y="3"/>
                      <a:pt x="29" y="3"/>
                    </a:cubicBezTo>
                    <a:cubicBezTo>
                      <a:pt x="21" y="6"/>
                      <a:pt x="14" y="12"/>
                      <a:pt x="9" y="18"/>
                    </a:cubicBezTo>
                    <a:cubicBezTo>
                      <a:pt x="3" y="26"/>
                      <a:pt x="0" y="35"/>
                      <a:pt x="0" y="45"/>
                    </a:cubicBezTo>
                    <a:cubicBezTo>
                      <a:pt x="0" y="52"/>
                      <a:pt x="1" y="58"/>
                      <a:pt x="3" y="63"/>
                    </a:cubicBezTo>
                    <a:cubicBezTo>
                      <a:pt x="6" y="71"/>
                      <a:pt x="10" y="76"/>
                      <a:pt x="14" y="80"/>
                    </a:cubicBezTo>
                    <a:cubicBezTo>
                      <a:pt x="16" y="82"/>
                      <a:pt x="17" y="83"/>
                      <a:pt x="19" y="85"/>
                    </a:cubicBezTo>
                    <a:cubicBezTo>
                      <a:pt x="20" y="86"/>
                      <a:pt x="20" y="87"/>
                      <a:pt x="20" y="88"/>
                    </a:cubicBezTo>
                    <a:cubicBezTo>
                      <a:pt x="21" y="92"/>
                      <a:pt x="21" y="97"/>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105"/>
                      <a:pt x="26" y="110"/>
                      <a:pt x="32" y="110"/>
                    </a:cubicBezTo>
                    <a:cubicBezTo>
                      <a:pt x="57" y="110"/>
                      <a:pt x="57" y="110"/>
                      <a:pt x="57" y="110"/>
                    </a:cubicBezTo>
                    <a:cubicBezTo>
                      <a:pt x="63" y="110"/>
                      <a:pt x="68" y="105"/>
                      <a:pt x="68" y="99"/>
                    </a:cubicBezTo>
                    <a:cubicBezTo>
                      <a:pt x="68" y="99"/>
                      <a:pt x="68" y="99"/>
                      <a:pt x="68" y="99"/>
                    </a:cubicBezTo>
                    <a:cubicBezTo>
                      <a:pt x="68" y="99"/>
                      <a:pt x="68" y="99"/>
                      <a:pt x="68" y="99"/>
                    </a:cubicBezTo>
                    <a:cubicBezTo>
                      <a:pt x="68" y="99"/>
                      <a:pt x="68" y="99"/>
                      <a:pt x="68" y="99"/>
                    </a:cubicBezTo>
                    <a:cubicBezTo>
                      <a:pt x="68" y="99"/>
                      <a:pt x="68" y="99"/>
                      <a:pt x="68" y="99"/>
                    </a:cubicBezTo>
                    <a:cubicBezTo>
                      <a:pt x="68" y="97"/>
                      <a:pt x="68" y="92"/>
                      <a:pt x="69" y="88"/>
                    </a:cubicBezTo>
                    <a:cubicBezTo>
                      <a:pt x="69" y="87"/>
                      <a:pt x="69" y="87"/>
                      <a:pt x="70" y="86"/>
                    </a:cubicBezTo>
                    <a:cubicBezTo>
                      <a:pt x="71" y="84"/>
                      <a:pt x="72" y="83"/>
                      <a:pt x="74" y="81"/>
                    </a:cubicBezTo>
                    <a:cubicBezTo>
                      <a:pt x="77" y="77"/>
                      <a:pt x="81" y="73"/>
                      <a:pt x="84" y="68"/>
                    </a:cubicBezTo>
                    <a:cubicBezTo>
                      <a:pt x="87" y="62"/>
                      <a:pt x="89" y="55"/>
                      <a:pt x="89" y="45"/>
                    </a:cubicBezTo>
                    <a:close/>
                    <a:moveTo>
                      <a:pt x="79" y="61"/>
                    </a:moveTo>
                    <a:cubicBezTo>
                      <a:pt x="77" y="67"/>
                      <a:pt x="73" y="71"/>
                      <a:pt x="70" y="74"/>
                    </a:cubicBezTo>
                    <a:cubicBezTo>
                      <a:pt x="68" y="76"/>
                      <a:pt x="66" y="78"/>
                      <a:pt x="65" y="80"/>
                    </a:cubicBezTo>
                    <a:cubicBezTo>
                      <a:pt x="63" y="82"/>
                      <a:pt x="62" y="84"/>
                      <a:pt x="61" y="87"/>
                    </a:cubicBezTo>
                    <a:cubicBezTo>
                      <a:pt x="60" y="92"/>
                      <a:pt x="60" y="97"/>
                      <a:pt x="60" y="99"/>
                    </a:cubicBezTo>
                    <a:cubicBezTo>
                      <a:pt x="60" y="99"/>
                      <a:pt x="60" y="99"/>
                      <a:pt x="60" y="99"/>
                    </a:cubicBezTo>
                    <a:cubicBezTo>
                      <a:pt x="60" y="101"/>
                      <a:pt x="59" y="102"/>
                      <a:pt x="57" y="102"/>
                    </a:cubicBezTo>
                    <a:cubicBezTo>
                      <a:pt x="32" y="102"/>
                      <a:pt x="32" y="102"/>
                      <a:pt x="32" y="102"/>
                    </a:cubicBezTo>
                    <a:cubicBezTo>
                      <a:pt x="31" y="102"/>
                      <a:pt x="30" y="102"/>
                      <a:pt x="30" y="101"/>
                    </a:cubicBezTo>
                    <a:cubicBezTo>
                      <a:pt x="29" y="101"/>
                      <a:pt x="29" y="100"/>
                      <a:pt x="29" y="99"/>
                    </a:cubicBezTo>
                    <a:cubicBezTo>
                      <a:pt x="29" y="99"/>
                      <a:pt x="29" y="99"/>
                      <a:pt x="29" y="99"/>
                    </a:cubicBezTo>
                    <a:cubicBezTo>
                      <a:pt x="29" y="97"/>
                      <a:pt x="29" y="92"/>
                      <a:pt x="28" y="87"/>
                    </a:cubicBezTo>
                    <a:cubicBezTo>
                      <a:pt x="27" y="85"/>
                      <a:pt x="27" y="83"/>
                      <a:pt x="26" y="82"/>
                    </a:cubicBezTo>
                    <a:cubicBezTo>
                      <a:pt x="24" y="79"/>
                      <a:pt x="22" y="77"/>
                      <a:pt x="20" y="75"/>
                    </a:cubicBezTo>
                    <a:cubicBezTo>
                      <a:pt x="17" y="72"/>
                      <a:pt x="14" y="69"/>
                      <a:pt x="12" y="64"/>
                    </a:cubicBezTo>
                    <a:cubicBezTo>
                      <a:pt x="9" y="60"/>
                      <a:pt x="7" y="54"/>
                      <a:pt x="7" y="45"/>
                    </a:cubicBezTo>
                    <a:cubicBezTo>
                      <a:pt x="7" y="37"/>
                      <a:pt x="10" y="29"/>
                      <a:pt x="15" y="23"/>
                    </a:cubicBezTo>
                    <a:cubicBezTo>
                      <a:pt x="20" y="17"/>
                      <a:pt x="26" y="12"/>
                      <a:pt x="34" y="9"/>
                    </a:cubicBezTo>
                    <a:cubicBezTo>
                      <a:pt x="35" y="9"/>
                      <a:pt x="35" y="9"/>
                      <a:pt x="35" y="9"/>
                    </a:cubicBezTo>
                    <a:cubicBezTo>
                      <a:pt x="37" y="9"/>
                      <a:pt x="39" y="8"/>
                      <a:pt x="41" y="8"/>
                    </a:cubicBezTo>
                    <a:cubicBezTo>
                      <a:pt x="41" y="8"/>
                      <a:pt x="41" y="8"/>
                      <a:pt x="41" y="8"/>
                    </a:cubicBezTo>
                    <a:cubicBezTo>
                      <a:pt x="41" y="8"/>
                      <a:pt x="41" y="8"/>
                      <a:pt x="41" y="8"/>
                    </a:cubicBezTo>
                    <a:cubicBezTo>
                      <a:pt x="42" y="8"/>
                      <a:pt x="43" y="8"/>
                      <a:pt x="44" y="8"/>
                    </a:cubicBezTo>
                    <a:cubicBezTo>
                      <a:pt x="45" y="8"/>
                      <a:pt x="45" y="8"/>
                      <a:pt x="45" y="8"/>
                    </a:cubicBezTo>
                    <a:cubicBezTo>
                      <a:pt x="45" y="8"/>
                      <a:pt x="45" y="8"/>
                      <a:pt x="45" y="8"/>
                    </a:cubicBezTo>
                    <a:cubicBezTo>
                      <a:pt x="46" y="8"/>
                      <a:pt x="47" y="8"/>
                      <a:pt x="48" y="8"/>
                    </a:cubicBezTo>
                    <a:cubicBezTo>
                      <a:pt x="48" y="8"/>
                      <a:pt x="48" y="8"/>
                      <a:pt x="48" y="8"/>
                    </a:cubicBezTo>
                    <a:cubicBezTo>
                      <a:pt x="49" y="8"/>
                      <a:pt x="49" y="8"/>
                      <a:pt x="49" y="8"/>
                    </a:cubicBezTo>
                    <a:cubicBezTo>
                      <a:pt x="49" y="8"/>
                      <a:pt x="49" y="8"/>
                      <a:pt x="49" y="8"/>
                    </a:cubicBezTo>
                    <a:cubicBezTo>
                      <a:pt x="51" y="8"/>
                      <a:pt x="52" y="9"/>
                      <a:pt x="54" y="9"/>
                    </a:cubicBezTo>
                    <a:cubicBezTo>
                      <a:pt x="55" y="9"/>
                      <a:pt x="55" y="9"/>
                      <a:pt x="55" y="9"/>
                    </a:cubicBezTo>
                    <a:cubicBezTo>
                      <a:pt x="63" y="12"/>
                      <a:pt x="70" y="17"/>
                      <a:pt x="74" y="23"/>
                    </a:cubicBezTo>
                    <a:cubicBezTo>
                      <a:pt x="79" y="29"/>
                      <a:pt x="82" y="37"/>
                      <a:pt x="82" y="45"/>
                    </a:cubicBezTo>
                    <a:cubicBezTo>
                      <a:pt x="82" y="52"/>
                      <a:pt x="81" y="57"/>
                      <a:pt x="7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09" name="Freeform 161"/>
              <p:cNvSpPr>
                <a:spLocks/>
              </p:cNvSpPr>
              <p:nvPr/>
            </p:nvSpPr>
            <p:spPr bwMode="auto">
              <a:xfrm>
                <a:off x="3687763" y="2932788"/>
                <a:ext cx="65088" cy="73025"/>
              </a:xfrm>
              <a:custGeom>
                <a:avLst/>
                <a:gdLst>
                  <a:gd name="T0" fmla="*/ 6 w 17"/>
                  <a:gd name="T1" fmla="*/ 0 h 19"/>
                  <a:gd name="T2" fmla="*/ 0 w 17"/>
                  <a:gd name="T3" fmla="*/ 8 h 19"/>
                  <a:gd name="T4" fmla="*/ 9 w 17"/>
                  <a:gd name="T5" fmla="*/ 17 h 19"/>
                  <a:gd name="T6" fmla="*/ 16 w 17"/>
                  <a:gd name="T7" fmla="*/ 17 h 19"/>
                  <a:gd name="T8" fmla="*/ 16 w 17"/>
                  <a:gd name="T9" fmla="*/ 10 h 19"/>
                  <a:gd name="T10" fmla="*/ 6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6" y="0"/>
                    </a:moveTo>
                    <a:cubicBezTo>
                      <a:pt x="4" y="3"/>
                      <a:pt x="2" y="6"/>
                      <a:pt x="0" y="8"/>
                    </a:cubicBezTo>
                    <a:cubicBezTo>
                      <a:pt x="9" y="17"/>
                      <a:pt x="9" y="17"/>
                      <a:pt x="9" y="17"/>
                    </a:cubicBezTo>
                    <a:cubicBezTo>
                      <a:pt x="11" y="19"/>
                      <a:pt x="14" y="19"/>
                      <a:pt x="16" y="17"/>
                    </a:cubicBezTo>
                    <a:cubicBezTo>
                      <a:pt x="17" y="15"/>
                      <a:pt x="17" y="12"/>
                      <a:pt x="16" y="1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10" name="Freeform 162"/>
              <p:cNvSpPr>
                <a:spLocks/>
              </p:cNvSpPr>
              <p:nvPr/>
            </p:nvSpPr>
            <p:spPr bwMode="auto">
              <a:xfrm>
                <a:off x="3744913" y="2781976"/>
                <a:ext cx="84138" cy="38100"/>
              </a:xfrm>
              <a:custGeom>
                <a:avLst/>
                <a:gdLst>
                  <a:gd name="T0" fmla="*/ 17 w 22"/>
                  <a:gd name="T1" fmla="*/ 0 h 10"/>
                  <a:gd name="T2" fmla="*/ 0 w 22"/>
                  <a:gd name="T3" fmla="*/ 0 h 10"/>
                  <a:gd name="T4" fmla="*/ 0 w 22"/>
                  <a:gd name="T5" fmla="*/ 7 h 10"/>
                  <a:gd name="T6" fmla="*/ 0 w 22"/>
                  <a:gd name="T7" fmla="*/ 10 h 10"/>
                  <a:gd name="T8" fmla="*/ 17 w 22"/>
                  <a:gd name="T9" fmla="*/ 10 h 10"/>
                  <a:gd name="T10" fmla="*/ 22 w 22"/>
                  <a:gd name="T11" fmla="*/ 5 h 10"/>
                  <a:gd name="T12" fmla="*/ 17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0"/>
                    </a:moveTo>
                    <a:cubicBezTo>
                      <a:pt x="0" y="0"/>
                      <a:pt x="0" y="0"/>
                      <a:pt x="0" y="0"/>
                    </a:cubicBezTo>
                    <a:cubicBezTo>
                      <a:pt x="0" y="3"/>
                      <a:pt x="0" y="5"/>
                      <a:pt x="0" y="7"/>
                    </a:cubicBezTo>
                    <a:cubicBezTo>
                      <a:pt x="0" y="8"/>
                      <a:pt x="0" y="9"/>
                      <a:pt x="0" y="10"/>
                    </a:cubicBezTo>
                    <a:cubicBezTo>
                      <a:pt x="17" y="10"/>
                      <a:pt x="17" y="10"/>
                      <a:pt x="17" y="10"/>
                    </a:cubicBezTo>
                    <a:cubicBezTo>
                      <a:pt x="20" y="10"/>
                      <a:pt x="22" y="8"/>
                      <a:pt x="22" y="5"/>
                    </a:cubicBezTo>
                    <a:cubicBezTo>
                      <a:pt x="22" y="2"/>
                      <a:pt x="20"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11" name="Freeform 163"/>
              <p:cNvSpPr>
                <a:spLocks/>
              </p:cNvSpPr>
              <p:nvPr/>
            </p:nvSpPr>
            <p:spPr bwMode="auto">
              <a:xfrm>
                <a:off x="3492500" y="2880401"/>
                <a:ext cx="111125" cy="117475"/>
              </a:xfrm>
              <a:custGeom>
                <a:avLst/>
                <a:gdLst>
                  <a:gd name="T0" fmla="*/ 24 w 29"/>
                  <a:gd name="T1" fmla="*/ 0 h 31"/>
                  <a:gd name="T2" fmla="*/ 24 w 29"/>
                  <a:gd name="T3" fmla="*/ 0 h 31"/>
                  <a:gd name="T4" fmla="*/ 22 w 29"/>
                  <a:gd name="T5" fmla="*/ 1 h 31"/>
                  <a:gd name="T6" fmla="*/ 20 w 29"/>
                  <a:gd name="T7" fmla="*/ 1 h 31"/>
                  <a:gd name="T8" fmla="*/ 20 w 29"/>
                  <a:gd name="T9" fmla="*/ 2 h 31"/>
                  <a:gd name="T10" fmla="*/ 19 w 29"/>
                  <a:gd name="T11" fmla="*/ 2 h 31"/>
                  <a:gd name="T12" fmla="*/ 15 w 29"/>
                  <a:gd name="T13" fmla="*/ 0 h 31"/>
                  <a:gd name="T14" fmla="*/ 14 w 29"/>
                  <a:gd name="T15" fmla="*/ 0 h 31"/>
                  <a:gd name="T16" fmla="*/ 10 w 29"/>
                  <a:gd name="T17" fmla="*/ 2 h 31"/>
                  <a:gd name="T18" fmla="*/ 10 w 29"/>
                  <a:gd name="T19" fmla="*/ 2 h 31"/>
                  <a:gd name="T20" fmla="*/ 9 w 29"/>
                  <a:gd name="T21" fmla="*/ 1 h 31"/>
                  <a:gd name="T22" fmla="*/ 7 w 29"/>
                  <a:gd name="T23" fmla="*/ 1 h 31"/>
                  <a:gd name="T24" fmla="*/ 5 w 29"/>
                  <a:gd name="T25" fmla="*/ 0 h 31"/>
                  <a:gd name="T26" fmla="*/ 2 w 29"/>
                  <a:gd name="T27" fmla="*/ 1 h 31"/>
                  <a:gd name="T28" fmla="*/ 0 w 29"/>
                  <a:gd name="T29" fmla="*/ 5 h 31"/>
                  <a:gd name="T30" fmla="*/ 6 w 29"/>
                  <a:gd name="T31" fmla="*/ 17 h 31"/>
                  <a:gd name="T32" fmla="*/ 12 w 29"/>
                  <a:gd name="T33" fmla="*/ 31 h 31"/>
                  <a:gd name="T34" fmla="*/ 4 w 29"/>
                  <a:gd name="T35" fmla="*/ 8 h 31"/>
                  <a:gd name="T36" fmla="*/ 3 w 29"/>
                  <a:gd name="T37" fmla="*/ 5 h 31"/>
                  <a:gd name="T38" fmla="*/ 5 w 29"/>
                  <a:gd name="T39" fmla="*/ 3 h 31"/>
                  <a:gd name="T40" fmla="*/ 7 w 29"/>
                  <a:gd name="T41" fmla="*/ 4 h 31"/>
                  <a:gd name="T42" fmla="*/ 9 w 29"/>
                  <a:gd name="T43" fmla="*/ 6 h 31"/>
                  <a:gd name="T44" fmla="*/ 12 w 29"/>
                  <a:gd name="T45" fmla="*/ 6 h 31"/>
                  <a:gd name="T46" fmla="*/ 12 w 29"/>
                  <a:gd name="T47" fmla="*/ 4 h 31"/>
                  <a:gd name="T48" fmla="*/ 12 w 29"/>
                  <a:gd name="T49" fmla="*/ 4 h 31"/>
                  <a:gd name="T50" fmla="*/ 14 w 29"/>
                  <a:gd name="T51" fmla="*/ 3 h 31"/>
                  <a:gd name="T52" fmla="*/ 15 w 29"/>
                  <a:gd name="T53" fmla="*/ 3 h 31"/>
                  <a:gd name="T54" fmla="*/ 17 w 29"/>
                  <a:gd name="T55" fmla="*/ 4 h 31"/>
                  <a:gd name="T56" fmla="*/ 17 w 29"/>
                  <a:gd name="T57" fmla="*/ 4 h 31"/>
                  <a:gd name="T58" fmla="*/ 18 w 29"/>
                  <a:gd name="T59" fmla="*/ 6 h 31"/>
                  <a:gd name="T60" fmla="*/ 20 w 29"/>
                  <a:gd name="T61" fmla="*/ 6 h 31"/>
                  <a:gd name="T62" fmla="*/ 22 w 29"/>
                  <a:gd name="T63" fmla="*/ 4 h 31"/>
                  <a:gd name="T64" fmla="*/ 24 w 29"/>
                  <a:gd name="T65" fmla="*/ 3 h 31"/>
                  <a:gd name="T66" fmla="*/ 26 w 29"/>
                  <a:gd name="T67" fmla="*/ 5 h 31"/>
                  <a:gd name="T68" fmla="*/ 25 w 29"/>
                  <a:gd name="T69" fmla="*/ 8 h 31"/>
                  <a:gd name="T70" fmla="*/ 17 w 29"/>
                  <a:gd name="T71" fmla="*/ 31 h 31"/>
                  <a:gd name="T72" fmla="*/ 24 w 29"/>
                  <a:gd name="T73" fmla="*/ 17 h 31"/>
                  <a:gd name="T74" fmla="*/ 29 w 29"/>
                  <a:gd name="T75" fmla="*/ 5 h 31"/>
                  <a:gd name="T76" fmla="*/ 27 w 29"/>
                  <a:gd name="T7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 h="31">
                    <a:moveTo>
                      <a:pt x="27" y="1"/>
                    </a:moveTo>
                    <a:cubicBezTo>
                      <a:pt x="26" y="0"/>
                      <a:pt x="25" y="0"/>
                      <a:pt x="24" y="0"/>
                    </a:cubicBezTo>
                    <a:cubicBezTo>
                      <a:pt x="24" y="0"/>
                      <a:pt x="24" y="0"/>
                      <a:pt x="24" y="0"/>
                    </a:cubicBezTo>
                    <a:cubicBezTo>
                      <a:pt x="24" y="0"/>
                      <a:pt x="24" y="0"/>
                      <a:pt x="24" y="0"/>
                    </a:cubicBezTo>
                    <a:cubicBezTo>
                      <a:pt x="23" y="0"/>
                      <a:pt x="23" y="0"/>
                      <a:pt x="22" y="0"/>
                    </a:cubicBezTo>
                    <a:cubicBezTo>
                      <a:pt x="22" y="1"/>
                      <a:pt x="22" y="1"/>
                      <a:pt x="22" y="1"/>
                    </a:cubicBezTo>
                    <a:cubicBezTo>
                      <a:pt x="21" y="1"/>
                      <a:pt x="21" y="1"/>
                      <a:pt x="21" y="1"/>
                    </a:cubicBezTo>
                    <a:cubicBezTo>
                      <a:pt x="20" y="1"/>
                      <a:pt x="20" y="1"/>
                      <a:pt x="20" y="1"/>
                    </a:cubicBezTo>
                    <a:cubicBezTo>
                      <a:pt x="20" y="1"/>
                      <a:pt x="20" y="1"/>
                      <a:pt x="20" y="1"/>
                    </a:cubicBezTo>
                    <a:cubicBezTo>
                      <a:pt x="20" y="2"/>
                      <a:pt x="20" y="2"/>
                      <a:pt x="20" y="2"/>
                    </a:cubicBezTo>
                    <a:cubicBezTo>
                      <a:pt x="19" y="2"/>
                      <a:pt x="19" y="2"/>
                      <a:pt x="19" y="2"/>
                    </a:cubicBezTo>
                    <a:cubicBezTo>
                      <a:pt x="19" y="2"/>
                      <a:pt x="19" y="2"/>
                      <a:pt x="19" y="2"/>
                    </a:cubicBezTo>
                    <a:cubicBezTo>
                      <a:pt x="19" y="2"/>
                      <a:pt x="19" y="1"/>
                      <a:pt x="18" y="1"/>
                    </a:cubicBezTo>
                    <a:cubicBezTo>
                      <a:pt x="17" y="0"/>
                      <a:pt x="16" y="0"/>
                      <a:pt x="15" y="0"/>
                    </a:cubicBezTo>
                    <a:cubicBezTo>
                      <a:pt x="15" y="0"/>
                      <a:pt x="15" y="0"/>
                      <a:pt x="15" y="0"/>
                    </a:cubicBezTo>
                    <a:cubicBezTo>
                      <a:pt x="14" y="0"/>
                      <a:pt x="14" y="0"/>
                      <a:pt x="14" y="0"/>
                    </a:cubicBezTo>
                    <a:cubicBezTo>
                      <a:pt x="13" y="0"/>
                      <a:pt x="12" y="0"/>
                      <a:pt x="11" y="1"/>
                    </a:cubicBezTo>
                    <a:cubicBezTo>
                      <a:pt x="11" y="1"/>
                      <a:pt x="10" y="2"/>
                      <a:pt x="10" y="2"/>
                    </a:cubicBezTo>
                    <a:cubicBezTo>
                      <a:pt x="10" y="2"/>
                      <a:pt x="10" y="2"/>
                      <a:pt x="10" y="2"/>
                    </a:cubicBezTo>
                    <a:cubicBezTo>
                      <a:pt x="10" y="2"/>
                      <a:pt x="10" y="2"/>
                      <a:pt x="10" y="2"/>
                    </a:cubicBezTo>
                    <a:cubicBezTo>
                      <a:pt x="9" y="1"/>
                      <a:pt x="9" y="1"/>
                      <a:pt x="9" y="1"/>
                    </a:cubicBezTo>
                    <a:cubicBezTo>
                      <a:pt x="9" y="1"/>
                      <a:pt x="9" y="1"/>
                      <a:pt x="9" y="1"/>
                    </a:cubicBezTo>
                    <a:cubicBezTo>
                      <a:pt x="8" y="1"/>
                      <a:pt x="8" y="1"/>
                      <a:pt x="8" y="1"/>
                    </a:cubicBezTo>
                    <a:cubicBezTo>
                      <a:pt x="7" y="1"/>
                      <a:pt x="7" y="1"/>
                      <a:pt x="7" y="1"/>
                    </a:cubicBezTo>
                    <a:cubicBezTo>
                      <a:pt x="7" y="0"/>
                      <a:pt x="7" y="0"/>
                      <a:pt x="7" y="0"/>
                    </a:cubicBezTo>
                    <a:cubicBezTo>
                      <a:pt x="6" y="0"/>
                      <a:pt x="6" y="0"/>
                      <a:pt x="5" y="0"/>
                    </a:cubicBezTo>
                    <a:cubicBezTo>
                      <a:pt x="5" y="0"/>
                      <a:pt x="5" y="0"/>
                      <a:pt x="5" y="0"/>
                    </a:cubicBezTo>
                    <a:cubicBezTo>
                      <a:pt x="4" y="0"/>
                      <a:pt x="3" y="0"/>
                      <a:pt x="2" y="1"/>
                    </a:cubicBezTo>
                    <a:cubicBezTo>
                      <a:pt x="1" y="1"/>
                      <a:pt x="1" y="1"/>
                      <a:pt x="1" y="1"/>
                    </a:cubicBezTo>
                    <a:cubicBezTo>
                      <a:pt x="0" y="2"/>
                      <a:pt x="0" y="3"/>
                      <a:pt x="0" y="5"/>
                    </a:cubicBezTo>
                    <a:cubicBezTo>
                      <a:pt x="0" y="6"/>
                      <a:pt x="0" y="8"/>
                      <a:pt x="1" y="9"/>
                    </a:cubicBezTo>
                    <a:cubicBezTo>
                      <a:pt x="2" y="11"/>
                      <a:pt x="4" y="13"/>
                      <a:pt x="6" y="17"/>
                    </a:cubicBezTo>
                    <a:cubicBezTo>
                      <a:pt x="7" y="20"/>
                      <a:pt x="8" y="25"/>
                      <a:pt x="9" y="31"/>
                    </a:cubicBezTo>
                    <a:cubicBezTo>
                      <a:pt x="12" y="31"/>
                      <a:pt x="12" y="31"/>
                      <a:pt x="12" y="31"/>
                    </a:cubicBezTo>
                    <a:cubicBezTo>
                      <a:pt x="11" y="24"/>
                      <a:pt x="10" y="20"/>
                      <a:pt x="8" y="16"/>
                    </a:cubicBezTo>
                    <a:cubicBezTo>
                      <a:pt x="6" y="12"/>
                      <a:pt x="4" y="9"/>
                      <a:pt x="4" y="8"/>
                    </a:cubicBezTo>
                    <a:cubicBezTo>
                      <a:pt x="3" y="7"/>
                      <a:pt x="3" y="7"/>
                      <a:pt x="3" y="7"/>
                    </a:cubicBezTo>
                    <a:cubicBezTo>
                      <a:pt x="3" y="6"/>
                      <a:pt x="3" y="5"/>
                      <a:pt x="3" y="5"/>
                    </a:cubicBezTo>
                    <a:cubicBezTo>
                      <a:pt x="3" y="4"/>
                      <a:pt x="3" y="4"/>
                      <a:pt x="3" y="3"/>
                    </a:cubicBezTo>
                    <a:cubicBezTo>
                      <a:pt x="4" y="3"/>
                      <a:pt x="4" y="3"/>
                      <a:pt x="5" y="3"/>
                    </a:cubicBezTo>
                    <a:cubicBezTo>
                      <a:pt x="5" y="3"/>
                      <a:pt x="5" y="3"/>
                      <a:pt x="5" y="3"/>
                    </a:cubicBezTo>
                    <a:cubicBezTo>
                      <a:pt x="6" y="3"/>
                      <a:pt x="7" y="3"/>
                      <a:pt x="7" y="4"/>
                    </a:cubicBezTo>
                    <a:cubicBezTo>
                      <a:pt x="8" y="4"/>
                      <a:pt x="8" y="4"/>
                      <a:pt x="8" y="4"/>
                    </a:cubicBezTo>
                    <a:cubicBezTo>
                      <a:pt x="8" y="5"/>
                      <a:pt x="8" y="6"/>
                      <a:pt x="9" y="6"/>
                    </a:cubicBezTo>
                    <a:cubicBezTo>
                      <a:pt x="9" y="7"/>
                      <a:pt x="10" y="7"/>
                      <a:pt x="11" y="7"/>
                    </a:cubicBezTo>
                    <a:cubicBezTo>
                      <a:pt x="11" y="7"/>
                      <a:pt x="11" y="6"/>
                      <a:pt x="12" y="6"/>
                    </a:cubicBezTo>
                    <a:cubicBezTo>
                      <a:pt x="12" y="5"/>
                      <a:pt x="12" y="5"/>
                      <a:pt x="12" y="4"/>
                    </a:cubicBezTo>
                    <a:cubicBezTo>
                      <a:pt x="12" y="4"/>
                      <a:pt x="12" y="4"/>
                      <a:pt x="12" y="4"/>
                    </a:cubicBezTo>
                    <a:cubicBezTo>
                      <a:pt x="12" y="4"/>
                      <a:pt x="12" y="4"/>
                      <a:pt x="12" y="4"/>
                    </a:cubicBezTo>
                    <a:cubicBezTo>
                      <a:pt x="12" y="4"/>
                      <a:pt x="12" y="4"/>
                      <a:pt x="12" y="4"/>
                    </a:cubicBezTo>
                    <a:cubicBezTo>
                      <a:pt x="13" y="3"/>
                      <a:pt x="13" y="3"/>
                      <a:pt x="13" y="3"/>
                    </a:cubicBezTo>
                    <a:cubicBezTo>
                      <a:pt x="13" y="3"/>
                      <a:pt x="14" y="3"/>
                      <a:pt x="14" y="3"/>
                    </a:cubicBezTo>
                    <a:cubicBezTo>
                      <a:pt x="15" y="3"/>
                      <a:pt x="15" y="3"/>
                      <a:pt x="15" y="3"/>
                    </a:cubicBezTo>
                    <a:cubicBezTo>
                      <a:pt x="15" y="3"/>
                      <a:pt x="15" y="3"/>
                      <a:pt x="15" y="3"/>
                    </a:cubicBezTo>
                    <a:cubicBezTo>
                      <a:pt x="16" y="3"/>
                      <a:pt x="16" y="3"/>
                      <a:pt x="16" y="3"/>
                    </a:cubicBezTo>
                    <a:cubicBezTo>
                      <a:pt x="17" y="4"/>
                      <a:pt x="17" y="4"/>
                      <a:pt x="17" y="4"/>
                    </a:cubicBezTo>
                    <a:cubicBezTo>
                      <a:pt x="17" y="4"/>
                      <a:pt x="17" y="4"/>
                      <a:pt x="17" y="4"/>
                    </a:cubicBezTo>
                    <a:cubicBezTo>
                      <a:pt x="17" y="4"/>
                      <a:pt x="17" y="4"/>
                      <a:pt x="17" y="4"/>
                    </a:cubicBezTo>
                    <a:cubicBezTo>
                      <a:pt x="17" y="4"/>
                      <a:pt x="17" y="4"/>
                      <a:pt x="17" y="4"/>
                    </a:cubicBezTo>
                    <a:cubicBezTo>
                      <a:pt x="17" y="5"/>
                      <a:pt x="18" y="5"/>
                      <a:pt x="18" y="6"/>
                    </a:cubicBezTo>
                    <a:cubicBezTo>
                      <a:pt x="18" y="6"/>
                      <a:pt x="18" y="7"/>
                      <a:pt x="19" y="7"/>
                    </a:cubicBezTo>
                    <a:cubicBezTo>
                      <a:pt x="19" y="7"/>
                      <a:pt x="20" y="7"/>
                      <a:pt x="20" y="6"/>
                    </a:cubicBezTo>
                    <a:cubicBezTo>
                      <a:pt x="21" y="6"/>
                      <a:pt x="21" y="5"/>
                      <a:pt x="22" y="4"/>
                    </a:cubicBezTo>
                    <a:cubicBezTo>
                      <a:pt x="22" y="4"/>
                      <a:pt x="22" y="4"/>
                      <a:pt x="22" y="4"/>
                    </a:cubicBezTo>
                    <a:cubicBezTo>
                      <a:pt x="23" y="3"/>
                      <a:pt x="23" y="3"/>
                      <a:pt x="24" y="3"/>
                    </a:cubicBezTo>
                    <a:cubicBezTo>
                      <a:pt x="24" y="3"/>
                      <a:pt x="24" y="3"/>
                      <a:pt x="24" y="3"/>
                    </a:cubicBezTo>
                    <a:cubicBezTo>
                      <a:pt x="25" y="3"/>
                      <a:pt x="26" y="3"/>
                      <a:pt x="26" y="3"/>
                    </a:cubicBezTo>
                    <a:cubicBezTo>
                      <a:pt x="26" y="4"/>
                      <a:pt x="26" y="4"/>
                      <a:pt x="26" y="5"/>
                    </a:cubicBezTo>
                    <a:cubicBezTo>
                      <a:pt x="26" y="5"/>
                      <a:pt x="26" y="6"/>
                      <a:pt x="26" y="7"/>
                    </a:cubicBezTo>
                    <a:cubicBezTo>
                      <a:pt x="25" y="8"/>
                      <a:pt x="25" y="8"/>
                      <a:pt x="25" y="8"/>
                    </a:cubicBezTo>
                    <a:cubicBezTo>
                      <a:pt x="25" y="9"/>
                      <a:pt x="23" y="12"/>
                      <a:pt x="21" y="16"/>
                    </a:cubicBezTo>
                    <a:cubicBezTo>
                      <a:pt x="19" y="20"/>
                      <a:pt x="18" y="24"/>
                      <a:pt x="17" y="31"/>
                    </a:cubicBezTo>
                    <a:cubicBezTo>
                      <a:pt x="20" y="31"/>
                      <a:pt x="20" y="31"/>
                      <a:pt x="20" y="31"/>
                    </a:cubicBezTo>
                    <a:cubicBezTo>
                      <a:pt x="21" y="25"/>
                      <a:pt x="22" y="20"/>
                      <a:pt x="24" y="17"/>
                    </a:cubicBezTo>
                    <a:cubicBezTo>
                      <a:pt x="25" y="13"/>
                      <a:pt x="27" y="11"/>
                      <a:pt x="28" y="9"/>
                    </a:cubicBezTo>
                    <a:cubicBezTo>
                      <a:pt x="29" y="8"/>
                      <a:pt x="29" y="6"/>
                      <a:pt x="29" y="5"/>
                    </a:cubicBezTo>
                    <a:cubicBezTo>
                      <a:pt x="29" y="3"/>
                      <a:pt x="29" y="2"/>
                      <a:pt x="28" y="1"/>
                    </a:cubicBezTo>
                    <a:lnTo>
                      <a:pt x="2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12" name="Freeform 164"/>
              <p:cNvSpPr>
                <a:spLocks/>
              </p:cNvSpPr>
              <p:nvPr/>
            </p:nvSpPr>
            <p:spPr bwMode="auto">
              <a:xfrm>
                <a:off x="3343275" y="2932788"/>
                <a:ext cx="69850" cy="73025"/>
              </a:xfrm>
              <a:custGeom>
                <a:avLst/>
                <a:gdLst>
                  <a:gd name="T0" fmla="*/ 2 w 18"/>
                  <a:gd name="T1" fmla="*/ 10 h 19"/>
                  <a:gd name="T2" fmla="*/ 2 w 18"/>
                  <a:gd name="T3" fmla="*/ 17 h 19"/>
                  <a:gd name="T4" fmla="*/ 9 w 18"/>
                  <a:gd name="T5" fmla="*/ 17 h 19"/>
                  <a:gd name="T6" fmla="*/ 18 w 18"/>
                  <a:gd name="T7" fmla="*/ 8 h 19"/>
                  <a:gd name="T8" fmla="*/ 11 w 18"/>
                  <a:gd name="T9" fmla="*/ 0 h 19"/>
                  <a:gd name="T10" fmla="*/ 2 w 18"/>
                  <a:gd name="T11" fmla="*/ 10 h 19"/>
                </a:gdLst>
                <a:ahLst/>
                <a:cxnLst>
                  <a:cxn ang="0">
                    <a:pos x="T0" y="T1"/>
                  </a:cxn>
                  <a:cxn ang="0">
                    <a:pos x="T2" y="T3"/>
                  </a:cxn>
                  <a:cxn ang="0">
                    <a:pos x="T4" y="T5"/>
                  </a:cxn>
                  <a:cxn ang="0">
                    <a:pos x="T6" y="T7"/>
                  </a:cxn>
                  <a:cxn ang="0">
                    <a:pos x="T8" y="T9"/>
                  </a:cxn>
                  <a:cxn ang="0">
                    <a:pos x="T10" y="T11"/>
                  </a:cxn>
                </a:cxnLst>
                <a:rect l="0" t="0" r="r" b="b"/>
                <a:pathLst>
                  <a:path w="18" h="19">
                    <a:moveTo>
                      <a:pt x="2" y="10"/>
                    </a:moveTo>
                    <a:cubicBezTo>
                      <a:pt x="0" y="12"/>
                      <a:pt x="0" y="15"/>
                      <a:pt x="2" y="17"/>
                    </a:cubicBezTo>
                    <a:cubicBezTo>
                      <a:pt x="4" y="19"/>
                      <a:pt x="7" y="19"/>
                      <a:pt x="9" y="17"/>
                    </a:cubicBezTo>
                    <a:cubicBezTo>
                      <a:pt x="18" y="8"/>
                      <a:pt x="18" y="8"/>
                      <a:pt x="18" y="8"/>
                    </a:cubicBezTo>
                    <a:cubicBezTo>
                      <a:pt x="16" y="6"/>
                      <a:pt x="13" y="3"/>
                      <a:pt x="11" y="0"/>
                    </a:cubicBez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grpSp>
      </p:grpSp>
      <p:grpSp>
        <p:nvGrpSpPr>
          <p:cNvPr id="213" name="组合 212"/>
          <p:cNvGrpSpPr/>
          <p:nvPr/>
        </p:nvGrpSpPr>
        <p:grpSpPr>
          <a:xfrm>
            <a:off x="4589333" y="2922377"/>
            <a:ext cx="419100" cy="419100"/>
            <a:chOff x="6119110" y="2572414"/>
            <a:chExt cx="558800" cy="558800"/>
          </a:xfrm>
        </p:grpSpPr>
        <p:sp>
          <p:nvSpPr>
            <p:cNvPr id="214" name="椭圆 213"/>
            <p:cNvSpPr/>
            <p:nvPr/>
          </p:nvSpPr>
          <p:spPr>
            <a:xfrm>
              <a:off x="6119110" y="2572414"/>
              <a:ext cx="558800" cy="558800"/>
            </a:xfrm>
            <a:prstGeom prst="ellipse">
              <a:avLst/>
            </a:prstGeom>
            <a:solidFill>
              <a:srgbClr val="368044"/>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15" name="Group 167"/>
            <p:cNvGrpSpPr>
              <a:grpSpLocks noChangeAspect="1"/>
            </p:cNvGrpSpPr>
            <p:nvPr/>
          </p:nvGrpSpPr>
          <p:grpSpPr bwMode="auto">
            <a:xfrm>
              <a:off x="6232936" y="2672997"/>
              <a:ext cx="329114" cy="326669"/>
              <a:chOff x="2072" y="1904"/>
              <a:chExt cx="404" cy="401"/>
            </a:xfrm>
            <a:solidFill>
              <a:sysClr val="window" lastClr="FFFFFF"/>
            </a:solidFill>
            <a:effectLst/>
          </p:grpSpPr>
          <p:sp>
            <p:nvSpPr>
              <p:cNvPr id="216" name="Freeform 173"/>
              <p:cNvSpPr>
                <a:spLocks noEditPoints="1"/>
              </p:cNvSpPr>
              <p:nvPr/>
            </p:nvSpPr>
            <p:spPr bwMode="auto">
              <a:xfrm>
                <a:off x="2224" y="1945"/>
                <a:ext cx="101" cy="121"/>
              </a:xfrm>
              <a:custGeom>
                <a:avLst/>
                <a:gdLst>
                  <a:gd name="T0" fmla="*/ 2 w 42"/>
                  <a:gd name="T1" fmla="*/ 51 h 51"/>
                  <a:gd name="T2" fmla="*/ 7 w 42"/>
                  <a:gd name="T3" fmla="*/ 51 h 51"/>
                  <a:gd name="T4" fmla="*/ 9 w 42"/>
                  <a:gd name="T5" fmla="*/ 50 h 51"/>
                  <a:gd name="T6" fmla="*/ 10 w 42"/>
                  <a:gd name="T7" fmla="*/ 48 h 51"/>
                  <a:gd name="T8" fmla="*/ 13 w 42"/>
                  <a:gd name="T9" fmla="*/ 39 h 51"/>
                  <a:gd name="T10" fmla="*/ 29 w 42"/>
                  <a:gd name="T11" fmla="*/ 39 h 51"/>
                  <a:gd name="T12" fmla="*/ 32 w 42"/>
                  <a:gd name="T13" fmla="*/ 49 h 51"/>
                  <a:gd name="T14" fmla="*/ 33 w 42"/>
                  <a:gd name="T15" fmla="*/ 50 h 51"/>
                  <a:gd name="T16" fmla="*/ 34 w 42"/>
                  <a:gd name="T17" fmla="*/ 51 h 51"/>
                  <a:gd name="T18" fmla="*/ 39 w 42"/>
                  <a:gd name="T19" fmla="*/ 51 h 51"/>
                  <a:gd name="T20" fmla="*/ 42 w 42"/>
                  <a:gd name="T21" fmla="*/ 50 h 51"/>
                  <a:gd name="T22" fmla="*/ 42 w 42"/>
                  <a:gd name="T23" fmla="*/ 47 h 51"/>
                  <a:gd name="T24" fmla="*/ 27 w 42"/>
                  <a:gd name="T25" fmla="*/ 2 h 51"/>
                  <a:gd name="T26" fmla="*/ 26 w 42"/>
                  <a:gd name="T27" fmla="*/ 0 h 51"/>
                  <a:gd name="T28" fmla="*/ 24 w 42"/>
                  <a:gd name="T29" fmla="*/ 0 h 51"/>
                  <a:gd name="T30" fmla="*/ 19 w 42"/>
                  <a:gd name="T31" fmla="*/ 0 h 51"/>
                  <a:gd name="T32" fmla="*/ 16 w 42"/>
                  <a:gd name="T33" fmla="*/ 0 h 51"/>
                  <a:gd name="T34" fmla="*/ 15 w 42"/>
                  <a:gd name="T35" fmla="*/ 2 h 51"/>
                  <a:gd name="T36" fmla="*/ 1 w 42"/>
                  <a:gd name="T37" fmla="*/ 47 h 51"/>
                  <a:gd name="T38" fmla="*/ 0 w 42"/>
                  <a:gd name="T39" fmla="*/ 50 h 51"/>
                  <a:gd name="T40" fmla="*/ 2 w 42"/>
                  <a:gd name="T41" fmla="*/ 51 h 51"/>
                  <a:gd name="T42" fmla="*/ 21 w 42"/>
                  <a:gd name="T43" fmla="*/ 13 h 51"/>
                  <a:gd name="T44" fmla="*/ 27 w 42"/>
                  <a:gd name="T45" fmla="*/ 32 h 51"/>
                  <a:gd name="T46" fmla="*/ 15 w 42"/>
                  <a:gd name="T47" fmla="*/ 32 h 51"/>
                  <a:gd name="T48" fmla="*/ 21 w 42"/>
                  <a:gd name="T49"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51">
                    <a:moveTo>
                      <a:pt x="2" y="51"/>
                    </a:moveTo>
                    <a:cubicBezTo>
                      <a:pt x="7" y="51"/>
                      <a:pt x="7" y="51"/>
                      <a:pt x="7" y="51"/>
                    </a:cubicBezTo>
                    <a:cubicBezTo>
                      <a:pt x="8" y="51"/>
                      <a:pt x="9" y="50"/>
                      <a:pt x="9" y="50"/>
                    </a:cubicBezTo>
                    <a:cubicBezTo>
                      <a:pt x="9" y="50"/>
                      <a:pt x="10" y="49"/>
                      <a:pt x="10" y="48"/>
                    </a:cubicBezTo>
                    <a:cubicBezTo>
                      <a:pt x="13" y="39"/>
                      <a:pt x="13" y="39"/>
                      <a:pt x="13" y="39"/>
                    </a:cubicBezTo>
                    <a:cubicBezTo>
                      <a:pt x="29" y="39"/>
                      <a:pt x="29" y="39"/>
                      <a:pt x="29" y="39"/>
                    </a:cubicBezTo>
                    <a:cubicBezTo>
                      <a:pt x="32" y="49"/>
                      <a:pt x="32" y="49"/>
                      <a:pt x="32" y="49"/>
                    </a:cubicBezTo>
                    <a:cubicBezTo>
                      <a:pt x="32" y="50"/>
                      <a:pt x="33" y="50"/>
                      <a:pt x="33" y="50"/>
                    </a:cubicBezTo>
                    <a:cubicBezTo>
                      <a:pt x="33" y="50"/>
                      <a:pt x="34" y="51"/>
                      <a:pt x="34" y="51"/>
                    </a:cubicBezTo>
                    <a:cubicBezTo>
                      <a:pt x="39" y="51"/>
                      <a:pt x="39" y="51"/>
                      <a:pt x="39" y="51"/>
                    </a:cubicBezTo>
                    <a:cubicBezTo>
                      <a:pt x="40" y="51"/>
                      <a:pt x="41" y="50"/>
                      <a:pt x="42" y="50"/>
                    </a:cubicBezTo>
                    <a:cubicBezTo>
                      <a:pt x="42" y="50"/>
                      <a:pt x="42" y="49"/>
                      <a:pt x="42" y="47"/>
                    </a:cubicBezTo>
                    <a:cubicBezTo>
                      <a:pt x="27" y="2"/>
                      <a:pt x="27" y="2"/>
                      <a:pt x="27" y="2"/>
                    </a:cubicBezTo>
                    <a:cubicBezTo>
                      <a:pt x="27" y="1"/>
                      <a:pt x="27" y="1"/>
                      <a:pt x="26" y="0"/>
                    </a:cubicBezTo>
                    <a:cubicBezTo>
                      <a:pt x="26" y="0"/>
                      <a:pt x="25" y="0"/>
                      <a:pt x="24" y="0"/>
                    </a:cubicBezTo>
                    <a:cubicBezTo>
                      <a:pt x="19" y="0"/>
                      <a:pt x="19" y="0"/>
                      <a:pt x="19" y="0"/>
                    </a:cubicBezTo>
                    <a:cubicBezTo>
                      <a:pt x="18" y="0"/>
                      <a:pt x="17" y="0"/>
                      <a:pt x="16" y="0"/>
                    </a:cubicBezTo>
                    <a:cubicBezTo>
                      <a:pt x="16" y="1"/>
                      <a:pt x="16" y="1"/>
                      <a:pt x="15" y="2"/>
                    </a:cubicBezTo>
                    <a:cubicBezTo>
                      <a:pt x="1" y="47"/>
                      <a:pt x="1" y="47"/>
                      <a:pt x="1" y="47"/>
                    </a:cubicBezTo>
                    <a:cubicBezTo>
                      <a:pt x="0" y="49"/>
                      <a:pt x="0" y="50"/>
                      <a:pt x="0" y="50"/>
                    </a:cubicBezTo>
                    <a:cubicBezTo>
                      <a:pt x="1" y="50"/>
                      <a:pt x="1" y="51"/>
                      <a:pt x="2" y="51"/>
                    </a:cubicBezTo>
                    <a:close/>
                    <a:moveTo>
                      <a:pt x="21" y="13"/>
                    </a:moveTo>
                    <a:cubicBezTo>
                      <a:pt x="27" y="32"/>
                      <a:pt x="27" y="32"/>
                      <a:pt x="27" y="32"/>
                    </a:cubicBezTo>
                    <a:cubicBezTo>
                      <a:pt x="15" y="32"/>
                      <a:pt x="15" y="32"/>
                      <a:pt x="15" y="32"/>
                    </a:cubicBezTo>
                    <a:lnTo>
                      <a:pt x="2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17" name="Freeform 174"/>
              <p:cNvSpPr>
                <a:spLocks noEditPoints="1"/>
              </p:cNvSpPr>
              <p:nvPr/>
            </p:nvSpPr>
            <p:spPr bwMode="auto">
              <a:xfrm>
                <a:off x="2173" y="1904"/>
                <a:ext cx="202" cy="201"/>
              </a:xfrm>
              <a:custGeom>
                <a:avLst/>
                <a:gdLst>
                  <a:gd name="T0" fmla="*/ 12 w 84"/>
                  <a:gd name="T1" fmla="*/ 84 h 84"/>
                  <a:gd name="T2" fmla="*/ 73 w 84"/>
                  <a:gd name="T3" fmla="*/ 84 h 84"/>
                  <a:gd name="T4" fmla="*/ 84 w 84"/>
                  <a:gd name="T5" fmla="*/ 73 h 84"/>
                  <a:gd name="T6" fmla="*/ 84 w 84"/>
                  <a:gd name="T7" fmla="*/ 12 h 84"/>
                  <a:gd name="T8" fmla="*/ 73 w 84"/>
                  <a:gd name="T9" fmla="*/ 0 h 84"/>
                  <a:gd name="T10" fmla="*/ 12 w 84"/>
                  <a:gd name="T11" fmla="*/ 0 h 84"/>
                  <a:gd name="T12" fmla="*/ 0 w 84"/>
                  <a:gd name="T13" fmla="*/ 12 h 84"/>
                  <a:gd name="T14" fmla="*/ 0 w 84"/>
                  <a:gd name="T15" fmla="*/ 73 h 84"/>
                  <a:gd name="T16" fmla="*/ 12 w 84"/>
                  <a:gd name="T17" fmla="*/ 84 h 84"/>
                  <a:gd name="T18" fmla="*/ 9 w 84"/>
                  <a:gd name="T19" fmla="*/ 12 h 84"/>
                  <a:gd name="T20" fmla="*/ 12 w 84"/>
                  <a:gd name="T21" fmla="*/ 9 h 84"/>
                  <a:gd name="T22" fmla="*/ 72 w 84"/>
                  <a:gd name="T23" fmla="*/ 9 h 84"/>
                  <a:gd name="T24" fmla="*/ 75 w 84"/>
                  <a:gd name="T25" fmla="*/ 12 h 84"/>
                  <a:gd name="T26" fmla="*/ 75 w 84"/>
                  <a:gd name="T27" fmla="*/ 72 h 84"/>
                  <a:gd name="T28" fmla="*/ 72 w 84"/>
                  <a:gd name="T29" fmla="*/ 75 h 84"/>
                  <a:gd name="T30" fmla="*/ 12 w 84"/>
                  <a:gd name="T31" fmla="*/ 75 h 84"/>
                  <a:gd name="T32" fmla="*/ 9 w 84"/>
                  <a:gd name="T33" fmla="*/ 72 h 84"/>
                  <a:gd name="T34" fmla="*/ 9 w 84"/>
                  <a:gd name="T3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4">
                    <a:moveTo>
                      <a:pt x="12" y="84"/>
                    </a:moveTo>
                    <a:cubicBezTo>
                      <a:pt x="73" y="84"/>
                      <a:pt x="73" y="84"/>
                      <a:pt x="73" y="84"/>
                    </a:cubicBezTo>
                    <a:cubicBezTo>
                      <a:pt x="79" y="84"/>
                      <a:pt x="84" y="79"/>
                      <a:pt x="84" y="73"/>
                    </a:cubicBezTo>
                    <a:cubicBezTo>
                      <a:pt x="84" y="12"/>
                      <a:pt x="84" y="12"/>
                      <a:pt x="84" y="12"/>
                    </a:cubicBezTo>
                    <a:cubicBezTo>
                      <a:pt x="84" y="5"/>
                      <a:pt x="79" y="0"/>
                      <a:pt x="73" y="0"/>
                    </a:cubicBezTo>
                    <a:cubicBezTo>
                      <a:pt x="12" y="0"/>
                      <a:pt x="12" y="0"/>
                      <a:pt x="12" y="0"/>
                    </a:cubicBezTo>
                    <a:cubicBezTo>
                      <a:pt x="5" y="0"/>
                      <a:pt x="0" y="5"/>
                      <a:pt x="0" y="12"/>
                    </a:cubicBezTo>
                    <a:cubicBezTo>
                      <a:pt x="0" y="73"/>
                      <a:pt x="0" y="73"/>
                      <a:pt x="0" y="73"/>
                    </a:cubicBezTo>
                    <a:cubicBezTo>
                      <a:pt x="0" y="79"/>
                      <a:pt x="5" y="84"/>
                      <a:pt x="12" y="84"/>
                    </a:cubicBezTo>
                    <a:close/>
                    <a:moveTo>
                      <a:pt x="9" y="12"/>
                    </a:moveTo>
                    <a:cubicBezTo>
                      <a:pt x="9" y="10"/>
                      <a:pt x="11" y="9"/>
                      <a:pt x="12" y="9"/>
                    </a:cubicBezTo>
                    <a:cubicBezTo>
                      <a:pt x="72" y="9"/>
                      <a:pt x="72" y="9"/>
                      <a:pt x="72" y="9"/>
                    </a:cubicBezTo>
                    <a:cubicBezTo>
                      <a:pt x="74" y="9"/>
                      <a:pt x="75" y="10"/>
                      <a:pt x="75" y="12"/>
                    </a:cubicBezTo>
                    <a:cubicBezTo>
                      <a:pt x="75" y="72"/>
                      <a:pt x="75" y="72"/>
                      <a:pt x="75" y="72"/>
                    </a:cubicBezTo>
                    <a:cubicBezTo>
                      <a:pt x="75" y="74"/>
                      <a:pt x="74" y="75"/>
                      <a:pt x="72" y="75"/>
                    </a:cubicBezTo>
                    <a:cubicBezTo>
                      <a:pt x="12" y="75"/>
                      <a:pt x="12" y="75"/>
                      <a:pt x="12" y="75"/>
                    </a:cubicBezTo>
                    <a:cubicBezTo>
                      <a:pt x="11" y="75"/>
                      <a:pt x="9" y="74"/>
                      <a:pt x="9" y="72"/>
                    </a:cubicBezTo>
                    <a:lnTo>
                      <a:pt x="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18" name="Freeform 175"/>
              <p:cNvSpPr>
                <a:spLocks noEditPoints="1"/>
              </p:cNvSpPr>
              <p:nvPr/>
            </p:nvSpPr>
            <p:spPr bwMode="auto">
              <a:xfrm>
                <a:off x="2130" y="2145"/>
                <a:ext cx="87" cy="122"/>
              </a:xfrm>
              <a:custGeom>
                <a:avLst/>
                <a:gdLst>
                  <a:gd name="T0" fmla="*/ 29 w 36"/>
                  <a:gd name="T1" fmla="*/ 25 h 51"/>
                  <a:gd name="T2" fmla="*/ 35 w 36"/>
                  <a:gd name="T3" fmla="*/ 13 h 51"/>
                  <a:gd name="T4" fmla="*/ 30 w 36"/>
                  <a:gd name="T5" fmla="*/ 3 h 51"/>
                  <a:gd name="T6" fmla="*/ 16 w 36"/>
                  <a:gd name="T7" fmla="*/ 0 h 51"/>
                  <a:gd name="T8" fmla="*/ 3 w 36"/>
                  <a:gd name="T9" fmla="*/ 0 h 51"/>
                  <a:gd name="T10" fmla="*/ 1 w 36"/>
                  <a:gd name="T11" fmla="*/ 1 h 51"/>
                  <a:gd name="T12" fmla="*/ 0 w 36"/>
                  <a:gd name="T13" fmla="*/ 3 h 51"/>
                  <a:gd name="T14" fmla="*/ 0 w 36"/>
                  <a:gd name="T15" fmla="*/ 48 h 51"/>
                  <a:gd name="T16" fmla="*/ 1 w 36"/>
                  <a:gd name="T17" fmla="*/ 50 h 51"/>
                  <a:gd name="T18" fmla="*/ 3 w 36"/>
                  <a:gd name="T19" fmla="*/ 51 h 51"/>
                  <a:gd name="T20" fmla="*/ 18 w 36"/>
                  <a:gd name="T21" fmla="*/ 51 h 51"/>
                  <a:gd name="T22" fmla="*/ 26 w 36"/>
                  <a:gd name="T23" fmla="*/ 50 h 51"/>
                  <a:gd name="T24" fmla="*/ 32 w 36"/>
                  <a:gd name="T25" fmla="*/ 47 h 51"/>
                  <a:gd name="T26" fmla="*/ 35 w 36"/>
                  <a:gd name="T27" fmla="*/ 43 h 51"/>
                  <a:gd name="T28" fmla="*/ 36 w 36"/>
                  <a:gd name="T29" fmla="*/ 37 h 51"/>
                  <a:gd name="T30" fmla="*/ 34 w 36"/>
                  <a:gd name="T31" fmla="*/ 29 h 51"/>
                  <a:gd name="T32" fmla="*/ 29 w 36"/>
                  <a:gd name="T33" fmla="*/ 25 h 51"/>
                  <a:gd name="T34" fmla="*/ 10 w 36"/>
                  <a:gd name="T35" fmla="*/ 8 h 51"/>
                  <a:gd name="T36" fmla="*/ 10 w 36"/>
                  <a:gd name="T37" fmla="*/ 7 h 51"/>
                  <a:gd name="T38" fmla="*/ 16 w 36"/>
                  <a:gd name="T39" fmla="*/ 7 h 51"/>
                  <a:gd name="T40" fmla="*/ 23 w 36"/>
                  <a:gd name="T41" fmla="*/ 9 h 51"/>
                  <a:gd name="T42" fmla="*/ 25 w 36"/>
                  <a:gd name="T43" fmla="*/ 14 h 51"/>
                  <a:gd name="T44" fmla="*/ 23 w 36"/>
                  <a:gd name="T45" fmla="*/ 20 h 51"/>
                  <a:gd name="T46" fmla="*/ 16 w 36"/>
                  <a:gd name="T47" fmla="*/ 21 h 51"/>
                  <a:gd name="T48" fmla="*/ 10 w 36"/>
                  <a:gd name="T49" fmla="*/ 21 h 51"/>
                  <a:gd name="T50" fmla="*/ 10 w 36"/>
                  <a:gd name="T51" fmla="*/ 21 h 51"/>
                  <a:gd name="T52" fmla="*/ 10 w 36"/>
                  <a:gd name="T53" fmla="*/ 8 h 51"/>
                  <a:gd name="T54" fmla="*/ 24 w 36"/>
                  <a:gd name="T55" fmla="*/ 42 h 51"/>
                  <a:gd name="T56" fmla="*/ 16 w 36"/>
                  <a:gd name="T57" fmla="*/ 44 h 51"/>
                  <a:gd name="T58" fmla="*/ 10 w 36"/>
                  <a:gd name="T59" fmla="*/ 44 h 51"/>
                  <a:gd name="T60" fmla="*/ 10 w 36"/>
                  <a:gd name="T61" fmla="*/ 43 h 51"/>
                  <a:gd name="T62" fmla="*/ 10 w 36"/>
                  <a:gd name="T63" fmla="*/ 30 h 51"/>
                  <a:gd name="T64" fmla="*/ 10 w 36"/>
                  <a:gd name="T65" fmla="*/ 29 h 51"/>
                  <a:gd name="T66" fmla="*/ 16 w 36"/>
                  <a:gd name="T67" fmla="*/ 29 h 51"/>
                  <a:gd name="T68" fmla="*/ 24 w 36"/>
                  <a:gd name="T69" fmla="*/ 31 h 51"/>
                  <a:gd name="T70" fmla="*/ 26 w 36"/>
                  <a:gd name="T71" fmla="*/ 37 h 51"/>
                  <a:gd name="T72" fmla="*/ 24 w 36"/>
                  <a:gd name="T73"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 h="51">
                    <a:moveTo>
                      <a:pt x="29" y="25"/>
                    </a:moveTo>
                    <a:cubicBezTo>
                      <a:pt x="33" y="23"/>
                      <a:pt x="35" y="19"/>
                      <a:pt x="35" y="13"/>
                    </a:cubicBezTo>
                    <a:cubicBezTo>
                      <a:pt x="35" y="9"/>
                      <a:pt x="33" y="5"/>
                      <a:pt x="30" y="3"/>
                    </a:cubicBezTo>
                    <a:cubicBezTo>
                      <a:pt x="27" y="1"/>
                      <a:pt x="22" y="0"/>
                      <a:pt x="16" y="0"/>
                    </a:cubicBezTo>
                    <a:cubicBezTo>
                      <a:pt x="3" y="0"/>
                      <a:pt x="3" y="0"/>
                      <a:pt x="3" y="0"/>
                    </a:cubicBezTo>
                    <a:cubicBezTo>
                      <a:pt x="2" y="0"/>
                      <a:pt x="1" y="0"/>
                      <a:pt x="1" y="1"/>
                    </a:cubicBezTo>
                    <a:cubicBezTo>
                      <a:pt x="1" y="1"/>
                      <a:pt x="0" y="2"/>
                      <a:pt x="0" y="3"/>
                    </a:cubicBezTo>
                    <a:cubicBezTo>
                      <a:pt x="0" y="48"/>
                      <a:pt x="0" y="48"/>
                      <a:pt x="0" y="48"/>
                    </a:cubicBezTo>
                    <a:cubicBezTo>
                      <a:pt x="0" y="49"/>
                      <a:pt x="1" y="50"/>
                      <a:pt x="1" y="50"/>
                    </a:cubicBezTo>
                    <a:cubicBezTo>
                      <a:pt x="1" y="51"/>
                      <a:pt x="2" y="51"/>
                      <a:pt x="3" y="51"/>
                    </a:cubicBezTo>
                    <a:cubicBezTo>
                      <a:pt x="18" y="51"/>
                      <a:pt x="18" y="51"/>
                      <a:pt x="18" y="51"/>
                    </a:cubicBezTo>
                    <a:cubicBezTo>
                      <a:pt x="21" y="51"/>
                      <a:pt x="24" y="51"/>
                      <a:pt x="26" y="50"/>
                    </a:cubicBezTo>
                    <a:cubicBezTo>
                      <a:pt x="29" y="49"/>
                      <a:pt x="30" y="49"/>
                      <a:pt x="32" y="47"/>
                    </a:cubicBezTo>
                    <a:cubicBezTo>
                      <a:pt x="33" y="46"/>
                      <a:pt x="34" y="45"/>
                      <a:pt x="35" y="43"/>
                    </a:cubicBezTo>
                    <a:cubicBezTo>
                      <a:pt x="36" y="41"/>
                      <a:pt x="36" y="39"/>
                      <a:pt x="36" y="37"/>
                    </a:cubicBezTo>
                    <a:cubicBezTo>
                      <a:pt x="36" y="34"/>
                      <a:pt x="35" y="31"/>
                      <a:pt x="34" y="29"/>
                    </a:cubicBezTo>
                    <a:cubicBezTo>
                      <a:pt x="33" y="27"/>
                      <a:pt x="31" y="26"/>
                      <a:pt x="29" y="25"/>
                    </a:cubicBezTo>
                    <a:close/>
                    <a:moveTo>
                      <a:pt x="10" y="8"/>
                    </a:moveTo>
                    <a:cubicBezTo>
                      <a:pt x="10" y="7"/>
                      <a:pt x="10" y="7"/>
                      <a:pt x="10" y="7"/>
                    </a:cubicBezTo>
                    <a:cubicBezTo>
                      <a:pt x="16" y="7"/>
                      <a:pt x="16" y="7"/>
                      <a:pt x="16" y="7"/>
                    </a:cubicBezTo>
                    <a:cubicBezTo>
                      <a:pt x="19" y="7"/>
                      <a:pt x="21" y="8"/>
                      <a:pt x="23" y="9"/>
                    </a:cubicBezTo>
                    <a:cubicBezTo>
                      <a:pt x="25" y="10"/>
                      <a:pt x="25" y="12"/>
                      <a:pt x="25" y="14"/>
                    </a:cubicBezTo>
                    <a:cubicBezTo>
                      <a:pt x="25" y="17"/>
                      <a:pt x="25" y="18"/>
                      <a:pt x="23" y="20"/>
                    </a:cubicBezTo>
                    <a:cubicBezTo>
                      <a:pt x="22" y="21"/>
                      <a:pt x="19" y="21"/>
                      <a:pt x="16" y="21"/>
                    </a:cubicBezTo>
                    <a:cubicBezTo>
                      <a:pt x="10" y="21"/>
                      <a:pt x="10" y="21"/>
                      <a:pt x="10" y="21"/>
                    </a:cubicBezTo>
                    <a:cubicBezTo>
                      <a:pt x="10" y="21"/>
                      <a:pt x="10" y="21"/>
                      <a:pt x="10" y="21"/>
                    </a:cubicBezTo>
                    <a:lnTo>
                      <a:pt x="10" y="8"/>
                    </a:lnTo>
                    <a:close/>
                    <a:moveTo>
                      <a:pt x="24" y="42"/>
                    </a:moveTo>
                    <a:cubicBezTo>
                      <a:pt x="22" y="43"/>
                      <a:pt x="19" y="44"/>
                      <a:pt x="16" y="44"/>
                    </a:cubicBezTo>
                    <a:cubicBezTo>
                      <a:pt x="10" y="44"/>
                      <a:pt x="10" y="44"/>
                      <a:pt x="10" y="44"/>
                    </a:cubicBezTo>
                    <a:cubicBezTo>
                      <a:pt x="10" y="43"/>
                      <a:pt x="10" y="43"/>
                      <a:pt x="10" y="43"/>
                    </a:cubicBezTo>
                    <a:cubicBezTo>
                      <a:pt x="10" y="30"/>
                      <a:pt x="10" y="30"/>
                      <a:pt x="10" y="30"/>
                    </a:cubicBezTo>
                    <a:cubicBezTo>
                      <a:pt x="10" y="29"/>
                      <a:pt x="10" y="29"/>
                      <a:pt x="10" y="29"/>
                    </a:cubicBezTo>
                    <a:cubicBezTo>
                      <a:pt x="16" y="29"/>
                      <a:pt x="16" y="29"/>
                      <a:pt x="16" y="29"/>
                    </a:cubicBezTo>
                    <a:cubicBezTo>
                      <a:pt x="19" y="29"/>
                      <a:pt x="22" y="30"/>
                      <a:pt x="24" y="31"/>
                    </a:cubicBezTo>
                    <a:cubicBezTo>
                      <a:pt x="25" y="32"/>
                      <a:pt x="26" y="34"/>
                      <a:pt x="26" y="37"/>
                    </a:cubicBezTo>
                    <a:cubicBezTo>
                      <a:pt x="26" y="39"/>
                      <a:pt x="25" y="41"/>
                      <a:pt x="2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19" name="Freeform 176"/>
              <p:cNvSpPr>
                <a:spLocks noEditPoints="1"/>
              </p:cNvSpPr>
              <p:nvPr/>
            </p:nvSpPr>
            <p:spPr bwMode="auto">
              <a:xfrm>
                <a:off x="2072" y="2107"/>
                <a:ext cx="202" cy="198"/>
              </a:xfrm>
              <a:custGeom>
                <a:avLst/>
                <a:gdLst>
                  <a:gd name="T0" fmla="*/ 73 w 84"/>
                  <a:gd name="T1" fmla="*/ 0 h 83"/>
                  <a:gd name="T2" fmla="*/ 12 w 84"/>
                  <a:gd name="T3" fmla="*/ 0 h 83"/>
                  <a:gd name="T4" fmla="*/ 0 w 84"/>
                  <a:gd name="T5" fmla="*/ 11 h 83"/>
                  <a:gd name="T6" fmla="*/ 0 w 84"/>
                  <a:gd name="T7" fmla="*/ 72 h 83"/>
                  <a:gd name="T8" fmla="*/ 12 w 84"/>
                  <a:gd name="T9" fmla="*/ 83 h 83"/>
                  <a:gd name="T10" fmla="*/ 73 w 84"/>
                  <a:gd name="T11" fmla="*/ 83 h 83"/>
                  <a:gd name="T12" fmla="*/ 84 w 84"/>
                  <a:gd name="T13" fmla="*/ 72 h 83"/>
                  <a:gd name="T14" fmla="*/ 84 w 84"/>
                  <a:gd name="T15" fmla="*/ 11 h 83"/>
                  <a:gd name="T16" fmla="*/ 73 w 84"/>
                  <a:gd name="T17" fmla="*/ 0 h 83"/>
                  <a:gd name="T18" fmla="*/ 75 w 84"/>
                  <a:gd name="T19" fmla="*/ 72 h 83"/>
                  <a:gd name="T20" fmla="*/ 72 w 84"/>
                  <a:gd name="T21" fmla="*/ 74 h 83"/>
                  <a:gd name="T22" fmla="*/ 12 w 84"/>
                  <a:gd name="T23" fmla="*/ 74 h 83"/>
                  <a:gd name="T24" fmla="*/ 9 w 84"/>
                  <a:gd name="T25" fmla="*/ 72 h 83"/>
                  <a:gd name="T26" fmla="*/ 9 w 84"/>
                  <a:gd name="T27" fmla="*/ 12 h 83"/>
                  <a:gd name="T28" fmla="*/ 12 w 84"/>
                  <a:gd name="T29" fmla="*/ 9 h 83"/>
                  <a:gd name="T30" fmla="*/ 72 w 84"/>
                  <a:gd name="T31" fmla="*/ 9 h 83"/>
                  <a:gd name="T32" fmla="*/ 75 w 84"/>
                  <a:gd name="T33" fmla="*/ 12 h 83"/>
                  <a:gd name="T34" fmla="*/ 75 w 84"/>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3">
                    <a:moveTo>
                      <a:pt x="73" y="0"/>
                    </a:moveTo>
                    <a:cubicBezTo>
                      <a:pt x="12" y="0"/>
                      <a:pt x="12" y="0"/>
                      <a:pt x="12" y="0"/>
                    </a:cubicBezTo>
                    <a:cubicBezTo>
                      <a:pt x="5" y="0"/>
                      <a:pt x="0" y="5"/>
                      <a:pt x="0" y="11"/>
                    </a:cubicBezTo>
                    <a:cubicBezTo>
                      <a:pt x="0" y="72"/>
                      <a:pt x="0" y="72"/>
                      <a:pt x="0" y="72"/>
                    </a:cubicBezTo>
                    <a:cubicBezTo>
                      <a:pt x="0" y="78"/>
                      <a:pt x="5" y="83"/>
                      <a:pt x="12" y="83"/>
                    </a:cubicBezTo>
                    <a:cubicBezTo>
                      <a:pt x="73" y="83"/>
                      <a:pt x="73" y="83"/>
                      <a:pt x="73" y="83"/>
                    </a:cubicBezTo>
                    <a:cubicBezTo>
                      <a:pt x="79" y="83"/>
                      <a:pt x="84" y="78"/>
                      <a:pt x="84" y="72"/>
                    </a:cubicBezTo>
                    <a:cubicBezTo>
                      <a:pt x="84" y="11"/>
                      <a:pt x="84" y="11"/>
                      <a:pt x="84" y="11"/>
                    </a:cubicBezTo>
                    <a:cubicBezTo>
                      <a:pt x="84" y="5"/>
                      <a:pt x="79" y="0"/>
                      <a:pt x="73" y="0"/>
                    </a:cubicBezTo>
                    <a:close/>
                    <a:moveTo>
                      <a:pt x="75" y="72"/>
                    </a:moveTo>
                    <a:cubicBezTo>
                      <a:pt x="75" y="73"/>
                      <a:pt x="74" y="74"/>
                      <a:pt x="72" y="74"/>
                    </a:cubicBezTo>
                    <a:cubicBezTo>
                      <a:pt x="12" y="74"/>
                      <a:pt x="12" y="74"/>
                      <a:pt x="12" y="74"/>
                    </a:cubicBezTo>
                    <a:cubicBezTo>
                      <a:pt x="11" y="74"/>
                      <a:pt x="9" y="73"/>
                      <a:pt x="9" y="72"/>
                    </a:cubicBezTo>
                    <a:cubicBezTo>
                      <a:pt x="9" y="12"/>
                      <a:pt x="9" y="12"/>
                      <a:pt x="9" y="12"/>
                    </a:cubicBezTo>
                    <a:cubicBezTo>
                      <a:pt x="9" y="10"/>
                      <a:pt x="11" y="9"/>
                      <a:pt x="12" y="9"/>
                    </a:cubicBezTo>
                    <a:cubicBezTo>
                      <a:pt x="72" y="9"/>
                      <a:pt x="72" y="9"/>
                      <a:pt x="72" y="9"/>
                    </a:cubicBezTo>
                    <a:cubicBezTo>
                      <a:pt x="74" y="9"/>
                      <a:pt x="75" y="10"/>
                      <a:pt x="75" y="12"/>
                    </a:cubicBezTo>
                    <a:lnTo>
                      <a:pt x="75"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20" name="Freeform 177"/>
              <p:cNvSpPr>
                <a:spLocks/>
              </p:cNvSpPr>
              <p:nvPr/>
            </p:nvSpPr>
            <p:spPr bwMode="auto">
              <a:xfrm>
                <a:off x="2334" y="2143"/>
                <a:ext cx="85" cy="127"/>
              </a:xfrm>
              <a:custGeom>
                <a:avLst/>
                <a:gdLst>
                  <a:gd name="T0" fmla="*/ 31 w 35"/>
                  <a:gd name="T1" fmla="*/ 1 h 53"/>
                  <a:gd name="T2" fmla="*/ 21 w 35"/>
                  <a:gd name="T3" fmla="*/ 0 h 53"/>
                  <a:gd name="T4" fmla="*/ 11 w 35"/>
                  <a:gd name="T5" fmla="*/ 2 h 53"/>
                  <a:gd name="T6" fmla="*/ 4 w 35"/>
                  <a:gd name="T7" fmla="*/ 5 h 53"/>
                  <a:gd name="T8" fmla="*/ 1 w 35"/>
                  <a:gd name="T9" fmla="*/ 11 h 53"/>
                  <a:gd name="T10" fmla="*/ 0 w 35"/>
                  <a:gd name="T11" fmla="*/ 18 h 53"/>
                  <a:gd name="T12" fmla="*/ 0 w 35"/>
                  <a:gd name="T13" fmla="*/ 37 h 53"/>
                  <a:gd name="T14" fmla="*/ 5 w 35"/>
                  <a:gd name="T15" fmla="*/ 49 h 53"/>
                  <a:gd name="T16" fmla="*/ 20 w 35"/>
                  <a:gd name="T17" fmla="*/ 53 h 53"/>
                  <a:gd name="T18" fmla="*/ 29 w 35"/>
                  <a:gd name="T19" fmla="*/ 52 h 53"/>
                  <a:gd name="T20" fmla="*/ 34 w 35"/>
                  <a:gd name="T21" fmla="*/ 50 h 53"/>
                  <a:gd name="T22" fmla="*/ 34 w 35"/>
                  <a:gd name="T23" fmla="*/ 49 h 53"/>
                  <a:gd name="T24" fmla="*/ 34 w 35"/>
                  <a:gd name="T25" fmla="*/ 46 h 53"/>
                  <a:gd name="T26" fmla="*/ 33 w 35"/>
                  <a:gd name="T27" fmla="*/ 43 h 53"/>
                  <a:gd name="T28" fmla="*/ 32 w 35"/>
                  <a:gd name="T29" fmla="*/ 42 h 53"/>
                  <a:gd name="T30" fmla="*/ 31 w 35"/>
                  <a:gd name="T31" fmla="*/ 43 h 53"/>
                  <a:gd name="T32" fmla="*/ 27 w 35"/>
                  <a:gd name="T33" fmla="*/ 44 h 53"/>
                  <a:gd name="T34" fmla="*/ 20 w 35"/>
                  <a:gd name="T35" fmla="*/ 45 h 53"/>
                  <a:gd name="T36" fmla="*/ 17 w 35"/>
                  <a:gd name="T37" fmla="*/ 45 h 53"/>
                  <a:gd name="T38" fmla="*/ 13 w 35"/>
                  <a:gd name="T39" fmla="*/ 43 h 53"/>
                  <a:gd name="T40" fmla="*/ 11 w 35"/>
                  <a:gd name="T41" fmla="*/ 40 h 53"/>
                  <a:gd name="T42" fmla="*/ 10 w 35"/>
                  <a:gd name="T43" fmla="*/ 36 h 53"/>
                  <a:gd name="T44" fmla="*/ 10 w 35"/>
                  <a:gd name="T45" fmla="*/ 19 h 53"/>
                  <a:gd name="T46" fmla="*/ 13 w 35"/>
                  <a:gd name="T47" fmla="*/ 11 h 53"/>
                  <a:gd name="T48" fmla="*/ 22 w 35"/>
                  <a:gd name="T49" fmla="*/ 8 h 53"/>
                  <a:gd name="T50" fmla="*/ 27 w 35"/>
                  <a:gd name="T51" fmla="*/ 9 h 53"/>
                  <a:gd name="T52" fmla="*/ 31 w 35"/>
                  <a:gd name="T53" fmla="*/ 10 h 53"/>
                  <a:gd name="T54" fmla="*/ 32 w 35"/>
                  <a:gd name="T55" fmla="*/ 9 h 53"/>
                  <a:gd name="T56" fmla="*/ 33 w 35"/>
                  <a:gd name="T57" fmla="*/ 7 h 53"/>
                  <a:gd name="T58" fmla="*/ 34 w 35"/>
                  <a:gd name="T59" fmla="*/ 5 h 53"/>
                  <a:gd name="T60" fmla="*/ 34 w 35"/>
                  <a:gd name="T61" fmla="*/ 3 h 53"/>
                  <a:gd name="T62" fmla="*/ 31 w 35"/>
                  <a:gd name="T63"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3">
                    <a:moveTo>
                      <a:pt x="31" y="1"/>
                    </a:moveTo>
                    <a:cubicBezTo>
                      <a:pt x="29" y="1"/>
                      <a:pt x="26" y="0"/>
                      <a:pt x="21" y="0"/>
                    </a:cubicBezTo>
                    <a:cubicBezTo>
                      <a:pt x="17" y="0"/>
                      <a:pt x="13" y="1"/>
                      <a:pt x="11" y="2"/>
                    </a:cubicBezTo>
                    <a:cubicBezTo>
                      <a:pt x="8" y="3"/>
                      <a:pt x="6" y="4"/>
                      <a:pt x="4" y="5"/>
                    </a:cubicBezTo>
                    <a:cubicBezTo>
                      <a:pt x="3" y="7"/>
                      <a:pt x="1" y="9"/>
                      <a:pt x="1" y="11"/>
                    </a:cubicBezTo>
                    <a:cubicBezTo>
                      <a:pt x="0" y="13"/>
                      <a:pt x="0" y="16"/>
                      <a:pt x="0" y="18"/>
                    </a:cubicBezTo>
                    <a:cubicBezTo>
                      <a:pt x="0" y="37"/>
                      <a:pt x="0" y="37"/>
                      <a:pt x="0" y="37"/>
                    </a:cubicBezTo>
                    <a:cubicBezTo>
                      <a:pt x="0" y="42"/>
                      <a:pt x="2" y="46"/>
                      <a:pt x="5" y="49"/>
                    </a:cubicBezTo>
                    <a:cubicBezTo>
                      <a:pt x="8" y="51"/>
                      <a:pt x="13" y="53"/>
                      <a:pt x="20" y="53"/>
                    </a:cubicBezTo>
                    <a:cubicBezTo>
                      <a:pt x="23" y="53"/>
                      <a:pt x="26" y="53"/>
                      <a:pt x="29" y="52"/>
                    </a:cubicBezTo>
                    <a:cubicBezTo>
                      <a:pt x="31" y="51"/>
                      <a:pt x="33" y="51"/>
                      <a:pt x="34" y="50"/>
                    </a:cubicBezTo>
                    <a:cubicBezTo>
                      <a:pt x="34" y="50"/>
                      <a:pt x="34" y="50"/>
                      <a:pt x="34" y="49"/>
                    </a:cubicBezTo>
                    <a:cubicBezTo>
                      <a:pt x="34" y="48"/>
                      <a:pt x="34" y="47"/>
                      <a:pt x="34" y="46"/>
                    </a:cubicBezTo>
                    <a:cubicBezTo>
                      <a:pt x="33" y="45"/>
                      <a:pt x="33" y="44"/>
                      <a:pt x="33" y="43"/>
                    </a:cubicBezTo>
                    <a:cubicBezTo>
                      <a:pt x="32" y="43"/>
                      <a:pt x="32" y="42"/>
                      <a:pt x="32" y="42"/>
                    </a:cubicBezTo>
                    <a:cubicBezTo>
                      <a:pt x="31" y="43"/>
                      <a:pt x="31" y="43"/>
                      <a:pt x="31" y="43"/>
                    </a:cubicBezTo>
                    <a:cubicBezTo>
                      <a:pt x="30" y="43"/>
                      <a:pt x="29" y="44"/>
                      <a:pt x="27" y="44"/>
                    </a:cubicBezTo>
                    <a:cubicBezTo>
                      <a:pt x="25" y="45"/>
                      <a:pt x="23" y="45"/>
                      <a:pt x="20" y="45"/>
                    </a:cubicBezTo>
                    <a:cubicBezTo>
                      <a:pt x="19" y="45"/>
                      <a:pt x="18" y="45"/>
                      <a:pt x="17" y="45"/>
                    </a:cubicBezTo>
                    <a:cubicBezTo>
                      <a:pt x="15" y="44"/>
                      <a:pt x="14" y="44"/>
                      <a:pt x="13" y="43"/>
                    </a:cubicBezTo>
                    <a:cubicBezTo>
                      <a:pt x="12" y="42"/>
                      <a:pt x="11" y="42"/>
                      <a:pt x="11" y="40"/>
                    </a:cubicBezTo>
                    <a:cubicBezTo>
                      <a:pt x="10" y="39"/>
                      <a:pt x="10" y="38"/>
                      <a:pt x="10" y="36"/>
                    </a:cubicBezTo>
                    <a:cubicBezTo>
                      <a:pt x="10" y="19"/>
                      <a:pt x="10" y="19"/>
                      <a:pt x="10" y="19"/>
                    </a:cubicBezTo>
                    <a:cubicBezTo>
                      <a:pt x="10" y="15"/>
                      <a:pt x="11" y="13"/>
                      <a:pt x="13" y="11"/>
                    </a:cubicBezTo>
                    <a:cubicBezTo>
                      <a:pt x="15" y="9"/>
                      <a:pt x="18" y="8"/>
                      <a:pt x="22" y="8"/>
                    </a:cubicBezTo>
                    <a:cubicBezTo>
                      <a:pt x="24" y="8"/>
                      <a:pt x="25" y="8"/>
                      <a:pt x="27" y="9"/>
                    </a:cubicBezTo>
                    <a:cubicBezTo>
                      <a:pt x="28" y="9"/>
                      <a:pt x="30" y="10"/>
                      <a:pt x="31" y="10"/>
                    </a:cubicBezTo>
                    <a:cubicBezTo>
                      <a:pt x="31" y="10"/>
                      <a:pt x="32" y="10"/>
                      <a:pt x="32" y="9"/>
                    </a:cubicBezTo>
                    <a:cubicBezTo>
                      <a:pt x="33" y="9"/>
                      <a:pt x="33" y="8"/>
                      <a:pt x="33" y="7"/>
                    </a:cubicBezTo>
                    <a:cubicBezTo>
                      <a:pt x="34" y="6"/>
                      <a:pt x="34" y="5"/>
                      <a:pt x="34" y="5"/>
                    </a:cubicBezTo>
                    <a:cubicBezTo>
                      <a:pt x="35" y="4"/>
                      <a:pt x="35" y="3"/>
                      <a:pt x="34" y="3"/>
                    </a:cubicBezTo>
                    <a:cubicBezTo>
                      <a:pt x="34" y="3"/>
                      <a:pt x="33" y="2"/>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21" name="Freeform 178"/>
              <p:cNvSpPr>
                <a:spLocks noEditPoints="1"/>
              </p:cNvSpPr>
              <p:nvPr/>
            </p:nvSpPr>
            <p:spPr bwMode="auto">
              <a:xfrm>
                <a:off x="2277" y="2107"/>
                <a:ext cx="199" cy="198"/>
              </a:xfrm>
              <a:custGeom>
                <a:avLst/>
                <a:gdLst>
                  <a:gd name="T0" fmla="*/ 72 w 83"/>
                  <a:gd name="T1" fmla="*/ 0 h 83"/>
                  <a:gd name="T2" fmla="*/ 11 w 83"/>
                  <a:gd name="T3" fmla="*/ 0 h 83"/>
                  <a:gd name="T4" fmla="*/ 0 w 83"/>
                  <a:gd name="T5" fmla="*/ 11 h 83"/>
                  <a:gd name="T6" fmla="*/ 0 w 83"/>
                  <a:gd name="T7" fmla="*/ 72 h 83"/>
                  <a:gd name="T8" fmla="*/ 11 w 83"/>
                  <a:gd name="T9" fmla="*/ 83 h 83"/>
                  <a:gd name="T10" fmla="*/ 72 w 83"/>
                  <a:gd name="T11" fmla="*/ 83 h 83"/>
                  <a:gd name="T12" fmla="*/ 83 w 83"/>
                  <a:gd name="T13" fmla="*/ 72 h 83"/>
                  <a:gd name="T14" fmla="*/ 83 w 83"/>
                  <a:gd name="T15" fmla="*/ 11 h 83"/>
                  <a:gd name="T16" fmla="*/ 72 w 83"/>
                  <a:gd name="T17" fmla="*/ 0 h 83"/>
                  <a:gd name="T18" fmla="*/ 74 w 83"/>
                  <a:gd name="T19" fmla="*/ 72 h 83"/>
                  <a:gd name="T20" fmla="*/ 71 w 83"/>
                  <a:gd name="T21" fmla="*/ 74 h 83"/>
                  <a:gd name="T22" fmla="*/ 11 w 83"/>
                  <a:gd name="T23" fmla="*/ 74 h 83"/>
                  <a:gd name="T24" fmla="*/ 8 w 83"/>
                  <a:gd name="T25" fmla="*/ 72 h 83"/>
                  <a:gd name="T26" fmla="*/ 8 w 83"/>
                  <a:gd name="T27" fmla="*/ 12 h 83"/>
                  <a:gd name="T28" fmla="*/ 11 w 83"/>
                  <a:gd name="T29" fmla="*/ 9 h 83"/>
                  <a:gd name="T30" fmla="*/ 71 w 83"/>
                  <a:gd name="T31" fmla="*/ 9 h 83"/>
                  <a:gd name="T32" fmla="*/ 74 w 83"/>
                  <a:gd name="T33" fmla="*/ 12 h 83"/>
                  <a:gd name="T34" fmla="*/ 74 w 83"/>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72" y="0"/>
                    </a:moveTo>
                    <a:cubicBezTo>
                      <a:pt x="11" y="0"/>
                      <a:pt x="11" y="0"/>
                      <a:pt x="11" y="0"/>
                    </a:cubicBezTo>
                    <a:cubicBezTo>
                      <a:pt x="5" y="0"/>
                      <a:pt x="0" y="5"/>
                      <a:pt x="0" y="11"/>
                    </a:cubicBezTo>
                    <a:cubicBezTo>
                      <a:pt x="0" y="72"/>
                      <a:pt x="0" y="72"/>
                      <a:pt x="0" y="72"/>
                    </a:cubicBezTo>
                    <a:cubicBezTo>
                      <a:pt x="0" y="78"/>
                      <a:pt x="5" y="83"/>
                      <a:pt x="11" y="83"/>
                    </a:cubicBezTo>
                    <a:cubicBezTo>
                      <a:pt x="72" y="83"/>
                      <a:pt x="72" y="83"/>
                      <a:pt x="72" y="83"/>
                    </a:cubicBezTo>
                    <a:cubicBezTo>
                      <a:pt x="78" y="83"/>
                      <a:pt x="83" y="78"/>
                      <a:pt x="83" y="72"/>
                    </a:cubicBezTo>
                    <a:cubicBezTo>
                      <a:pt x="83" y="11"/>
                      <a:pt x="83" y="11"/>
                      <a:pt x="83" y="11"/>
                    </a:cubicBezTo>
                    <a:cubicBezTo>
                      <a:pt x="83" y="5"/>
                      <a:pt x="78" y="0"/>
                      <a:pt x="72" y="0"/>
                    </a:cubicBezTo>
                    <a:close/>
                    <a:moveTo>
                      <a:pt x="74" y="72"/>
                    </a:moveTo>
                    <a:cubicBezTo>
                      <a:pt x="74" y="73"/>
                      <a:pt x="73" y="74"/>
                      <a:pt x="71" y="74"/>
                    </a:cubicBezTo>
                    <a:cubicBezTo>
                      <a:pt x="11" y="74"/>
                      <a:pt x="11" y="74"/>
                      <a:pt x="11" y="74"/>
                    </a:cubicBezTo>
                    <a:cubicBezTo>
                      <a:pt x="10" y="74"/>
                      <a:pt x="8" y="73"/>
                      <a:pt x="8" y="72"/>
                    </a:cubicBezTo>
                    <a:cubicBezTo>
                      <a:pt x="8" y="12"/>
                      <a:pt x="8" y="12"/>
                      <a:pt x="8" y="12"/>
                    </a:cubicBezTo>
                    <a:cubicBezTo>
                      <a:pt x="8" y="10"/>
                      <a:pt x="10" y="9"/>
                      <a:pt x="11" y="9"/>
                    </a:cubicBezTo>
                    <a:cubicBezTo>
                      <a:pt x="71" y="9"/>
                      <a:pt x="71" y="9"/>
                      <a:pt x="71" y="9"/>
                    </a:cubicBezTo>
                    <a:cubicBezTo>
                      <a:pt x="73" y="9"/>
                      <a:pt x="74" y="10"/>
                      <a:pt x="74" y="12"/>
                    </a:cubicBezTo>
                    <a:lnTo>
                      <a:pt x="7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grpSp>
      </p:grpSp>
      <p:grpSp>
        <p:nvGrpSpPr>
          <p:cNvPr id="222" name="组合 221"/>
          <p:cNvGrpSpPr/>
          <p:nvPr/>
        </p:nvGrpSpPr>
        <p:grpSpPr>
          <a:xfrm>
            <a:off x="4150397" y="3527215"/>
            <a:ext cx="419100" cy="419100"/>
            <a:chOff x="5533863" y="3378864"/>
            <a:chExt cx="558800" cy="558800"/>
          </a:xfrm>
        </p:grpSpPr>
        <p:sp>
          <p:nvSpPr>
            <p:cNvPr id="223" name="椭圆 222"/>
            <p:cNvSpPr/>
            <p:nvPr/>
          </p:nvSpPr>
          <p:spPr>
            <a:xfrm>
              <a:off x="5533863" y="3378864"/>
              <a:ext cx="558800" cy="558800"/>
            </a:xfrm>
            <a:prstGeom prst="ellipse">
              <a:avLst/>
            </a:prstGeom>
            <a:solidFill>
              <a:srgbClr val="368044"/>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24" name="Group 181"/>
            <p:cNvGrpSpPr>
              <a:grpSpLocks noChangeAspect="1"/>
            </p:cNvGrpSpPr>
            <p:nvPr/>
          </p:nvGrpSpPr>
          <p:grpSpPr bwMode="auto">
            <a:xfrm>
              <a:off x="5643593" y="3482937"/>
              <a:ext cx="334816" cy="332372"/>
              <a:chOff x="2160" y="2262"/>
              <a:chExt cx="411" cy="408"/>
            </a:xfrm>
            <a:solidFill>
              <a:sysClr val="window" lastClr="FFFFFF"/>
            </a:solidFill>
            <a:effectLst/>
          </p:grpSpPr>
          <p:sp>
            <p:nvSpPr>
              <p:cNvPr id="225"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26"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27"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28"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29"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30"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31"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grpSp>
      </p:grpSp>
      <p:grpSp>
        <p:nvGrpSpPr>
          <p:cNvPr id="232" name="组合 231"/>
          <p:cNvGrpSpPr/>
          <p:nvPr/>
        </p:nvGrpSpPr>
        <p:grpSpPr>
          <a:xfrm>
            <a:off x="4589333" y="4122643"/>
            <a:ext cx="419100" cy="419100"/>
            <a:chOff x="6119110" y="4172768"/>
            <a:chExt cx="558800" cy="558800"/>
          </a:xfrm>
        </p:grpSpPr>
        <p:sp>
          <p:nvSpPr>
            <p:cNvPr id="233" name="椭圆 232"/>
            <p:cNvSpPr/>
            <p:nvPr/>
          </p:nvSpPr>
          <p:spPr>
            <a:xfrm>
              <a:off x="6119110" y="4172768"/>
              <a:ext cx="558800" cy="558800"/>
            </a:xfrm>
            <a:prstGeom prst="ellipse">
              <a:avLst/>
            </a:prstGeom>
            <a:solidFill>
              <a:srgbClr val="368044"/>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34" name="Group 198"/>
            <p:cNvGrpSpPr>
              <a:grpSpLocks noChangeAspect="1"/>
            </p:cNvGrpSpPr>
            <p:nvPr/>
          </p:nvGrpSpPr>
          <p:grpSpPr bwMode="auto">
            <a:xfrm>
              <a:off x="6230362" y="4317972"/>
              <a:ext cx="353065" cy="271520"/>
              <a:chOff x="2216" y="2944"/>
              <a:chExt cx="394" cy="303"/>
            </a:xfrm>
            <a:solidFill>
              <a:sysClr val="window" lastClr="FFFFFF"/>
            </a:solidFill>
            <a:effectLst/>
          </p:grpSpPr>
          <p:sp>
            <p:nvSpPr>
              <p:cNvPr id="235"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36"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37"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38"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39"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sp>
            <p:nvSpPr>
              <p:cNvPr id="240"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prstClr val="black"/>
                  </a:solidFill>
                  <a:effectLst/>
                  <a:uLnTx/>
                  <a:uFillTx/>
                </a:endParaRPr>
              </a:p>
            </p:txBody>
          </p:sp>
        </p:grpSp>
      </p:grpSp>
      <p:grpSp>
        <p:nvGrpSpPr>
          <p:cNvPr id="241" name="组合 240"/>
          <p:cNvGrpSpPr/>
          <p:nvPr/>
        </p:nvGrpSpPr>
        <p:grpSpPr>
          <a:xfrm>
            <a:off x="4150397" y="4732127"/>
            <a:ext cx="419100" cy="419100"/>
            <a:chOff x="5533863" y="4985414"/>
            <a:chExt cx="558800" cy="558800"/>
          </a:xfrm>
        </p:grpSpPr>
        <p:sp>
          <p:nvSpPr>
            <p:cNvPr id="242" name="椭圆 241"/>
            <p:cNvSpPr/>
            <p:nvPr/>
          </p:nvSpPr>
          <p:spPr>
            <a:xfrm>
              <a:off x="5533863" y="4985414"/>
              <a:ext cx="558800" cy="558800"/>
            </a:xfrm>
            <a:prstGeom prst="ellipse">
              <a:avLst/>
            </a:prstGeom>
            <a:solidFill>
              <a:srgbClr val="368044"/>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43" name="Group 909"/>
            <p:cNvGrpSpPr>
              <a:grpSpLocks noChangeAspect="1"/>
            </p:cNvGrpSpPr>
            <p:nvPr/>
          </p:nvGrpSpPr>
          <p:grpSpPr bwMode="auto">
            <a:xfrm>
              <a:off x="5653741" y="5133011"/>
              <a:ext cx="316069" cy="269553"/>
              <a:chOff x="6090" y="1175"/>
              <a:chExt cx="265" cy="226"/>
            </a:xfrm>
            <a:solidFill>
              <a:sysClr val="window" lastClr="FFFFFF"/>
            </a:solidFill>
            <a:effectLst/>
          </p:grpSpPr>
          <p:sp>
            <p:nvSpPr>
              <p:cNvPr id="244"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endParaRPr>
              </a:p>
            </p:txBody>
          </p:sp>
          <p:sp>
            <p:nvSpPr>
              <p:cNvPr id="245"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endParaRPr>
              </a:p>
            </p:txBody>
          </p:sp>
          <p:sp>
            <p:nvSpPr>
              <p:cNvPr id="246"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endParaRPr>
              </a:p>
            </p:txBody>
          </p:sp>
          <p:sp>
            <p:nvSpPr>
              <p:cNvPr id="247"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endParaRPr>
              </a:p>
            </p:txBody>
          </p:sp>
        </p:grpSp>
      </p:gr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wipe(left)">
                                          <p:cBhvr>
                                            <p:cTn id="7" dur="500"/>
                                            <p:tgtEl>
                                              <p:spTgt spid="12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125"/>
                                            </p:tgtEl>
                                            <p:attrNameLst>
                                              <p:attrName>style.visibility</p:attrName>
                                            </p:attrNameLst>
                                          </p:cBhvr>
                                          <p:to>
                                            <p:strVal val="visible"/>
                                          </p:to>
                                        </p:set>
                                        <p:anim calcmode="lin" valueType="num" p14:bounceEnd="50000">
                                          <p:cBhvr additive="base">
                                            <p:cTn id="14" dur="500" fill="hold"/>
                                            <p:tgtEl>
                                              <p:spTgt spid="125"/>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12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32"/>
                                            </p:tgtEl>
                                            <p:attrNameLst>
                                              <p:attrName>style.visibility</p:attrName>
                                            </p:attrNameLst>
                                          </p:cBhvr>
                                          <p:to>
                                            <p:strVal val="visible"/>
                                          </p:to>
                                        </p:set>
                                        <p:animEffect transition="in" filter="barn(outVertical)">
                                          <p:cBhvr>
                                            <p:cTn id="19" dur="700"/>
                                            <p:tgtEl>
                                              <p:spTgt spid="132"/>
                                            </p:tgtEl>
                                          </p:cBhvr>
                                        </p:animEffect>
                                      </p:childTnLst>
                                    </p:cTn>
                                  </p:par>
                                </p:childTnLst>
                              </p:cTn>
                            </p:par>
                            <p:par>
                              <p:cTn id="20" fill="hold">
                                <p:stCondLst>
                                  <p:cond delay="2000"/>
                                </p:stCondLst>
                                <p:childTnLst>
                                  <p:par>
                                    <p:cTn id="21" presetID="2" presetClass="entr" presetSubtype="2" accel="40000" fill="hold" nodeType="afterEffect" p14:presetBounceEnd="40000">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14:bounceEnd="40000">
                                          <p:cBhvr additive="base">
                                            <p:cTn id="23" dur="1250" fill="hold"/>
                                            <p:tgtEl>
                                              <p:spTgt spid="133"/>
                                            </p:tgtEl>
                                            <p:attrNameLst>
                                              <p:attrName>ppt_x</p:attrName>
                                            </p:attrNameLst>
                                          </p:cBhvr>
                                          <p:tavLst>
                                            <p:tav tm="0">
                                              <p:val>
                                                <p:strVal val="1+#ppt_w/2"/>
                                              </p:val>
                                            </p:tav>
                                            <p:tav tm="100000">
                                              <p:val>
                                                <p:strVal val="#ppt_x"/>
                                              </p:val>
                                            </p:tav>
                                          </p:tavLst>
                                        </p:anim>
                                        <p:anim calcmode="lin" valueType="num" p14:bounceEnd="40000">
                                          <p:cBhvr additive="base">
                                            <p:cTn id="24" dur="1250" fill="hold"/>
                                            <p:tgtEl>
                                              <p:spTgt spid="133"/>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14:presetBounceEnd="40000">
                                      <p:stCondLst>
                                        <p:cond delay="250"/>
                                      </p:stCondLst>
                                      <p:childTnLst>
                                        <p:set>
                                          <p:cBhvr>
                                            <p:cTn id="26" dur="1" fill="hold">
                                              <p:stCondLst>
                                                <p:cond delay="0"/>
                                              </p:stCondLst>
                                            </p:cTn>
                                            <p:tgtEl>
                                              <p:spTgt spid="172"/>
                                            </p:tgtEl>
                                            <p:attrNameLst>
                                              <p:attrName>style.visibility</p:attrName>
                                            </p:attrNameLst>
                                          </p:cBhvr>
                                          <p:to>
                                            <p:strVal val="visible"/>
                                          </p:to>
                                        </p:set>
                                        <p:anim calcmode="lin" valueType="num" p14:bounceEnd="40000">
                                          <p:cBhvr additive="base">
                                            <p:cTn id="27" dur="1250" fill="hold"/>
                                            <p:tgtEl>
                                              <p:spTgt spid="172"/>
                                            </p:tgtEl>
                                            <p:attrNameLst>
                                              <p:attrName>ppt_x</p:attrName>
                                            </p:attrNameLst>
                                          </p:cBhvr>
                                          <p:tavLst>
                                            <p:tav tm="0">
                                              <p:val>
                                                <p:strVal val="0-#ppt_w/2"/>
                                              </p:val>
                                            </p:tav>
                                            <p:tav tm="100000">
                                              <p:val>
                                                <p:strVal val="#ppt_x"/>
                                              </p:val>
                                            </p:tav>
                                          </p:tavLst>
                                        </p:anim>
                                        <p:anim calcmode="lin" valueType="num" p14:bounceEnd="40000">
                                          <p:cBhvr additive="base">
                                            <p:cTn id="28" dur="1250" fill="hold"/>
                                            <p:tgtEl>
                                              <p:spTgt spid="172"/>
                                            </p:tgtEl>
                                            <p:attrNameLst>
                                              <p:attrName>ppt_y</p:attrName>
                                            </p:attrNameLst>
                                          </p:cBhvr>
                                          <p:tavLst>
                                            <p:tav tm="0">
                                              <p:val>
                                                <p:strVal val="#ppt_y"/>
                                              </p:val>
                                            </p:tav>
                                            <p:tav tm="100000">
                                              <p:val>
                                                <p:strVal val="#ppt_y"/>
                                              </p:val>
                                            </p:tav>
                                          </p:tavLst>
                                        </p:anim>
                                      </p:childTnLst>
                                    </p:cTn>
                                  </p:par>
                                  <p:par>
                                    <p:cTn id="29" presetID="2" presetClass="entr" presetSubtype="2" accel="40000" fill="hold" nodeType="withEffect" p14:presetBounceEnd="40000">
                                      <p:stCondLst>
                                        <p:cond delay="500"/>
                                      </p:stCondLst>
                                      <p:childTnLst>
                                        <p:set>
                                          <p:cBhvr>
                                            <p:cTn id="30" dur="1" fill="hold">
                                              <p:stCondLst>
                                                <p:cond delay="0"/>
                                              </p:stCondLst>
                                            </p:cTn>
                                            <p:tgtEl>
                                              <p:spTgt spid="146"/>
                                            </p:tgtEl>
                                            <p:attrNameLst>
                                              <p:attrName>style.visibility</p:attrName>
                                            </p:attrNameLst>
                                          </p:cBhvr>
                                          <p:to>
                                            <p:strVal val="visible"/>
                                          </p:to>
                                        </p:set>
                                        <p:anim calcmode="lin" valueType="num" p14:bounceEnd="40000">
                                          <p:cBhvr additive="base">
                                            <p:cTn id="31" dur="1250" fill="hold"/>
                                            <p:tgtEl>
                                              <p:spTgt spid="146"/>
                                            </p:tgtEl>
                                            <p:attrNameLst>
                                              <p:attrName>ppt_x</p:attrName>
                                            </p:attrNameLst>
                                          </p:cBhvr>
                                          <p:tavLst>
                                            <p:tav tm="0">
                                              <p:val>
                                                <p:strVal val="1+#ppt_w/2"/>
                                              </p:val>
                                            </p:tav>
                                            <p:tav tm="100000">
                                              <p:val>
                                                <p:strVal val="#ppt_x"/>
                                              </p:val>
                                            </p:tav>
                                          </p:tavLst>
                                        </p:anim>
                                        <p:anim calcmode="lin" valueType="num" p14:bounceEnd="40000">
                                          <p:cBhvr additive="base">
                                            <p:cTn id="32" dur="1250" fill="hold"/>
                                            <p:tgtEl>
                                              <p:spTgt spid="146"/>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14:presetBounceEnd="40000">
                                      <p:stCondLst>
                                        <p:cond delay="750"/>
                                      </p:stCondLst>
                                      <p:childTnLst>
                                        <p:set>
                                          <p:cBhvr>
                                            <p:cTn id="34" dur="1" fill="hold">
                                              <p:stCondLst>
                                                <p:cond delay="0"/>
                                              </p:stCondLst>
                                            </p:cTn>
                                            <p:tgtEl>
                                              <p:spTgt spid="185"/>
                                            </p:tgtEl>
                                            <p:attrNameLst>
                                              <p:attrName>style.visibility</p:attrName>
                                            </p:attrNameLst>
                                          </p:cBhvr>
                                          <p:to>
                                            <p:strVal val="visible"/>
                                          </p:to>
                                        </p:set>
                                        <p:anim calcmode="lin" valueType="num" p14:bounceEnd="40000">
                                          <p:cBhvr additive="base">
                                            <p:cTn id="35" dur="1250" fill="hold"/>
                                            <p:tgtEl>
                                              <p:spTgt spid="185"/>
                                            </p:tgtEl>
                                            <p:attrNameLst>
                                              <p:attrName>ppt_x</p:attrName>
                                            </p:attrNameLst>
                                          </p:cBhvr>
                                          <p:tavLst>
                                            <p:tav tm="0">
                                              <p:val>
                                                <p:strVal val="0-#ppt_w/2"/>
                                              </p:val>
                                            </p:tav>
                                            <p:tav tm="100000">
                                              <p:val>
                                                <p:strVal val="#ppt_x"/>
                                              </p:val>
                                            </p:tav>
                                          </p:tavLst>
                                        </p:anim>
                                        <p:anim calcmode="lin" valueType="num" p14:bounceEnd="40000">
                                          <p:cBhvr additive="base">
                                            <p:cTn id="36" dur="1250" fill="hold"/>
                                            <p:tgtEl>
                                              <p:spTgt spid="185"/>
                                            </p:tgtEl>
                                            <p:attrNameLst>
                                              <p:attrName>ppt_y</p:attrName>
                                            </p:attrNameLst>
                                          </p:cBhvr>
                                          <p:tavLst>
                                            <p:tav tm="0">
                                              <p:val>
                                                <p:strVal val="#ppt_y"/>
                                              </p:val>
                                            </p:tav>
                                            <p:tav tm="100000">
                                              <p:val>
                                                <p:strVal val="#ppt_y"/>
                                              </p:val>
                                            </p:tav>
                                          </p:tavLst>
                                        </p:anim>
                                      </p:childTnLst>
                                    </p:cTn>
                                  </p:par>
                                  <p:par>
                                    <p:cTn id="37" presetID="2" presetClass="entr" presetSubtype="2" accel="40000" fill="hold" nodeType="withEffect" p14:presetBounceEnd="40000">
                                      <p:stCondLst>
                                        <p:cond delay="1000"/>
                                      </p:stCondLst>
                                      <p:childTnLst>
                                        <p:set>
                                          <p:cBhvr>
                                            <p:cTn id="38" dur="1" fill="hold">
                                              <p:stCondLst>
                                                <p:cond delay="0"/>
                                              </p:stCondLst>
                                            </p:cTn>
                                            <p:tgtEl>
                                              <p:spTgt spid="159"/>
                                            </p:tgtEl>
                                            <p:attrNameLst>
                                              <p:attrName>style.visibility</p:attrName>
                                            </p:attrNameLst>
                                          </p:cBhvr>
                                          <p:to>
                                            <p:strVal val="visible"/>
                                          </p:to>
                                        </p:set>
                                        <p:anim calcmode="lin" valueType="num" p14:bounceEnd="40000">
                                          <p:cBhvr additive="base">
                                            <p:cTn id="39" dur="1250" fill="hold"/>
                                            <p:tgtEl>
                                              <p:spTgt spid="159"/>
                                            </p:tgtEl>
                                            <p:attrNameLst>
                                              <p:attrName>ppt_x</p:attrName>
                                            </p:attrNameLst>
                                          </p:cBhvr>
                                          <p:tavLst>
                                            <p:tav tm="0">
                                              <p:val>
                                                <p:strVal val="1+#ppt_w/2"/>
                                              </p:val>
                                            </p:tav>
                                            <p:tav tm="100000">
                                              <p:val>
                                                <p:strVal val="#ppt_x"/>
                                              </p:val>
                                            </p:tav>
                                          </p:tavLst>
                                        </p:anim>
                                        <p:anim calcmode="lin" valueType="num" p14:bounceEnd="40000">
                                          <p:cBhvr additive="base">
                                            <p:cTn id="40" dur="1250" fill="hold"/>
                                            <p:tgtEl>
                                              <p:spTgt spid="159"/>
                                            </p:tgtEl>
                                            <p:attrNameLst>
                                              <p:attrName>ppt_y</p:attrName>
                                            </p:attrNameLst>
                                          </p:cBhvr>
                                          <p:tavLst>
                                            <p:tav tm="0">
                                              <p:val>
                                                <p:strVal val="#ppt_y"/>
                                              </p:val>
                                            </p:tav>
                                            <p:tav tm="100000">
                                              <p:val>
                                                <p:strVal val="#ppt_y"/>
                                              </p:val>
                                            </p:tav>
                                          </p:tavLst>
                                        </p:anim>
                                      </p:childTnLst>
                                    </p:cTn>
                                  </p:par>
                                </p:childTnLst>
                              </p:cTn>
                            </p:par>
                            <p:par>
                              <p:cTn id="41" fill="hold">
                                <p:stCondLst>
                                  <p:cond delay="4250"/>
                                </p:stCondLst>
                                <p:childTnLst>
                                  <p:par>
                                    <p:cTn id="42" presetID="53" presetClass="entr" presetSubtype="16" fill="hold" nodeType="afterEffect">
                                      <p:stCondLst>
                                        <p:cond delay="0"/>
                                      </p:stCondLst>
                                      <p:childTnLst>
                                        <p:set>
                                          <p:cBhvr>
                                            <p:cTn id="43" dur="1" fill="hold">
                                              <p:stCondLst>
                                                <p:cond delay="0"/>
                                              </p:stCondLst>
                                            </p:cTn>
                                            <p:tgtEl>
                                              <p:spTgt spid="136"/>
                                            </p:tgtEl>
                                            <p:attrNameLst>
                                              <p:attrName>style.visibility</p:attrName>
                                            </p:attrNameLst>
                                          </p:cBhvr>
                                          <p:to>
                                            <p:strVal val="visible"/>
                                          </p:to>
                                        </p:set>
                                        <p:anim calcmode="lin" valueType="num">
                                          <p:cBhvr>
                                            <p:cTn id="44" dur="100" fill="hold"/>
                                            <p:tgtEl>
                                              <p:spTgt spid="136"/>
                                            </p:tgtEl>
                                            <p:attrNameLst>
                                              <p:attrName>ppt_w</p:attrName>
                                            </p:attrNameLst>
                                          </p:cBhvr>
                                          <p:tavLst>
                                            <p:tav tm="0">
                                              <p:val>
                                                <p:fltVal val="0"/>
                                              </p:val>
                                            </p:tav>
                                            <p:tav tm="100000">
                                              <p:val>
                                                <p:strVal val="#ppt_w"/>
                                              </p:val>
                                            </p:tav>
                                          </p:tavLst>
                                        </p:anim>
                                        <p:anim calcmode="lin" valueType="num">
                                          <p:cBhvr>
                                            <p:cTn id="45" dur="100" fill="hold"/>
                                            <p:tgtEl>
                                              <p:spTgt spid="136"/>
                                            </p:tgtEl>
                                            <p:attrNameLst>
                                              <p:attrName>ppt_h</p:attrName>
                                            </p:attrNameLst>
                                          </p:cBhvr>
                                          <p:tavLst>
                                            <p:tav tm="0">
                                              <p:val>
                                                <p:fltVal val="0"/>
                                              </p:val>
                                            </p:tav>
                                            <p:tav tm="100000">
                                              <p:val>
                                                <p:strVal val="#ppt_h"/>
                                              </p:val>
                                            </p:tav>
                                          </p:tavLst>
                                        </p:anim>
                                        <p:animEffect transition="in" filter="fade">
                                          <p:cBhvr>
                                            <p:cTn id="46" dur="100"/>
                                            <p:tgtEl>
                                              <p:spTgt spid="136"/>
                                            </p:tgtEl>
                                          </p:cBhvr>
                                        </p:animEffect>
                                      </p:childTnLst>
                                    </p:cTn>
                                  </p:par>
                                  <p:par>
                                    <p:cTn id="47" presetID="6" presetClass="emph" presetSubtype="0" fill="hold" nodeType="withEffect">
                                      <p:stCondLst>
                                        <p:cond delay="100"/>
                                      </p:stCondLst>
                                      <p:childTnLst>
                                        <p:animScale>
                                          <p:cBhvr>
                                            <p:cTn id="48" dur="100" fill="hold"/>
                                            <p:tgtEl>
                                              <p:spTgt spid="136"/>
                                            </p:tgtEl>
                                          </p:cBhvr>
                                          <p:by x="110000" y="110000"/>
                                        </p:animScale>
                                      </p:childTnLst>
                                    </p:cTn>
                                  </p:par>
                                  <p:par>
                                    <p:cTn id="49" presetID="6" presetClass="emph" presetSubtype="0" fill="hold" nodeType="withEffect">
                                      <p:stCondLst>
                                        <p:cond delay="200"/>
                                      </p:stCondLst>
                                      <p:childTnLst>
                                        <p:animScale>
                                          <p:cBhvr>
                                            <p:cTn id="50" dur="200" fill="hold"/>
                                            <p:tgtEl>
                                              <p:spTgt spid="136"/>
                                            </p:tgtEl>
                                          </p:cBhvr>
                                          <p:by x="90000" y="90000"/>
                                        </p:animScale>
                                      </p:childTnLst>
                                    </p:cTn>
                                  </p:par>
                                  <p:par>
                                    <p:cTn id="51" presetID="6" presetClass="emph" presetSubtype="0" fill="hold" nodeType="withEffect">
                                      <p:stCondLst>
                                        <p:cond delay="400"/>
                                      </p:stCondLst>
                                      <p:childTnLst>
                                        <p:animScale>
                                          <p:cBhvr>
                                            <p:cTn id="52" dur="100" fill="hold"/>
                                            <p:tgtEl>
                                              <p:spTgt spid="136"/>
                                            </p:tgtEl>
                                          </p:cBhvr>
                                          <p:by x="105000" y="105000"/>
                                        </p:animScale>
                                      </p:childTnLst>
                                    </p:cTn>
                                  </p:par>
                                  <p:par>
                                    <p:cTn id="53" presetID="6" presetClass="emph" presetSubtype="0" fill="hold" nodeType="withEffect">
                                      <p:stCondLst>
                                        <p:cond delay="500"/>
                                      </p:stCondLst>
                                      <p:childTnLst>
                                        <p:animScale>
                                          <p:cBhvr>
                                            <p:cTn id="54" dur="200" fill="hold"/>
                                            <p:tgtEl>
                                              <p:spTgt spid="136"/>
                                            </p:tgtEl>
                                          </p:cBhvr>
                                          <p:by x="95000" y="95000"/>
                                        </p:animScale>
                                      </p:childTnLst>
                                    </p:cTn>
                                  </p:par>
                                </p:childTnLst>
                              </p:cTn>
                            </p:par>
                            <p:par>
                              <p:cTn id="55" fill="hold">
                                <p:stCondLst>
                                  <p:cond delay="4950"/>
                                </p:stCondLst>
                                <p:childTnLst>
                                  <p:par>
                                    <p:cTn id="56" presetID="53" presetClass="entr" presetSubtype="16" fill="hold" nodeType="afterEffect">
                                      <p:stCondLst>
                                        <p:cond delay="0"/>
                                      </p:stCondLst>
                                      <p:childTnLst>
                                        <p:set>
                                          <p:cBhvr>
                                            <p:cTn id="57" dur="1" fill="hold">
                                              <p:stCondLst>
                                                <p:cond delay="0"/>
                                              </p:stCondLst>
                                            </p:cTn>
                                            <p:tgtEl>
                                              <p:spTgt spid="175"/>
                                            </p:tgtEl>
                                            <p:attrNameLst>
                                              <p:attrName>style.visibility</p:attrName>
                                            </p:attrNameLst>
                                          </p:cBhvr>
                                          <p:to>
                                            <p:strVal val="visible"/>
                                          </p:to>
                                        </p:set>
                                        <p:anim calcmode="lin" valueType="num">
                                          <p:cBhvr>
                                            <p:cTn id="58" dur="100" fill="hold"/>
                                            <p:tgtEl>
                                              <p:spTgt spid="175"/>
                                            </p:tgtEl>
                                            <p:attrNameLst>
                                              <p:attrName>ppt_w</p:attrName>
                                            </p:attrNameLst>
                                          </p:cBhvr>
                                          <p:tavLst>
                                            <p:tav tm="0">
                                              <p:val>
                                                <p:fltVal val="0"/>
                                              </p:val>
                                            </p:tav>
                                            <p:tav tm="100000">
                                              <p:val>
                                                <p:strVal val="#ppt_w"/>
                                              </p:val>
                                            </p:tav>
                                          </p:tavLst>
                                        </p:anim>
                                        <p:anim calcmode="lin" valueType="num">
                                          <p:cBhvr>
                                            <p:cTn id="59" dur="100" fill="hold"/>
                                            <p:tgtEl>
                                              <p:spTgt spid="175"/>
                                            </p:tgtEl>
                                            <p:attrNameLst>
                                              <p:attrName>ppt_h</p:attrName>
                                            </p:attrNameLst>
                                          </p:cBhvr>
                                          <p:tavLst>
                                            <p:tav tm="0">
                                              <p:val>
                                                <p:fltVal val="0"/>
                                              </p:val>
                                            </p:tav>
                                            <p:tav tm="100000">
                                              <p:val>
                                                <p:strVal val="#ppt_h"/>
                                              </p:val>
                                            </p:tav>
                                          </p:tavLst>
                                        </p:anim>
                                        <p:animEffect transition="in" filter="fade">
                                          <p:cBhvr>
                                            <p:cTn id="60" dur="100"/>
                                            <p:tgtEl>
                                              <p:spTgt spid="175"/>
                                            </p:tgtEl>
                                          </p:cBhvr>
                                        </p:animEffect>
                                      </p:childTnLst>
                                    </p:cTn>
                                  </p:par>
                                  <p:par>
                                    <p:cTn id="61" presetID="6" presetClass="emph" presetSubtype="0" fill="hold" nodeType="withEffect">
                                      <p:stCondLst>
                                        <p:cond delay="100"/>
                                      </p:stCondLst>
                                      <p:childTnLst>
                                        <p:animScale>
                                          <p:cBhvr>
                                            <p:cTn id="62" dur="100" fill="hold"/>
                                            <p:tgtEl>
                                              <p:spTgt spid="175"/>
                                            </p:tgtEl>
                                          </p:cBhvr>
                                          <p:by x="110000" y="110000"/>
                                        </p:animScale>
                                      </p:childTnLst>
                                    </p:cTn>
                                  </p:par>
                                  <p:par>
                                    <p:cTn id="63" presetID="6" presetClass="emph" presetSubtype="0" fill="hold" nodeType="withEffect">
                                      <p:stCondLst>
                                        <p:cond delay="200"/>
                                      </p:stCondLst>
                                      <p:childTnLst>
                                        <p:animScale>
                                          <p:cBhvr>
                                            <p:cTn id="64" dur="200" fill="hold"/>
                                            <p:tgtEl>
                                              <p:spTgt spid="175"/>
                                            </p:tgtEl>
                                          </p:cBhvr>
                                          <p:by x="90000" y="90000"/>
                                        </p:animScale>
                                      </p:childTnLst>
                                    </p:cTn>
                                  </p:par>
                                  <p:par>
                                    <p:cTn id="65" presetID="6" presetClass="emph" presetSubtype="0" fill="hold" nodeType="withEffect">
                                      <p:stCondLst>
                                        <p:cond delay="400"/>
                                      </p:stCondLst>
                                      <p:childTnLst>
                                        <p:animScale>
                                          <p:cBhvr>
                                            <p:cTn id="66" dur="100" fill="hold"/>
                                            <p:tgtEl>
                                              <p:spTgt spid="175"/>
                                            </p:tgtEl>
                                          </p:cBhvr>
                                          <p:by x="105000" y="105000"/>
                                        </p:animScale>
                                      </p:childTnLst>
                                    </p:cTn>
                                  </p:par>
                                  <p:par>
                                    <p:cTn id="67" presetID="6" presetClass="emph" presetSubtype="0" fill="hold" nodeType="withEffect">
                                      <p:stCondLst>
                                        <p:cond delay="500"/>
                                      </p:stCondLst>
                                      <p:childTnLst>
                                        <p:animScale>
                                          <p:cBhvr>
                                            <p:cTn id="68" dur="200" fill="hold"/>
                                            <p:tgtEl>
                                              <p:spTgt spid="175"/>
                                            </p:tgtEl>
                                          </p:cBhvr>
                                          <p:by x="95000" y="95000"/>
                                        </p:animScale>
                                      </p:childTnLst>
                                    </p:cTn>
                                  </p:par>
                                </p:childTnLst>
                              </p:cTn>
                            </p:par>
                            <p:par>
                              <p:cTn id="69" fill="hold">
                                <p:stCondLst>
                                  <p:cond delay="5650"/>
                                </p:stCondLst>
                                <p:childTnLst>
                                  <p:par>
                                    <p:cTn id="70" presetID="53" presetClass="entr" presetSubtype="16" fill="hold" nodeType="afterEffect">
                                      <p:stCondLst>
                                        <p:cond delay="0"/>
                                      </p:stCondLst>
                                      <p:childTnLst>
                                        <p:set>
                                          <p:cBhvr>
                                            <p:cTn id="71" dur="1" fill="hold">
                                              <p:stCondLst>
                                                <p:cond delay="0"/>
                                              </p:stCondLst>
                                            </p:cTn>
                                            <p:tgtEl>
                                              <p:spTgt spid="149"/>
                                            </p:tgtEl>
                                            <p:attrNameLst>
                                              <p:attrName>style.visibility</p:attrName>
                                            </p:attrNameLst>
                                          </p:cBhvr>
                                          <p:to>
                                            <p:strVal val="visible"/>
                                          </p:to>
                                        </p:set>
                                        <p:anim calcmode="lin" valueType="num">
                                          <p:cBhvr>
                                            <p:cTn id="72" dur="100" fill="hold"/>
                                            <p:tgtEl>
                                              <p:spTgt spid="149"/>
                                            </p:tgtEl>
                                            <p:attrNameLst>
                                              <p:attrName>ppt_w</p:attrName>
                                            </p:attrNameLst>
                                          </p:cBhvr>
                                          <p:tavLst>
                                            <p:tav tm="0">
                                              <p:val>
                                                <p:fltVal val="0"/>
                                              </p:val>
                                            </p:tav>
                                            <p:tav tm="100000">
                                              <p:val>
                                                <p:strVal val="#ppt_w"/>
                                              </p:val>
                                            </p:tav>
                                          </p:tavLst>
                                        </p:anim>
                                        <p:anim calcmode="lin" valueType="num">
                                          <p:cBhvr>
                                            <p:cTn id="73" dur="100" fill="hold"/>
                                            <p:tgtEl>
                                              <p:spTgt spid="149"/>
                                            </p:tgtEl>
                                            <p:attrNameLst>
                                              <p:attrName>ppt_h</p:attrName>
                                            </p:attrNameLst>
                                          </p:cBhvr>
                                          <p:tavLst>
                                            <p:tav tm="0">
                                              <p:val>
                                                <p:fltVal val="0"/>
                                              </p:val>
                                            </p:tav>
                                            <p:tav tm="100000">
                                              <p:val>
                                                <p:strVal val="#ppt_h"/>
                                              </p:val>
                                            </p:tav>
                                          </p:tavLst>
                                        </p:anim>
                                        <p:animEffect transition="in" filter="fade">
                                          <p:cBhvr>
                                            <p:cTn id="74" dur="100"/>
                                            <p:tgtEl>
                                              <p:spTgt spid="149"/>
                                            </p:tgtEl>
                                          </p:cBhvr>
                                        </p:animEffect>
                                      </p:childTnLst>
                                    </p:cTn>
                                  </p:par>
                                  <p:par>
                                    <p:cTn id="75" presetID="6" presetClass="emph" presetSubtype="0" fill="hold" nodeType="withEffect">
                                      <p:stCondLst>
                                        <p:cond delay="100"/>
                                      </p:stCondLst>
                                      <p:childTnLst>
                                        <p:animScale>
                                          <p:cBhvr>
                                            <p:cTn id="76" dur="100" fill="hold"/>
                                            <p:tgtEl>
                                              <p:spTgt spid="149"/>
                                            </p:tgtEl>
                                          </p:cBhvr>
                                          <p:by x="110000" y="110000"/>
                                        </p:animScale>
                                      </p:childTnLst>
                                    </p:cTn>
                                  </p:par>
                                  <p:par>
                                    <p:cTn id="77" presetID="6" presetClass="emph" presetSubtype="0" fill="hold" nodeType="withEffect">
                                      <p:stCondLst>
                                        <p:cond delay="200"/>
                                      </p:stCondLst>
                                      <p:childTnLst>
                                        <p:animScale>
                                          <p:cBhvr>
                                            <p:cTn id="78" dur="200" fill="hold"/>
                                            <p:tgtEl>
                                              <p:spTgt spid="149"/>
                                            </p:tgtEl>
                                          </p:cBhvr>
                                          <p:by x="90000" y="90000"/>
                                        </p:animScale>
                                      </p:childTnLst>
                                    </p:cTn>
                                  </p:par>
                                  <p:par>
                                    <p:cTn id="79" presetID="6" presetClass="emph" presetSubtype="0" fill="hold" nodeType="withEffect">
                                      <p:stCondLst>
                                        <p:cond delay="400"/>
                                      </p:stCondLst>
                                      <p:childTnLst>
                                        <p:animScale>
                                          <p:cBhvr>
                                            <p:cTn id="80" dur="100" fill="hold"/>
                                            <p:tgtEl>
                                              <p:spTgt spid="149"/>
                                            </p:tgtEl>
                                          </p:cBhvr>
                                          <p:by x="105000" y="105000"/>
                                        </p:animScale>
                                      </p:childTnLst>
                                    </p:cTn>
                                  </p:par>
                                  <p:par>
                                    <p:cTn id="81" presetID="6" presetClass="emph" presetSubtype="0" fill="hold" nodeType="withEffect">
                                      <p:stCondLst>
                                        <p:cond delay="500"/>
                                      </p:stCondLst>
                                      <p:childTnLst>
                                        <p:animScale>
                                          <p:cBhvr>
                                            <p:cTn id="82" dur="200" fill="hold"/>
                                            <p:tgtEl>
                                              <p:spTgt spid="149"/>
                                            </p:tgtEl>
                                          </p:cBhvr>
                                          <p:by x="95000" y="95000"/>
                                        </p:animScale>
                                      </p:childTnLst>
                                    </p:cTn>
                                  </p:par>
                                </p:childTnLst>
                              </p:cTn>
                            </p:par>
                            <p:par>
                              <p:cTn id="83" fill="hold">
                                <p:stCondLst>
                                  <p:cond delay="6350"/>
                                </p:stCondLst>
                                <p:childTnLst>
                                  <p:par>
                                    <p:cTn id="84" presetID="53" presetClass="entr" presetSubtype="16" fill="hold" nodeType="afterEffect">
                                      <p:stCondLst>
                                        <p:cond delay="0"/>
                                      </p:stCondLst>
                                      <p:childTnLst>
                                        <p:set>
                                          <p:cBhvr>
                                            <p:cTn id="85" dur="1" fill="hold">
                                              <p:stCondLst>
                                                <p:cond delay="0"/>
                                              </p:stCondLst>
                                            </p:cTn>
                                            <p:tgtEl>
                                              <p:spTgt spid="188"/>
                                            </p:tgtEl>
                                            <p:attrNameLst>
                                              <p:attrName>style.visibility</p:attrName>
                                            </p:attrNameLst>
                                          </p:cBhvr>
                                          <p:to>
                                            <p:strVal val="visible"/>
                                          </p:to>
                                        </p:set>
                                        <p:anim calcmode="lin" valueType="num">
                                          <p:cBhvr>
                                            <p:cTn id="86" dur="100" fill="hold"/>
                                            <p:tgtEl>
                                              <p:spTgt spid="188"/>
                                            </p:tgtEl>
                                            <p:attrNameLst>
                                              <p:attrName>ppt_w</p:attrName>
                                            </p:attrNameLst>
                                          </p:cBhvr>
                                          <p:tavLst>
                                            <p:tav tm="0">
                                              <p:val>
                                                <p:fltVal val="0"/>
                                              </p:val>
                                            </p:tav>
                                            <p:tav tm="100000">
                                              <p:val>
                                                <p:strVal val="#ppt_w"/>
                                              </p:val>
                                            </p:tav>
                                          </p:tavLst>
                                        </p:anim>
                                        <p:anim calcmode="lin" valueType="num">
                                          <p:cBhvr>
                                            <p:cTn id="87" dur="100" fill="hold"/>
                                            <p:tgtEl>
                                              <p:spTgt spid="188"/>
                                            </p:tgtEl>
                                            <p:attrNameLst>
                                              <p:attrName>ppt_h</p:attrName>
                                            </p:attrNameLst>
                                          </p:cBhvr>
                                          <p:tavLst>
                                            <p:tav tm="0">
                                              <p:val>
                                                <p:fltVal val="0"/>
                                              </p:val>
                                            </p:tav>
                                            <p:tav tm="100000">
                                              <p:val>
                                                <p:strVal val="#ppt_h"/>
                                              </p:val>
                                            </p:tav>
                                          </p:tavLst>
                                        </p:anim>
                                        <p:animEffect transition="in" filter="fade">
                                          <p:cBhvr>
                                            <p:cTn id="88" dur="100"/>
                                            <p:tgtEl>
                                              <p:spTgt spid="188"/>
                                            </p:tgtEl>
                                          </p:cBhvr>
                                        </p:animEffect>
                                      </p:childTnLst>
                                    </p:cTn>
                                  </p:par>
                                  <p:par>
                                    <p:cTn id="89" presetID="6" presetClass="emph" presetSubtype="0" fill="hold" nodeType="withEffect">
                                      <p:stCondLst>
                                        <p:cond delay="100"/>
                                      </p:stCondLst>
                                      <p:childTnLst>
                                        <p:animScale>
                                          <p:cBhvr>
                                            <p:cTn id="90" dur="100" fill="hold"/>
                                            <p:tgtEl>
                                              <p:spTgt spid="188"/>
                                            </p:tgtEl>
                                          </p:cBhvr>
                                          <p:by x="110000" y="110000"/>
                                        </p:animScale>
                                      </p:childTnLst>
                                    </p:cTn>
                                  </p:par>
                                  <p:par>
                                    <p:cTn id="91" presetID="6" presetClass="emph" presetSubtype="0" fill="hold" nodeType="withEffect">
                                      <p:stCondLst>
                                        <p:cond delay="200"/>
                                      </p:stCondLst>
                                      <p:childTnLst>
                                        <p:animScale>
                                          <p:cBhvr>
                                            <p:cTn id="92" dur="200" fill="hold"/>
                                            <p:tgtEl>
                                              <p:spTgt spid="188"/>
                                            </p:tgtEl>
                                          </p:cBhvr>
                                          <p:by x="90000" y="90000"/>
                                        </p:animScale>
                                      </p:childTnLst>
                                    </p:cTn>
                                  </p:par>
                                  <p:par>
                                    <p:cTn id="93" presetID="6" presetClass="emph" presetSubtype="0" fill="hold" nodeType="withEffect">
                                      <p:stCondLst>
                                        <p:cond delay="400"/>
                                      </p:stCondLst>
                                      <p:childTnLst>
                                        <p:animScale>
                                          <p:cBhvr>
                                            <p:cTn id="94" dur="100" fill="hold"/>
                                            <p:tgtEl>
                                              <p:spTgt spid="188"/>
                                            </p:tgtEl>
                                          </p:cBhvr>
                                          <p:by x="105000" y="105000"/>
                                        </p:animScale>
                                      </p:childTnLst>
                                    </p:cTn>
                                  </p:par>
                                  <p:par>
                                    <p:cTn id="95" presetID="6" presetClass="emph" presetSubtype="0" fill="hold" nodeType="withEffect">
                                      <p:stCondLst>
                                        <p:cond delay="500"/>
                                      </p:stCondLst>
                                      <p:childTnLst>
                                        <p:animScale>
                                          <p:cBhvr>
                                            <p:cTn id="96" dur="200" fill="hold"/>
                                            <p:tgtEl>
                                              <p:spTgt spid="188"/>
                                            </p:tgtEl>
                                          </p:cBhvr>
                                          <p:by x="95000" y="95000"/>
                                        </p:animScale>
                                      </p:childTnLst>
                                    </p:cTn>
                                  </p:par>
                                </p:childTnLst>
                              </p:cTn>
                            </p:par>
                            <p:par>
                              <p:cTn id="97" fill="hold">
                                <p:stCondLst>
                                  <p:cond delay="7050"/>
                                </p:stCondLst>
                                <p:childTnLst>
                                  <p:par>
                                    <p:cTn id="98" presetID="53" presetClass="entr" presetSubtype="16" fill="hold" nodeType="afterEffect">
                                      <p:stCondLst>
                                        <p:cond delay="0"/>
                                      </p:stCondLst>
                                      <p:childTnLst>
                                        <p:set>
                                          <p:cBhvr>
                                            <p:cTn id="99" dur="1" fill="hold">
                                              <p:stCondLst>
                                                <p:cond delay="0"/>
                                              </p:stCondLst>
                                            </p:cTn>
                                            <p:tgtEl>
                                              <p:spTgt spid="162"/>
                                            </p:tgtEl>
                                            <p:attrNameLst>
                                              <p:attrName>style.visibility</p:attrName>
                                            </p:attrNameLst>
                                          </p:cBhvr>
                                          <p:to>
                                            <p:strVal val="visible"/>
                                          </p:to>
                                        </p:set>
                                        <p:anim calcmode="lin" valueType="num">
                                          <p:cBhvr>
                                            <p:cTn id="100" dur="100" fill="hold"/>
                                            <p:tgtEl>
                                              <p:spTgt spid="162"/>
                                            </p:tgtEl>
                                            <p:attrNameLst>
                                              <p:attrName>ppt_w</p:attrName>
                                            </p:attrNameLst>
                                          </p:cBhvr>
                                          <p:tavLst>
                                            <p:tav tm="0">
                                              <p:val>
                                                <p:fltVal val="0"/>
                                              </p:val>
                                            </p:tav>
                                            <p:tav tm="100000">
                                              <p:val>
                                                <p:strVal val="#ppt_w"/>
                                              </p:val>
                                            </p:tav>
                                          </p:tavLst>
                                        </p:anim>
                                        <p:anim calcmode="lin" valueType="num">
                                          <p:cBhvr>
                                            <p:cTn id="101" dur="100" fill="hold"/>
                                            <p:tgtEl>
                                              <p:spTgt spid="162"/>
                                            </p:tgtEl>
                                            <p:attrNameLst>
                                              <p:attrName>ppt_h</p:attrName>
                                            </p:attrNameLst>
                                          </p:cBhvr>
                                          <p:tavLst>
                                            <p:tav tm="0">
                                              <p:val>
                                                <p:fltVal val="0"/>
                                              </p:val>
                                            </p:tav>
                                            <p:tav tm="100000">
                                              <p:val>
                                                <p:strVal val="#ppt_h"/>
                                              </p:val>
                                            </p:tav>
                                          </p:tavLst>
                                        </p:anim>
                                        <p:animEffect transition="in" filter="fade">
                                          <p:cBhvr>
                                            <p:cTn id="102" dur="100"/>
                                            <p:tgtEl>
                                              <p:spTgt spid="162"/>
                                            </p:tgtEl>
                                          </p:cBhvr>
                                        </p:animEffect>
                                      </p:childTnLst>
                                    </p:cTn>
                                  </p:par>
                                  <p:par>
                                    <p:cTn id="103" presetID="6" presetClass="emph" presetSubtype="0" fill="hold" nodeType="withEffect">
                                      <p:stCondLst>
                                        <p:cond delay="100"/>
                                      </p:stCondLst>
                                      <p:childTnLst>
                                        <p:animScale>
                                          <p:cBhvr>
                                            <p:cTn id="104" dur="100" fill="hold"/>
                                            <p:tgtEl>
                                              <p:spTgt spid="162"/>
                                            </p:tgtEl>
                                          </p:cBhvr>
                                          <p:by x="110000" y="110000"/>
                                        </p:animScale>
                                      </p:childTnLst>
                                    </p:cTn>
                                  </p:par>
                                  <p:par>
                                    <p:cTn id="105" presetID="6" presetClass="emph" presetSubtype="0" fill="hold" nodeType="withEffect">
                                      <p:stCondLst>
                                        <p:cond delay="200"/>
                                      </p:stCondLst>
                                      <p:childTnLst>
                                        <p:animScale>
                                          <p:cBhvr>
                                            <p:cTn id="106" dur="200" fill="hold"/>
                                            <p:tgtEl>
                                              <p:spTgt spid="162"/>
                                            </p:tgtEl>
                                          </p:cBhvr>
                                          <p:by x="90000" y="90000"/>
                                        </p:animScale>
                                      </p:childTnLst>
                                    </p:cTn>
                                  </p:par>
                                  <p:par>
                                    <p:cTn id="107" presetID="6" presetClass="emph" presetSubtype="0" fill="hold" nodeType="withEffect">
                                      <p:stCondLst>
                                        <p:cond delay="400"/>
                                      </p:stCondLst>
                                      <p:childTnLst>
                                        <p:animScale>
                                          <p:cBhvr>
                                            <p:cTn id="108" dur="100" fill="hold"/>
                                            <p:tgtEl>
                                              <p:spTgt spid="162"/>
                                            </p:tgtEl>
                                          </p:cBhvr>
                                          <p:by x="105000" y="105000"/>
                                        </p:animScale>
                                      </p:childTnLst>
                                    </p:cTn>
                                  </p:par>
                                  <p:par>
                                    <p:cTn id="109" presetID="6" presetClass="emph" presetSubtype="0" fill="hold" nodeType="withEffect">
                                      <p:stCondLst>
                                        <p:cond delay="500"/>
                                      </p:stCondLst>
                                      <p:childTnLst>
                                        <p:animScale>
                                          <p:cBhvr>
                                            <p:cTn id="110" dur="200" fill="hold"/>
                                            <p:tgtEl>
                                              <p:spTgt spid="162"/>
                                            </p:tgtEl>
                                          </p:cBhvr>
                                          <p:by x="95000" y="95000"/>
                                        </p:animScale>
                                      </p:childTnLst>
                                    </p:cTn>
                                  </p:par>
                                </p:childTnLst>
                              </p:cTn>
                            </p:par>
                            <p:par>
                              <p:cTn id="111" fill="hold">
                                <p:stCondLst>
                                  <p:cond delay="7750"/>
                                </p:stCondLst>
                                <p:childTnLst>
                                  <p:par>
                                    <p:cTn id="112" presetID="53" presetClass="entr" presetSubtype="16" fill="hold" nodeType="afterEffect">
                                      <p:stCondLst>
                                        <p:cond delay="0"/>
                                      </p:stCondLst>
                                      <p:childTnLst>
                                        <p:set>
                                          <p:cBhvr>
                                            <p:cTn id="113" dur="1" fill="hold">
                                              <p:stCondLst>
                                                <p:cond delay="0"/>
                                              </p:stCondLst>
                                            </p:cTn>
                                            <p:tgtEl>
                                              <p:spTgt spid="198"/>
                                            </p:tgtEl>
                                            <p:attrNameLst>
                                              <p:attrName>style.visibility</p:attrName>
                                            </p:attrNameLst>
                                          </p:cBhvr>
                                          <p:to>
                                            <p:strVal val="visible"/>
                                          </p:to>
                                        </p:set>
                                        <p:anim calcmode="lin" valueType="num">
                                          <p:cBhvr>
                                            <p:cTn id="114" dur="500" fill="hold"/>
                                            <p:tgtEl>
                                              <p:spTgt spid="198"/>
                                            </p:tgtEl>
                                            <p:attrNameLst>
                                              <p:attrName>ppt_w</p:attrName>
                                            </p:attrNameLst>
                                          </p:cBhvr>
                                          <p:tavLst>
                                            <p:tav tm="0">
                                              <p:val>
                                                <p:fltVal val="0"/>
                                              </p:val>
                                            </p:tav>
                                            <p:tav tm="100000">
                                              <p:val>
                                                <p:strVal val="#ppt_w"/>
                                              </p:val>
                                            </p:tav>
                                          </p:tavLst>
                                        </p:anim>
                                        <p:anim calcmode="lin" valueType="num">
                                          <p:cBhvr>
                                            <p:cTn id="115" dur="500" fill="hold"/>
                                            <p:tgtEl>
                                              <p:spTgt spid="198"/>
                                            </p:tgtEl>
                                            <p:attrNameLst>
                                              <p:attrName>ppt_h</p:attrName>
                                            </p:attrNameLst>
                                          </p:cBhvr>
                                          <p:tavLst>
                                            <p:tav tm="0">
                                              <p:val>
                                                <p:fltVal val="0"/>
                                              </p:val>
                                            </p:tav>
                                            <p:tav tm="100000">
                                              <p:val>
                                                <p:strVal val="#ppt_h"/>
                                              </p:val>
                                            </p:tav>
                                          </p:tavLst>
                                        </p:anim>
                                        <p:animEffect transition="in" filter="fade">
                                          <p:cBhvr>
                                            <p:cTn id="116" dur="500"/>
                                            <p:tgtEl>
                                              <p:spTgt spid="198"/>
                                            </p:tgtEl>
                                          </p:cBhvr>
                                        </p:animEffect>
                                      </p:childTnLst>
                                    </p:cTn>
                                  </p:par>
                                  <p:par>
                                    <p:cTn id="117" presetID="53" presetClass="entr" presetSubtype="16" fill="hold" nodeType="withEffect">
                                      <p:stCondLst>
                                        <p:cond delay="0"/>
                                      </p:stCondLst>
                                      <p:childTnLst>
                                        <p:set>
                                          <p:cBhvr>
                                            <p:cTn id="118" dur="1" fill="hold">
                                              <p:stCondLst>
                                                <p:cond delay="0"/>
                                              </p:stCondLst>
                                            </p:cTn>
                                            <p:tgtEl>
                                              <p:spTgt spid="213"/>
                                            </p:tgtEl>
                                            <p:attrNameLst>
                                              <p:attrName>style.visibility</p:attrName>
                                            </p:attrNameLst>
                                          </p:cBhvr>
                                          <p:to>
                                            <p:strVal val="visible"/>
                                          </p:to>
                                        </p:set>
                                        <p:anim calcmode="lin" valueType="num">
                                          <p:cBhvr>
                                            <p:cTn id="119" dur="500" fill="hold"/>
                                            <p:tgtEl>
                                              <p:spTgt spid="213"/>
                                            </p:tgtEl>
                                            <p:attrNameLst>
                                              <p:attrName>ppt_w</p:attrName>
                                            </p:attrNameLst>
                                          </p:cBhvr>
                                          <p:tavLst>
                                            <p:tav tm="0">
                                              <p:val>
                                                <p:fltVal val="0"/>
                                              </p:val>
                                            </p:tav>
                                            <p:tav tm="100000">
                                              <p:val>
                                                <p:strVal val="#ppt_w"/>
                                              </p:val>
                                            </p:tav>
                                          </p:tavLst>
                                        </p:anim>
                                        <p:anim calcmode="lin" valueType="num">
                                          <p:cBhvr>
                                            <p:cTn id="120" dur="500" fill="hold"/>
                                            <p:tgtEl>
                                              <p:spTgt spid="213"/>
                                            </p:tgtEl>
                                            <p:attrNameLst>
                                              <p:attrName>ppt_h</p:attrName>
                                            </p:attrNameLst>
                                          </p:cBhvr>
                                          <p:tavLst>
                                            <p:tav tm="0">
                                              <p:val>
                                                <p:fltVal val="0"/>
                                              </p:val>
                                            </p:tav>
                                            <p:tav tm="100000">
                                              <p:val>
                                                <p:strVal val="#ppt_h"/>
                                              </p:val>
                                            </p:tav>
                                          </p:tavLst>
                                        </p:anim>
                                        <p:animEffect transition="in" filter="fade">
                                          <p:cBhvr>
                                            <p:cTn id="121" dur="500"/>
                                            <p:tgtEl>
                                              <p:spTgt spid="213"/>
                                            </p:tgtEl>
                                          </p:cBhvr>
                                        </p:animEffect>
                                      </p:childTnLst>
                                    </p:cTn>
                                  </p:par>
                                  <p:par>
                                    <p:cTn id="122" presetID="53" presetClass="entr" presetSubtype="16" fill="hold" nodeType="withEffect">
                                      <p:stCondLst>
                                        <p:cond delay="0"/>
                                      </p:stCondLst>
                                      <p:childTnLst>
                                        <p:set>
                                          <p:cBhvr>
                                            <p:cTn id="123" dur="1" fill="hold">
                                              <p:stCondLst>
                                                <p:cond delay="0"/>
                                              </p:stCondLst>
                                            </p:cTn>
                                            <p:tgtEl>
                                              <p:spTgt spid="222"/>
                                            </p:tgtEl>
                                            <p:attrNameLst>
                                              <p:attrName>style.visibility</p:attrName>
                                            </p:attrNameLst>
                                          </p:cBhvr>
                                          <p:to>
                                            <p:strVal val="visible"/>
                                          </p:to>
                                        </p:set>
                                        <p:anim calcmode="lin" valueType="num">
                                          <p:cBhvr>
                                            <p:cTn id="124" dur="500" fill="hold"/>
                                            <p:tgtEl>
                                              <p:spTgt spid="222"/>
                                            </p:tgtEl>
                                            <p:attrNameLst>
                                              <p:attrName>ppt_w</p:attrName>
                                            </p:attrNameLst>
                                          </p:cBhvr>
                                          <p:tavLst>
                                            <p:tav tm="0">
                                              <p:val>
                                                <p:fltVal val="0"/>
                                              </p:val>
                                            </p:tav>
                                            <p:tav tm="100000">
                                              <p:val>
                                                <p:strVal val="#ppt_w"/>
                                              </p:val>
                                            </p:tav>
                                          </p:tavLst>
                                        </p:anim>
                                        <p:anim calcmode="lin" valueType="num">
                                          <p:cBhvr>
                                            <p:cTn id="125" dur="500" fill="hold"/>
                                            <p:tgtEl>
                                              <p:spTgt spid="222"/>
                                            </p:tgtEl>
                                            <p:attrNameLst>
                                              <p:attrName>ppt_h</p:attrName>
                                            </p:attrNameLst>
                                          </p:cBhvr>
                                          <p:tavLst>
                                            <p:tav tm="0">
                                              <p:val>
                                                <p:fltVal val="0"/>
                                              </p:val>
                                            </p:tav>
                                            <p:tav tm="100000">
                                              <p:val>
                                                <p:strVal val="#ppt_h"/>
                                              </p:val>
                                            </p:tav>
                                          </p:tavLst>
                                        </p:anim>
                                        <p:animEffect transition="in" filter="fade">
                                          <p:cBhvr>
                                            <p:cTn id="126" dur="500"/>
                                            <p:tgtEl>
                                              <p:spTgt spid="222"/>
                                            </p:tgtEl>
                                          </p:cBhvr>
                                        </p:animEffect>
                                      </p:childTnLst>
                                    </p:cTn>
                                  </p:par>
                                  <p:par>
                                    <p:cTn id="127" presetID="53" presetClass="entr" presetSubtype="16" fill="hold" nodeType="withEffect">
                                      <p:stCondLst>
                                        <p:cond delay="0"/>
                                      </p:stCondLst>
                                      <p:childTnLst>
                                        <p:set>
                                          <p:cBhvr>
                                            <p:cTn id="128" dur="1" fill="hold">
                                              <p:stCondLst>
                                                <p:cond delay="0"/>
                                              </p:stCondLst>
                                            </p:cTn>
                                            <p:tgtEl>
                                              <p:spTgt spid="232"/>
                                            </p:tgtEl>
                                            <p:attrNameLst>
                                              <p:attrName>style.visibility</p:attrName>
                                            </p:attrNameLst>
                                          </p:cBhvr>
                                          <p:to>
                                            <p:strVal val="visible"/>
                                          </p:to>
                                        </p:set>
                                        <p:anim calcmode="lin" valueType="num">
                                          <p:cBhvr>
                                            <p:cTn id="129" dur="500" fill="hold"/>
                                            <p:tgtEl>
                                              <p:spTgt spid="232"/>
                                            </p:tgtEl>
                                            <p:attrNameLst>
                                              <p:attrName>ppt_w</p:attrName>
                                            </p:attrNameLst>
                                          </p:cBhvr>
                                          <p:tavLst>
                                            <p:tav tm="0">
                                              <p:val>
                                                <p:fltVal val="0"/>
                                              </p:val>
                                            </p:tav>
                                            <p:tav tm="100000">
                                              <p:val>
                                                <p:strVal val="#ppt_w"/>
                                              </p:val>
                                            </p:tav>
                                          </p:tavLst>
                                        </p:anim>
                                        <p:anim calcmode="lin" valueType="num">
                                          <p:cBhvr>
                                            <p:cTn id="130" dur="500" fill="hold"/>
                                            <p:tgtEl>
                                              <p:spTgt spid="232"/>
                                            </p:tgtEl>
                                            <p:attrNameLst>
                                              <p:attrName>ppt_h</p:attrName>
                                            </p:attrNameLst>
                                          </p:cBhvr>
                                          <p:tavLst>
                                            <p:tav tm="0">
                                              <p:val>
                                                <p:fltVal val="0"/>
                                              </p:val>
                                            </p:tav>
                                            <p:tav tm="100000">
                                              <p:val>
                                                <p:strVal val="#ppt_h"/>
                                              </p:val>
                                            </p:tav>
                                          </p:tavLst>
                                        </p:anim>
                                        <p:animEffect transition="in" filter="fade">
                                          <p:cBhvr>
                                            <p:cTn id="131" dur="500"/>
                                            <p:tgtEl>
                                              <p:spTgt spid="232"/>
                                            </p:tgtEl>
                                          </p:cBhvr>
                                        </p:animEffect>
                                      </p:childTnLst>
                                    </p:cTn>
                                  </p:par>
                                  <p:par>
                                    <p:cTn id="132" presetID="53" presetClass="entr" presetSubtype="16" fill="hold" nodeType="withEffect">
                                      <p:stCondLst>
                                        <p:cond delay="0"/>
                                      </p:stCondLst>
                                      <p:childTnLst>
                                        <p:set>
                                          <p:cBhvr>
                                            <p:cTn id="133" dur="1" fill="hold">
                                              <p:stCondLst>
                                                <p:cond delay="0"/>
                                              </p:stCondLst>
                                            </p:cTn>
                                            <p:tgtEl>
                                              <p:spTgt spid="241"/>
                                            </p:tgtEl>
                                            <p:attrNameLst>
                                              <p:attrName>style.visibility</p:attrName>
                                            </p:attrNameLst>
                                          </p:cBhvr>
                                          <p:to>
                                            <p:strVal val="visible"/>
                                          </p:to>
                                        </p:set>
                                        <p:anim calcmode="lin" valueType="num">
                                          <p:cBhvr>
                                            <p:cTn id="134" dur="500" fill="hold"/>
                                            <p:tgtEl>
                                              <p:spTgt spid="241"/>
                                            </p:tgtEl>
                                            <p:attrNameLst>
                                              <p:attrName>ppt_w</p:attrName>
                                            </p:attrNameLst>
                                          </p:cBhvr>
                                          <p:tavLst>
                                            <p:tav tm="0">
                                              <p:val>
                                                <p:fltVal val="0"/>
                                              </p:val>
                                            </p:tav>
                                            <p:tav tm="100000">
                                              <p:val>
                                                <p:strVal val="#ppt_w"/>
                                              </p:val>
                                            </p:tav>
                                          </p:tavLst>
                                        </p:anim>
                                        <p:anim calcmode="lin" valueType="num">
                                          <p:cBhvr>
                                            <p:cTn id="135" dur="500" fill="hold"/>
                                            <p:tgtEl>
                                              <p:spTgt spid="241"/>
                                            </p:tgtEl>
                                            <p:attrNameLst>
                                              <p:attrName>ppt_h</p:attrName>
                                            </p:attrNameLst>
                                          </p:cBhvr>
                                          <p:tavLst>
                                            <p:tav tm="0">
                                              <p:val>
                                                <p:fltVal val="0"/>
                                              </p:val>
                                            </p:tav>
                                            <p:tav tm="100000">
                                              <p:val>
                                                <p:strVal val="#ppt_h"/>
                                              </p:val>
                                            </p:tav>
                                          </p:tavLst>
                                        </p:anim>
                                        <p:animEffect transition="in" filter="fade">
                                          <p:cBhvr>
                                            <p:cTn id="136" dur="500"/>
                                            <p:tgtEl>
                                              <p:spTgt spid="241"/>
                                            </p:tgtEl>
                                          </p:cBhvr>
                                        </p:animEffect>
                                      </p:childTnLst>
                                    </p:cTn>
                                  </p:par>
                                </p:childTnLst>
                              </p:cTn>
                            </p:par>
                            <p:par>
                              <p:cTn id="137" fill="hold">
                                <p:stCondLst>
                                  <p:cond delay="8250"/>
                                </p:stCondLst>
                                <p:childTnLst>
                                  <p:par>
                                    <p:cTn id="138" presetID="14" presetClass="entr" presetSubtype="10" fill="hold" nodeType="afterEffect">
                                      <p:stCondLst>
                                        <p:cond delay="0"/>
                                      </p:stCondLst>
                                      <p:childTnLst>
                                        <p:set>
                                          <p:cBhvr>
                                            <p:cTn id="139" dur="1" fill="hold">
                                              <p:stCondLst>
                                                <p:cond delay="0"/>
                                              </p:stCondLst>
                                            </p:cTn>
                                            <p:tgtEl>
                                              <p:spTgt spid="139"/>
                                            </p:tgtEl>
                                            <p:attrNameLst>
                                              <p:attrName>style.visibility</p:attrName>
                                            </p:attrNameLst>
                                          </p:cBhvr>
                                          <p:to>
                                            <p:strVal val="visible"/>
                                          </p:to>
                                        </p:set>
                                        <p:animEffect transition="in" filter="randombar(horizontal)">
                                          <p:cBhvr>
                                            <p:cTn id="140" dur="500"/>
                                            <p:tgtEl>
                                              <p:spTgt spid="139"/>
                                            </p:tgtEl>
                                          </p:cBhvr>
                                        </p:animEffect>
                                      </p:childTnLst>
                                    </p:cTn>
                                  </p:par>
                                  <p:par>
                                    <p:cTn id="141" presetID="14" presetClass="entr" presetSubtype="10" fill="hold" nodeType="withEffect">
                                      <p:stCondLst>
                                        <p:cond delay="0"/>
                                      </p:stCondLst>
                                      <p:childTnLst>
                                        <p:set>
                                          <p:cBhvr>
                                            <p:cTn id="142" dur="1" fill="hold">
                                              <p:stCondLst>
                                                <p:cond delay="0"/>
                                              </p:stCondLst>
                                            </p:cTn>
                                            <p:tgtEl>
                                              <p:spTgt spid="178"/>
                                            </p:tgtEl>
                                            <p:attrNameLst>
                                              <p:attrName>style.visibility</p:attrName>
                                            </p:attrNameLst>
                                          </p:cBhvr>
                                          <p:to>
                                            <p:strVal val="visible"/>
                                          </p:to>
                                        </p:set>
                                        <p:animEffect transition="in" filter="randombar(horizontal)">
                                          <p:cBhvr>
                                            <p:cTn id="143" dur="500"/>
                                            <p:tgtEl>
                                              <p:spTgt spid="178"/>
                                            </p:tgtEl>
                                          </p:cBhvr>
                                        </p:animEffect>
                                      </p:childTnLst>
                                    </p:cTn>
                                  </p:par>
                                  <p:par>
                                    <p:cTn id="144" presetID="14" presetClass="entr" presetSubtype="10" fill="hold" nodeType="withEffect">
                                      <p:stCondLst>
                                        <p:cond delay="0"/>
                                      </p:stCondLst>
                                      <p:childTnLst>
                                        <p:set>
                                          <p:cBhvr>
                                            <p:cTn id="145" dur="1" fill="hold">
                                              <p:stCondLst>
                                                <p:cond delay="0"/>
                                              </p:stCondLst>
                                            </p:cTn>
                                            <p:tgtEl>
                                              <p:spTgt spid="152"/>
                                            </p:tgtEl>
                                            <p:attrNameLst>
                                              <p:attrName>style.visibility</p:attrName>
                                            </p:attrNameLst>
                                          </p:cBhvr>
                                          <p:to>
                                            <p:strVal val="visible"/>
                                          </p:to>
                                        </p:set>
                                        <p:animEffect transition="in" filter="randombar(horizontal)">
                                          <p:cBhvr>
                                            <p:cTn id="146" dur="500"/>
                                            <p:tgtEl>
                                              <p:spTgt spid="152"/>
                                            </p:tgtEl>
                                          </p:cBhvr>
                                        </p:animEffect>
                                      </p:childTnLst>
                                    </p:cTn>
                                  </p:par>
                                  <p:par>
                                    <p:cTn id="147" presetID="14" presetClass="entr" presetSubtype="10" fill="hold" nodeType="withEffect">
                                      <p:stCondLst>
                                        <p:cond delay="0"/>
                                      </p:stCondLst>
                                      <p:childTnLst>
                                        <p:set>
                                          <p:cBhvr>
                                            <p:cTn id="148" dur="1" fill="hold">
                                              <p:stCondLst>
                                                <p:cond delay="0"/>
                                              </p:stCondLst>
                                            </p:cTn>
                                            <p:tgtEl>
                                              <p:spTgt spid="191"/>
                                            </p:tgtEl>
                                            <p:attrNameLst>
                                              <p:attrName>style.visibility</p:attrName>
                                            </p:attrNameLst>
                                          </p:cBhvr>
                                          <p:to>
                                            <p:strVal val="visible"/>
                                          </p:to>
                                        </p:set>
                                        <p:animEffect transition="in" filter="randombar(horizontal)">
                                          <p:cBhvr>
                                            <p:cTn id="149" dur="500"/>
                                            <p:tgtEl>
                                              <p:spTgt spid="191"/>
                                            </p:tgtEl>
                                          </p:cBhvr>
                                        </p:animEffect>
                                      </p:childTnLst>
                                    </p:cTn>
                                  </p:par>
                                  <p:par>
                                    <p:cTn id="150" presetID="14" presetClass="entr" presetSubtype="10" fill="hold" nodeType="withEffect">
                                      <p:stCondLst>
                                        <p:cond delay="0"/>
                                      </p:stCondLst>
                                      <p:childTnLst>
                                        <p:set>
                                          <p:cBhvr>
                                            <p:cTn id="151" dur="1" fill="hold">
                                              <p:stCondLst>
                                                <p:cond delay="0"/>
                                              </p:stCondLst>
                                            </p:cTn>
                                            <p:tgtEl>
                                              <p:spTgt spid="165"/>
                                            </p:tgtEl>
                                            <p:attrNameLst>
                                              <p:attrName>style.visibility</p:attrName>
                                            </p:attrNameLst>
                                          </p:cBhvr>
                                          <p:to>
                                            <p:strVal val="visible"/>
                                          </p:to>
                                        </p:set>
                                        <p:animEffect transition="in" filter="randombar(horizontal)">
                                          <p:cBhvr>
                                            <p:cTn id="152"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wipe(left)">
                                          <p:cBhvr>
                                            <p:cTn id="7" dur="500"/>
                                            <p:tgtEl>
                                              <p:spTgt spid="12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125"/>
                                            </p:tgtEl>
                                            <p:attrNameLst>
                                              <p:attrName>style.visibility</p:attrName>
                                            </p:attrNameLst>
                                          </p:cBhvr>
                                          <p:to>
                                            <p:strVal val="visible"/>
                                          </p:to>
                                        </p:set>
                                        <p:anim calcmode="lin" valueType="num">
                                          <p:cBhvr additive="base">
                                            <p:cTn id="14" dur="500" fill="hold"/>
                                            <p:tgtEl>
                                              <p:spTgt spid="125"/>
                                            </p:tgtEl>
                                            <p:attrNameLst>
                                              <p:attrName>ppt_x</p:attrName>
                                            </p:attrNameLst>
                                          </p:cBhvr>
                                          <p:tavLst>
                                            <p:tav tm="0">
                                              <p:val>
                                                <p:strVal val="1+#ppt_w/2"/>
                                              </p:val>
                                            </p:tav>
                                            <p:tav tm="100000">
                                              <p:val>
                                                <p:strVal val="#ppt_x"/>
                                              </p:val>
                                            </p:tav>
                                          </p:tavLst>
                                        </p:anim>
                                        <p:anim calcmode="lin" valueType="num">
                                          <p:cBhvr additive="base">
                                            <p:cTn id="15" dur="500" fill="hold"/>
                                            <p:tgtEl>
                                              <p:spTgt spid="12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32"/>
                                            </p:tgtEl>
                                            <p:attrNameLst>
                                              <p:attrName>style.visibility</p:attrName>
                                            </p:attrNameLst>
                                          </p:cBhvr>
                                          <p:to>
                                            <p:strVal val="visible"/>
                                          </p:to>
                                        </p:set>
                                        <p:animEffect transition="in" filter="barn(outVertical)">
                                          <p:cBhvr>
                                            <p:cTn id="19" dur="700"/>
                                            <p:tgtEl>
                                              <p:spTgt spid="132"/>
                                            </p:tgtEl>
                                          </p:cBhvr>
                                        </p:animEffect>
                                      </p:childTnLst>
                                    </p:cTn>
                                  </p:par>
                                </p:childTnLst>
                              </p:cTn>
                            </p:par>
                            <p:par>
                              <p:cTn id="20" fill="hold">
                                <p:stCondLst>
                                  <p:cond delay="2000"/>
                                </p:stCondLst>
                                <p:childTnLst>
                                  <p:par>
                                    <p:cTn id="21" presetID="2" presetClass="entr" presetSubtype="2" accel="4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additive="base">
                                            <p:cTn id="23" dur="1250" fill="hold"/>
                                            <p:tgtEl>
                                              <p:spTgt spid="133"/>
                                            </p:tgtEl>
                                            <p:attrNameLst>
                                              <p:attrName>ppt_x</p:attrName>
                                            </p:attrNameLst>
                                          </p:cBhvr>
                                          <p:tavLst>
                                            <p:tav tm="0">
                                              <p:val>
                                                <p:strVal val="1+#ppt_w/2"/>
                                              </p:val>
                                            </p:tav>
                                            <p:tav tm="100000">
                                              <p:val>
                                                <p:strVal val="#ppt_x"/>
                                              </p:val>
                                            </p:tav>
                                          </p:tavLst>
                                        </p:anim>
                                        <p:anim calcmode="lin" valueType="num">
                                          <p:cBhvr additive="base">
                                            <p:cTn id="24" dur="1250" fill="hold"/>
                                            <p:tgtEl>
                                              <p:spTgt spid="133"/>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stCondLst>
                                        <p:cond delay="250"/>
                                      </p:stCondLst>
                                      <p:childTnLst>
                                        <p:set>
                                          <p:cBhvr>
                                            <p:cTn id="26" dur="1" fill="hold">
                                              <p:stCondLst>
                                                <p:cond delay="0"/>
                                              </p:stCondLst>
                                            </p:cTn>
                                            <p:tgtEl>
                                              <p:spTgt spid="172"/>
                                            </p:tgtEl>
                                            <p:attrNameLst>
                                              <p:attrName>style.visibility</p:attrName>
                                            </p:attrNameLst>
                                          </p:cBhvr>
                                          <p:to>
                                            <p:strVal val="visible"/>
                                          </p:to>
                                        </p:set>
                                        <p:anim calcmode="lin" valueType="num">
                                          <p:cBhvr additive="base">
                                            <p:cTn id="27" dur="1250" fill="hold"/>
                                            <p:tgtEl>
                                              <p:spTgt spid="172"/>
                                            </p:tgtEl>
                                            <p:attrNameLst>
                                              <p:attrName>ppt_x</p:attrName>
                                            </p:attrNameLst>
                                          </p:cBhvr>
                                          <p:tavLst>
                                            <p:tav tm="0">
                                              <p:val>
                                                <p:strVal val="0-#ppt_w/2"/>
                                              </p:val>
                                            </p:tav>
                                            <p:tav tm="100000">
                                              <p:val>
                                                <p:strVal val="#ppt_x"/>
                                              </p:val>
                                            </p:tav>
                                          </p:tavLst>
                                        </p:anim>
                                        <p:anim calcmode="lin" valueType="num">
                                          <p:cBhvr additive="base">
                                            <p:cTn id="28" dur="1250" fill="hold"/>
                                            <p:tgtEl>
                                              <p:spTgt spid="172"/>
                                            </p:tgtEl>
                                            <p:attrNameLst>
                                              <p:attrName>ppt_y</p:attrName>
                                            </p:attrNameLst>
                                          </p:cBhvr>
                                          <p:tavLst>
                                            <p:tav tm="0">
                                              <p:val>
                                                <p:strVal val="#ppt_y"/>
                                              </p:val>
                                            </p:tav>
                                            <p:tav tm="100000">
                                              <p:val>
                                                <p:strVal val="#ppt_y"/>
                                              </p:val>
                                            </p:tav>
                                          </p:tavLst>
                                        </p:anim>
                                      </p:childTnLst>
                                    </p:cTn>
                                  </p:par>
                                  <p:par>
                                    <p:cTn id="29" presetID="2" presetClass="entr" presetSubtype="2" accel="40000" fill="hold" nodeType="withEffect">
                                      <p:stCondLst>
                                        <p:cond delay="500"/>
                                      </p:stCondLst>
                                      <p:childTnLst>
                                        <p:set>
                                          <p:cBhvr>
                                            <p:cTn id="30" dur="1" fill="hold">
                                              <p:stCondLst>
                                                <p:cond delay="0"/>
                                              </p:stCondLst>
                                            </p:cTn>
                                            <p:tgtEl>
                                              <p:spTgt spid="146"/>
                                            </p:tgtEl>
                                            <p:attrNameLst>
                                              <p:attrName>style.visibility</p:attrName>
                                            </p:attrNameLst>
                                          </p:cBhvr>
                                          <p:to>
                                            <p:strVal val="visible"/>
                                          </p:to>
                                        </p:set>
                                        <p:anim calcmode="lin" valueType="num">
                                          <p:cBhvr additive="base">
                                            <p:cTn id="31" dur="1250" fill="hold"/>
                                            <p:tgtEl>
                                              <p:spTgt spid="146"/>
                                            </p:tgtEl>
                                            <p:attrNameLst>
                                              <p:attrName>ppt_x</p:attrName>
                                            </p:attrNameLst>
                                          </p:cBhvr>
                                          <p:tavLst>
                                            <p:tav tm="0">
                                              <p:val>
                                                <p:strVal val="1+#ppt_w/2"/>
                                              </p:val>
                                            </p:tav>
                                            <p:tav tm="100000">
                                              <p:val>
                                                <p:strVal val="#ppt_x"/>
                                              </p:val>
                                            </p:tav>
                                          </p:tavLst>
                                        </p:anim>
                                        <p:anim calcmode="lin" valueType="num">
                                          <p:cBhvr additive="base">
                                            <p:cTn id="32" dur="1250" fill="hold"/>
                                            <p:tgtEl>
                                              <p:spTgt spid="146"/>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stCondLst>
                                        <p:cond delay="750"/>
                                      </p:stCondLst>
                                      <p:childTnLst>
                                        <p:set>
                                          <p:cBhvr>
                                            <p:cTn id="34" dur="1" fill="hold">
                                              <p:stCondLst>
                                                <p:cond delay="0"/>
                                              </p:stCondLst>
                                            </p:cTn>
                                            <p:tgtEl>
                                              <p:spTgt spid="185"/>
                                            </p:tgtEl>
                                            <p:attrNameLst>
                                              <p:attrName>style.visibility</p:attrName>
                                            </p:attrNameLst>
                                          </p:cBhvr>
                                          <p:to>
                                            <p:strVal val="visible"/>
                                          </p:to>
                                        </p:set>
                                        <p:anim calcmode="lin" valueType="num">
                                          <p:cBhvr additive="base">
                                            <p:cTn id="35" dur="1250" fill="hold"/>
                                            <p:tgtEl>
                                              <p:spTgt spid="185"/>
                                            </p:tgtEl>
                                            <p:attrNameLst>
                                              <p:attrName>ppt_x</p:attrName>
                                            </p:attrNameLst>
                                          </p:cBhvr>
                                          <p:tavLst>
                                            <p:tav tm="0">
                                              <p:val>
                                                <p:strVal val="0-#ppt_w/2"/>
                                              </p:val>
                                            </p:tav>
                                            <p:tav tm="100000">
                                              <p:val>
                                                <p:strVal val="#ppt_x"/>
                                              </p:val>
                                            </p:tav>
                                          </p:tavLst>
                                        </p:anim>
                                        <p:anim calcmode="lin" valueType="num">
                                          <p:cBhvr additive="base">
                                            <p:cTn id="36" dur="1250" fill="hold"/>
                                            <p:tgtEl>
                                              <p:spTgt spid="185"/>
                                            </p:tgtEl>
                                            <p:attrNameLst>
                                              <p:attrName>ppt_y</p:attrName>
                                            </p:attrNameLst>
                                          </p:cBhvr>
                                          <p:tavLst>
                                            <p:tav tm="0">
                                              <p:val>
                                                <p:strVal val="#ppt_y"/>
                                              </p:val>
                                            </p:tav>
                                            <p:tav tm="100000">
                                              <p:val>
                                                <p:strVal val="#ppt_y"/>
                                              </p:val>
                                            </p:tav>
                                          </p:tavLst>
                                        </p:anim>
                                      </p:childTnLst>
                                    </p:cTn>
                                  </p:par>
                                  <p:par>
                                    <p:cTn id="37" presetID="2" presetClass="entr" presetSubtype="2" accel="40000" fill="hold" nodeType="withEffect">
                                      <p:stCondLst>
                                        <p:cond delay="1000"/>
                                      </p:stCondLst>
                                      <p:childTnLst>
                                        <p:set>
                                          <p:cBhvr>
                                            <p:cTn id="38" dur="1" fill="hold">
                                              <p:stCondLst>
                                                <p:cond delay="0"/>
                                              </p:stCondLst>
                                            </p:cTn>
                                            <p:tgtEl>
                                              <p:spTgt spid="159"/>
                                            </p:tgtEl>
                                            <p:attrNameLst>
                                              <p:attrName>style.visibility</p:attrName>
                                            </p:attrNameLst>
                                          </p:cBhvr>
                                          <p:to>
                                            <p:strVal val="visible"/>
                                          </p:to>
                                        </p:set>
                                        <p:anim calcmode="lin" valueType="num">
                                          <p:cBhvr additive="base">
                                            <p:cTn id="39" dur="1250" fill="hold"/>
                                            <p:tgtEl>
                                              <p:spTgt spid="159"/>
                                            </p:tgtEl>
                                            <p:attrNameLst>
                                              <p:attrName>ppt_x</p:attrName>
                                            </p:attrNameLst>
                                          </p:cBhvr>
                                          <p:tavLst>
                                            <p:tav tm="0">
                                              <p:val>
                                                <p:strVal val="1+#ppt_w/2"/>
                                              </p:val>
                                            </p:tav>
                                            <p:tav tm="100000">
                                              <p:val>
                                                <p:strVal val="#ppt_x"/>
                                              </p:val>
                                            </p:tav>
                                          </p:tavLst>
                                        </p:anim>
                                        <p:anim calcmode="lin" valueType="num">
                                          <p:cBhvr additive="base">
                                            <p:cTn id="40" dur="1250" fill="hold"/>
                                            <p:tgtEl>
                                              <p:spTgt spid="159"/>
                                            </p:tgtEl>
                                            <p:attrNameLst>
                                              <p:attrName>ppt_y</p:attrName>
                                            </p:attrNameLst>
                                          </p:cBhvr>
                                          <p:tavLst>
                                            <p:tav tm="0">
                                              <p:val>
                                                <p:strVal val="#ppt_y"/>
                                              </p:val>
                                            </p:tav>
                                            <p:tav tm="100000">
                                              <p:val>
                                                <p:strVal val="#ppt_y"/>
                                              </p:val>
                                            </p:tav>
                                          </p:tavLst>
                                        </p:anim>
                                      </p:childTnLst>
                                    </p:cTn>
                                  </p:par>
                                </p:childTnLst>
                              </p:cTn>
                            </p:par>
                            <p:par>
                              <p:cTn id="41" fill="hold">
                                <p:stCondLst>
                                  <p:cond delay="4250"/>
                                </p:stCondLst>
                                <p:childTnLst>
                                  <p:par>
                                    <p:cTn id="42" presetID="53" presetClass="entr" presetSubtype="16" fill="hold" nodeType="afterEffect">
                                      <p:stCondLst>
                                        <p:cond delay="0"/>
                                      </p:stCondLst>
                                      <p:childTnLst>
                                        <p:set>
                                          <p:cBhvr>
                                            <p:cTn id="43" dur="1" fill="hold">
                                              <p:stCondLst>
                                                <p:cond delay="0"/>
                                              </p:stCondLst>
                                            </p:cTn>
                                            <p:tgtEl>
                                              <p:spTgt spid="136"/>
                                            </p:tgtEl>
                                            <p:attrNameLst>
                                              <p:attrName>style.visibility</p:attrName>
                                            </p:attrNameLst>
                                          </p:cBhvr>
                                          <p:to>
                                            <p:strVal val="visible"/>
                                          </p:to>
                                        </p:set>
                                        <p:anim calcmode="lin" valueType="num">
                                          <p:cBhvr>
                                            <p:cTn id="44" dur="100" fill="hold"/>
                                            <p:tgtEl>
                                              <p:spTgt spid="136"/>
                                            </p:tgtEl>
                                            <p:attrNameLst>
                                              <p:attrName>ppt_w</p:attrName>
                                            </p:attrNameLst>
                                          </p:cBhvr>
                                          <p:tavLst>
                                            <p:tav tm="0">
                                              <p:val>
                                                <p:fltVal val="0"/>
                                              </p:val>
                                            </p:tav>
                                            <p:tav tm="100000">
                                              <p:val>
                                                <p:strVal val="#ppt_w"/>
                                              </p:val>
                                            </p:tav>
                                          </p:tavLst>
                                        </p:anim>
                                        <p:anim calcmode="lin" valueType="num">
                                          <p:cBhvr>
                                            <p:cTn id="45" dur="100" fill="hold"/>
                                            <p:tgtEl>
                                              <p:spTgt spid="136"/>
                                            </p:tgtEl>
                                            <p:attrNameLst>
                                              <p:attrName>ppt_h</p:attrName>
                                            </p:attrNameLst>
                                          </p:cBhvr>
                                          <p:tavLst>
                                            <p:tav tm="0">
                                              <p:val>
                                                <p:fltVal val="0"/>
                                              </p:val>
                                            </p:tav>
                                            <p:tav tm="100000">
                                              <p:val>
                                                <p:strVal val="#ppt_h"/>
                                              </p:val>
                                            </p:tav>
                                          </p:tavLst>
                                        </p:anim>
                                        <p:animEffect transition="in" filter="fade">
                                          <p:cBhvr>
                                            <p:cTn id="46" dur="100"/>
                                            <p:tgtEl>
                                              <p:spTgt spid="136"/>
                                            </p:tgtEl>
                                          </p:cBhvr>
                                        </p:animEffect>
                                      </p:childTnLst>
                                    </p:cTn>
                                  </p:par>
                                  <p:par>
                                    <p:cTn id="47" presetID="6" presetClass="emph" presetSubtype="0" fill="hold" nodeType="withEffect">
                                      <p:stCondLst>
                                        <p:cond delay="100"/>
                                      </p:stCondLst>
                                      <p:childTnLst>
                                        <p:animScale>
                                          <p:cBhvr>
                                            <p:cTn id="48" dur="100" fill="hold"/>
                                            <p:tgtEl>
                                              <p:spTgt spid="136"/>
                                            </p:tgtEl>
                                          </p:cBhvr>
                                          <p:by x="110000" y="110000"/>
                                        </p:animScale>
                                      </p:childTnLst>
                                    </p:cTn>
                                  </p:par>
                                  <p:par>
                                    <p:cTn id="49" presetID="6" presetClass="emph" presetSubtype="0" fill="hold" nodeType="withEffect">
                                      <p:stCondLst>
                                        <p:cond delay="200"/>
                                      </p:stCondLst>
                                      <p:childTnLst>
                                        <p:animScale>
                                          <p:cBhvr>
                                            <p:cTn id="50" dur="200" fill="hold"/>
                                            <p:tgtEl>
                                              <p:spTgt spid="136"/>
                                            </p:tgtEl>
                                          </p:cBhvr>
                                          <p:by x="90000" y="90000"/>
                                        </p:animScale>
                                      </p:childTnLst>
                                    </p:cTn>
                                  </p:par>
                                  <p:par>
                                    <p:cTn id="51" presetID="6" presetClass="emph" presetSubtype="0" fill="hold" nodeType="withEffect">
                                      <p:stCondLst>
                                        <p:cond delay="400"/>
                                      </p:stCondLst>
                                      <p:childTnLst>
                                        <p:animScale>
                                          <p:cBhvr>
                                            <p:cTn id="52" dur="100" fill="hold"/>
                                            <p:tgtEl>
                                              <p:spTgt spid="136"/>
                                            </p:tgtEl>
                                          </p:cBhvr>
                                          <p:by x="105000" y="105000"/>
                                        </p:animScale>
                                      </p:childTnLst>
                                    </p:cTn>
                                  </p:par>
                                  <p:par>
                                    <p:cTn id="53" presetID="6" presetClass="emph" presetSubtype="0" fill="hold" nodeType="withEffect">
                                      <p:stCondLst>
                                        <p:cond delay="500"/>
                                      </p:stCondLst>
                                      <p:childTnLst>
                                        <p:animScale>
                                          <p:cBhvr>
                                            <p:cTn id="54" dur="200" fill="hold"/>
                                            <p:tgtEl>
                                              <p:spTgt spid="136"/>
                                            </p:tgtEl>
                                          </p:cBhvr>
                                          <p:by x="95000" y="95000"/>
                                        </p:animScale>
                                      </p:childTnLst>
                                    </p:cTn>
                                  </p:par>
                                </p:childTnLst>
                              </p:cTn>
                            </p:par>
                            <p:par>
                              <p:cTn id="55" fill="hold">
                                <p:stCondLst>
                                  <p:cond delay="4950"/>
                                </p:stCondLst>
                                <p:childTnLst>
                                  <p:par>
                                    <p:cTn id="56" presetID="53" presetClass="entr" presetSubtype="16" fill="hold" nodeType="afterEffect">
                                      <p:stCondLst>
                                        <p:cond delay="0"/>
                                      </p:stCondLst>
                                      <p:childTnLst>
                                        <p:set>
                                          <p:cBhvr>
                                            <p:cTn id="57" dur="1" fill="hold">
                                              <p:stCondLst>
                                                <p:cond delay="0"/>
                                              </p:stCondLst>
                                            </p:cTn>
                                            <p:tgtEl>
                                              <p:spTgt spid="175"/>
                                            </p:tgtEl>
                                            <p:attrNameLst>
                                              <p:attrName>style.visibility</p:attrName>
                                            </p:attrNameLst>
                                          </p:cBhvr>
                                          <p:to>
                                            <p:strVal val="visible"/>
                                          </p:to>
                                        </p:set>
                                        <p:anim calcmode="lin" valueType="num">
                                          <p:cBhvr>
                                            <p:cTn id="58" dur="100" fill="hold"/>
                                            <p:tgtEl>
                                              <p:spTgt spid="175"/>
                                            </p:tgtEl>
                                            <p:attrNameLst>
                                              <p:attrName>ppt_w</p:attrName>
                                            </p:attrNameLst>
                                          </p:cBhvr>
                                          <p:tavLst>
                                            <p:tav tm="0">
                                              <p:val>
                                                <p:fltVal val="0"/>
                                              </p:val>
                                            </p:tav>
                                            <p:tav tm="100000">
                                              <p:val>
                                                <p:strVal val="#ppt_w"/>
                                              </p:val>
                                            </p:tav>
                                          </p:tavLst>
                                        </p:anim>
                                        <p:anim calcmode="lin" valueType="num">
                                          <p:cBhvr>
                                            <p:cTn id="59" dur="100" fill="hold"/>
                                            <p:tgtEl>
                                              <p:spTgt spid="175"/>
                                            </p:tgtEl>
                                            <p:attrNameLst>
                                              <p:attrName>ppt_h</p:attrName>
                                            </p:attrNameLst>
                                          </p:cBhvr>
                                          <p:tavLst>
                                            <p:tav tm="0">
                                              <p:val>
                                                <p:fltVal val="0"/>
                                              </p:val>
                                            </p:tav>
                                            <p:tav tm="100000">
                                              <p:val>
                                                <p:strVal val="#ppt_h"/>
                                              </p:val>
                                            </p:tav>
                                          </p:tavLst>
                                        </p:anim>
                                        <p:animEffect transition="in" filter="fade">
                                          <p:cBhvr>
                                            <p:cTn id="60" dur="100"/>
                                            <p:tgtEl>
                                              <p:spTgt spid="175"/>
                                            </p:tgtEl>
                                          </p:cBhvr>
                                        </p:animEffect>
                                      </p:childTnLst>
                                    </p:cTn>
                                  </p:par>
                                  <p:par>
                                    <p:cTn id="61" presetID="6" presetClass="emph" presetSubtype="0" fill="hold" nodeType="withEffect">
                                      <p:stCondLst>
                                        <p:cond delay="100"/>
                                      </p:stCondLst>
                                      <p:childTnLst>
                                        <p:animScale>
                                          <p:cBhvr>
                                            <p:cTn id="62" dur="100" fill="hold"/>
                                            <p:tgtEl>
                                              <p:spTgt spid="175"/>
                                            </p:tgtEl>
                                          </p:cBhvr>
                                          <p:by x="110000" y="110000"/>
                                        </p:animScale>
                                      </p:childTnLst>
                                    </p:cTn>
                                  </p:par>
                                  <p:par>
                                    <p:cTn id="63" presetID="6" presetClass="emph" presetSubtype="0" fill="hold" nodeType="withEffect">
                                      <p:stCondLst>
                                        <p:cond delay="200"/>
                                      </p:stCondLst>
                                      <p:childTnLst>
                                        <p:animScale>
                                          <p:cBhvr>
                                            <p:cTn id="64" dur="200" fill="hold"/>
                                            <p:tgtEl>
                                              <p:spTgt spid="175"/>
                                            </p:tgtEl>
                                          </p:cBhvr>
                                          <p:by x="90000" y="90000"/>
                                        </p:animScale>
                                      </p:childTnLst>
                                    </p:cTn>
                                  </p:par>
                                  <p:par>
                                    <p:cTn id="65" presetID="6" presetClass="emph" presetSubtype="0" fill="hold" nodeType="withEffect">
                                      <p:stCondLst>
                                        <p:cond delay="400"/>
                                      </p:stCondLst>
                                      <p:childTnLst>
                                        <p:animScale>
                                          <p:cBhvr>
                                            <p:cTn id="66" dur="100" fill="hold"/>
                                            <p:tgtEl>
                                              <p:spTgt spid="175"/>
                                            </p:tgtEl>
                                          </p:cBhvr>
                                          <p:by x="105000" y="105000"/>
                                        </p:animScale>
                                      </p:childTnLst>
                                    </p:cTn>
                                  </p:par>
                                  <p:par>
                                    <p:cTn id="67" presetID="6" presetClass="emph" presetSubtype="0" fill="hold" nodeType="withEffect">
                                      <p:stCondLst>
                                        <p:cond delay="500"/>
                                      </p:stCondLst>
                                      <p:childTnLst>
                                        <p:animScale>
                                          <p:cBhvr>
                                            <p:cTn id="68" dur="200" fill="hold"/>
                                            <p:tgtEl>
                                              <p:spTgt spid="175"/>
                                            </p:tgtEl>
                                          </p:cBhvr>
                                          <p:by x="95000" y="95000"/>
                                        </p:animScale>
                                      </p:childTnLst>
                                    </p:cTn>
                                  </p:par>
                                </p:childTnLst>
                              </p:cTn>
                            </p:par>
                            <p:par>
                              <p:cTn id="69" fill="hold">
                                <p:stCondLst>
                                  <p:cond delay="5650"/>
                                </p:stCondLst>
                                <p:childTnLst>
                                  <p:par>
                                    <p:cTn id="70" presetID="53" presetClass="entr" presetSubtype="16" fill="hold" nodeType="afterEffect">
                                      <p:stCondLst>
                                        <p:cond delay="0"/>
                                      </p:stCondLst>
                                      <p:childTnLst>
                                        <p:set>
                                          <p:cBhvr>
                                            <p:cTn id="71" dur="1" fill="hold">
                                              <p:stCondLst>
                                                <p:cond delay="0"/>
                                              </p:stCondLst>
                                            </p:cTn>
                                            <p:tgtEl>
                                              <p:spTgt spid="149"/>
                                            </p:tgtEl>
                                            <p:attrNameLst>
                                              <p:attrName>style.visibility</p:attrName>
                                            </p:attrNameLst>
                                          </p:cBhvr>
                                          <p:to>
                                            <p:strVal val="visible"/>
                                          </p:to>
                                        </p:set>
                                        <p:anim calcmode="lin" valueType="num">
                                          <p:cBhvr>
                                            <p:cTn id="72" dur="100" fill="hold"/>
                                            <p:tgtEl>
                                              <p:spTgt spid="149"/>
                                            </p:tgtEl>
                                            <p:attrNameLst>
                                              <p:attrName>ppt_w</p:attrName>
                                            </p:attrNameLst>
                                          </p:cBhvr>
                                          <p:tavLst>
                                            <p:tav tm="0">
                                              <p:val>
                                                <p:fltVal val="0"/>
                                              </p:val>
                                            </p:tav>
                                            <p:tav tm="100000">
                                              <p:val>
                                                <p:strVal val="#ppt_w"/>
                                              </p:val>
                                            </p:tav>
                                          </p:tavLst>
                                        </p:anim>
                                        <p:anim calcmode="lin" valueType="num">
                                          <p:cBhvr>
                                            <p:cTn id="73" dur="100" fill="hold"/>
                                            <p:tgtEl>
                                              <p:spTgt spid="149"/>
                                            </p:tgtEl>
                                            <p:attrNameLst>
                                              <p:attrName>ppt_h</p:attrName>
                                            </p:attrNameLst>
                                          </p:cBhvr>
                                          <p:tavLst>
                                            <p:tav tm="0">
                                              <p:val>
                                                <p:fltVal val="0"/>
                                              </p:val>
                                            </p:tav>
                                            <p:tav tm="100000">
                                              <p:val>
                                                <p:strVal val="#ppt_h"/>
                                              </p:val>
                                            </p:tav>
                                          </p:tavLst>
                                        </p:anim>
                                        <p:animEffect transition="in" filter="fade">
                                          <p:cBhvr>
                                            <p:cTn id="74" dur="100"/>
                                            <p:tgtEl>
                                              <p:spTgt spid="149"/>
                                            </p:tgtEl>
                                          </p:cBhvr>
                                        </p:animEffect>
                                      </p:childTnLst>
                                    </p:cTn>
                                  </p:par>
                                  <p:par>
                                    <p:cTn id="75" presetID="6" presetClass="emph" presetSubtype="0" fill="hold" nodeType="withEffect">
                                      <p:stCondLst>
                                        <p:cond delay="100"/>
                                      </p:stCondLst>
                                      <p:childTnLst>
                                        <p:animScale>
                                          <p:cBhvr>
                                            <p:cTn id="76" dur="100" fill="hold"/>
                                            <p:tgtEl>
                                              <p:spTgt spid="149"/>
                                            </p:tgtEl>
                                          </p:cBhvr>
                                          <p:by x="110000" y="110000"/>
                                        </p:animScale>
                                      </p:childTnLst>
                                    </p:cTn>
                                  </p:par>
                                  <p:par>
                                    <p:cTn id="77" presetID="6" presetClass="emph" presetSubtype="0" fill="hold" nodeType="withEffect">
                                      <p:stCondLst>
                                        <p:cond delay="200"/>
                                      </p:stCondLst>
                                      <p:childTnLst>
                                        <p:animScale>
                                          <p:cBhvr>
                                            <p:cTn id="78" dur="200" fill="hold"/>
                                            <p:tgtEl>
                                              <p:spTgt spid="149"/>
                                            </p:tgtEl>
                                          </p:cBhvr>
                                          <p:by x="90000" y="90000"/>
                                        </p:animScale>
                                      </p:childTnLst>
                                    </p:cTn>
                                  </p:par>
                                  <p:par>
                                    <p:cTn id="79" presetID="6" presetClass="emph" presetSubtype="0" fill="hold" nodeType="withEffect">
                                      <p:stCondLst>
                                        <p:cond delay="400"/>
                                      </p:stCondLst>
                                      <p:childTnLst>
                                        <p:animScale>
                                          <p:cBhvr>
                                            <p:cTn id="80" dur="100" fill="hold"/>
                                            <p:tgtEl>
                                              <p:spTgt spid="149"/>
                                            </p:tgtEl>
                                          </p:cBhvr>
                                          <p:by x="105000" y="105000"/>
                                        </p:animScale>
                                      </p:childTnLst>
                                    </p:cTn>
                                  </p:par>
                                  <p:par>
                                    <p:cTn id="81" presetID="6" presetClass="emph" presetSubtype="0" fill="hold" nodeType="withEffect">
                                      <p:stCondLst>
                                        <p:cond delay="500"/>
                                      </p:stCondLst>
                                      <p:childTnLst>
                                        <p:animScale>
                                          <p:cBhvr>
                                            <p:cTn id="82" dur="200" fill="hold"/>
                                            <p:tgtEl>
                                              <p:spTgt spid="149"/>
                                            </p:tgtEl>
                                          </p:cBhvr>
                                          <p:by x="95000" y="95000"/>
                                        </p:animScale>
                                      </p:childTnLst>
                                    </p:cTn>
                                  </p:par>
                                </p:childTnLst>
                              </p:cTn>
                            </p:par>
                            <p:par>
                              <p:cTn id="83" fill="hold">
                                <p:stCondLst>
                                  <p:cond delay="6350"/>
                                </p:stCondLst>
                                <p:childTnLst>
                                  <p:par>
                                    <p:cTn id="84" presetID="53" presetClass="entr" presetSubtype="16" fill="hold" nodeType="afterEffect">
                                      <p:stCondLst>
                                        <p:cond delay="0"/>
                                      </p:stCondLst>
                                      <p:childTnLst>
                                        <p:set>
                                          <p:cBhvr>
                                            <p:cTn id="85" dur="1" fill="hold">
                                              <p:stCondLst>
                                                <p:cond delay="0"/>
                                              </p:stCondLst>
                                            </p:cTn>
                                            <p:tgtEl>
                                              <p:spTgt spid="188"/>
                                            </p:tgtEl>
                                            <p:attrNameLst>
                                              <p:attrName>style.visibility</p:attrName>
                                            </p:attrNameLst>
                                          </p:cBhvr>
                                          <p:to>
                                            <p:strVal val="visible"/>
                                          </p:to>
                                        </p:set>
                                        <p:anim calcmode="lin" valueType="num">
                                          <p:cBhvr>
                                            <p:cTn id="86" dur="100" fill="hold"/>
                                            <p:tgtEl>
                                              <p:spTgt spid="188"/>
                                            </p:tgtEl>
                                            <p:attrNameLst>
                                              <p:attrName>ppt_w</p:attrName>
                                            </p:attrNameLst>
                                          </p:cBhvr>
                                          <p:tavLst>
                                            <p:tav tm="0">
                                              <p:val>
                                                <p:fltVal val="0"/>
                                              </p:val>
                                            </p:tav>
                                            <p:tav tm="100000">
                                              <p:val>
                                                <p:strVal val="#ppt_w"/>
                                              </p:val>
                                            </p:tav>
                                          </p:tavLst>
                                        </p:anim>
                                        <p:anim calcmode="lin" valueType="num">
                                          <p:cBhvr>
                                            <p:cTn id="87" dur="100" fill="hold"/>
                                            <p:tgtEl>
                                              <p:spTgt spid="188"/>
                                            </p:tgtEl>
                                            <p:attrNameLst>
                                              <p:attrName>ppt_h</p:attrName>
                                            </p:attrNameLst>
                                          </p:cBhvr>
                                          <p:tavLst>
                                            <p:tav tm="0">
                                              <p:val>
                                                <p:fltVal val="0"/>
                                              </p:val>
                                            </p:tav>
                                            <p:tav tm="100000">
                                              <p:val>
                                                <p:strVal val="#ppt_h"/>
                                              </p:val>
                                            </p:tav>
                                          </p:tavLst>
                                        </p:anim>
                                        <p:animEffect transition="in" filter="fade">
                                          <p:cBhvr>
                                            <p:cTn id="88" dur="100"/>
                                            <p:tgtEl>
                                              <p:spTgt spid="188"/>
                                            </p:tgtEl>
                                          </p:cBhvr>
                                        </p:animEffect>
                                      </p:childTnLst>
                                    </p:cTn>
                                  </p:par>
                                  <p:par>
                                    <p:cTn id="89" presetID="6" presetClass="emph" presetSubtype="0" fill="hold" nodeType="withEffect">
                                      <p:stCondLst>
                                        <p:cond delay="100"/>
                                      </p:stCondLst>
                                      <p:childTnLst>
                                        <p:animScale>
                                          <p:cBhvr>
                                            <p:cTn id="90" dur="100" fill="hold"/>
                                            <p:tgtEl>
                                              <p:spTgt spid="188"/>
                                            </p:tgtEl>
                                          </p:cBhvr>
                                          <p:by x="110000" y="110000"/>
                                        </p:animScale>
                                      </p:childTnLst>
                                    </p:cTn>
                                  </p:par>
                                  <p:par>
                                    <p:cTn id="91" presetID="6" presetClass="emph" presetSubtype="0" fill="hold" nodeType="withEffect">
                                      <p:stCondLst>
                                        <p:cond delay="200"/>
                                      </p:stCondLst>
                                      <p:childTnLst>
                                        <p:animScale>
                                          <p:cBhvr>
                                            <p:cTn id="92" dur="200" fill="hold"/>
                                            <p:tgtEl>
                                              <p:spTgt spid="188"/>
                                            </p:tgtEl>
                                          </p:cBhvr>
                                          <p:by x="90000" y="90000"/>
                                        </p:animScale>
                                      </p:childTnLst>
                                    </p:cTn>
                                  </p:par>
                                  <p:par>
                                    <p:cTn id="93" presetID="6" presetClass="emph" presetSubtype="0" fill="hold" nodeType="withEffect">
                                      <p:stCondLst>
                                        <p:cond delay="400"/>
                                      </p:stCondLst>
                                      <p:childTnLst>
                                        <p:animScale>
                                          <p:cBhvr>
                                            <p:cTn id="94" dur="100" fill="hold"/>
                                            <p:tgtEl>
                                              <p:spTgt spid="188"/>
                                            </p:tgtEl>
                                          </p:cBhvr>
                                          <p:by x="105000" y="105000"/>
                                        </p:animScale>
                                      </p:childTnLst>
                                    </p:cTn>
                                  </p:par>
                                  <p:par>
                                    <p:cTn id="95" presetID="6" presetClass="emph" presetSubtype="0" fill="hold" nodeType="withEffect">
                                      <p:stCondLst>
                                        <p:cond delay="500"/>
                                      </p:stCondLst>
                                      <p:childTnLst>
                                        <p:animScale>
                                          <p:cBhvr>
                                            <p:cTn id="96" dur="200" fill="hold"/>
                                            <p:tgtEl>
                                              <p:spTgt spid="188"/>
                                            </p:tgtEl>
                                          </p:cBhvr>
                                          <p:by x="95000" y="95000"/>
                                        </p:animScale>
                                      </p:childTnLst>
                                    </p:cTn>
                                  </p:par>
                                </p:childTnLst>
                              </p:cTn>
                            </p:par>
                            <p:par>
                              <p:cTn id="97" fill="hold">
                                <p:stCondLst>
                                  <p:cond delay="7050"/>
                                </p:stCondLst>
                                <p:childTnLst>
                                  <p:par>
                                    <p:cTn id="98" presetID="53" presetClass="entr" presetSubtype="16" fill="hold" nodeType="afterEffect">
                                      <p:stCondLst>
                                        <p:cond delay="0"/>
                                      </p:stCondLst>
                                      <p:childTnLst>
                                        <p:set>
                                          <p:cBhvr>
                                            <p:cTn id="99" dur="1" fill="hold">
                                              <p:stCondLst>
                                                <p:cond delay="0"/>
                                              </p:stCondLst>
                                            </p:cTn>
                                            <p:tgtEl>
                                              <p:spTgt spid="162"/>
                                            </p:tgtEl>
                                            <p:attrNameLst>
                                              <p:attrName>style.visibility</p:attrName>
                                            </p:attrNameLst>
                                          </p:cBhvr>
                                          <p:to>
                                            <p:strVal val="visible"/>
                                          </p:to>
                                        </p:set>
                                        <p:anim calcmode="lin" valueType="num">
                                          <p:cBhvr>
                                            <p:cTn id="100" dur="100" fill="hold"/>
                                            <p:tgtEl>
                                              <p:spTgt spid="162"/>
                                            </p:tgtEl>
                                            <p:attrNameLst>
                                              <p:attrName>ppt_w</p:attrName>
                                            </p:attrNameLst>
                                          </p:cBhvr>
                                          <p:tavLst>
                                            <p:tav tm="0">
                                              <p:val>
                                                <p:fltVal val="0"/>
                                              </p:val>
                                            </p:tav>
                                            <p:tav tm="100000">
                                              <p:val>
                                                <p:strVal val="#ppt_w"/>
                                              </p:val>
                                            </p:tav>
                                          </p:tavLst>
                                        </p:anim>
                                        <p:anim calcmode="lin" valueType="num">
                                          <p:cBhvr>
                                            <p:cTn id="101" dur="100" fill="hold"/>
                                            <p:tgtEl>
                                              <p:spTgt spid="162"/>
                                            </p:tgtEl>
                                            <p:attrNameLst>
                                              <p:attrName>ppt_h</p:attrName>
                                            </p:attrNameLst>
                                          </p:cBhvr>
                                          <p:tavLst>
                                            <p:tav tm="0">
                                              <p:val>
                                                <p:fltVal val="0"/>
                                              </p:val>
                                            </p:tav>
                                            <p:tav tm="100000">
                                              <p:val>
                                                <p:strVal val="#ppt_h"/>
                                              </p:val>
                                            </p:tav>
                                          </p:tavLst>
                                        </p:anim>
                                        <p:animEffect transition="in" filter="fade">
                                          <p:cBhvr>
                                            <p:cTn id="102" dur="100"/>
                                            <p:tgtEl>
                                              <p:spTgt spid="162"/>
                                            </p:tgtEl>
                                          </p:cBhvr>
                                        </p:animEffect>
                                      </p:childTnLst>
                                    </p:cTn>
                                  </p:par>
                                  <p:par>
                                    <p:cTn id="103" presetID="6" presetClass="emph" presetSubtype="0" fill="hold" nodeType="withEffect">
                                      <p:stCondLst>
                                        <p:cond delay="100"/>
                                      </p:stCondLst>
                                      <p:childTnLst>
                                        <p:animScale>
                                          <p:cBhvr>
                                            <p:cTn id="104" dur="100" fill="hold"/>
                                            <p:tgtEl>
                                              <p:spTgt spid="162"/>
                                            </p:tgtEl>
                                          </p:cBhvr>
                                          <p:by x="110000" y="110000"/>
                                        </p:animScale>
                                      </p:childTnLst>
                                    </p:cTn>
                                  </p:par>
                                  <p:par>
                                    <p:cTn id="105" presetID="6" presetClass="emph" presetSubtype="0" fill="hold" nodeType="withEffect">
                                      <p:stCondLst>
                                        <p:cond delay="200"/>
                                      </p:stCondLst>
                                      <p:childTnLst>
                                        <p:animScale>
                                          <p:cBhvr>
                                            <p:cTn id="106" dur="200" fill="hold"/>
                                            <p:tgtEl>
                                              <p:spTgt spid="162"/>
                                            </p:tgtEl>
                                          </p:cBhvr>
                                          <p:by x="90000" y="90000"/>
                                        </p:animScale>
                                      </p:childTnLst>
                                    </p:cTn>
                                  </p:par>
                                  <p:par>
                                    <p:cTn id="107" presetID="6" presetClass="emph" presetSubtype="0" fill="hold" nodeType="withEffect">
                                      <p:stCondLst>
                                        <p:cond delay="400"/>
                                      </p:stCondLst>
                                      <p:childTnLst>
                                        <p:animScale>
                                          <p:cBhvr>
                                            <p:cTn id="108" dur="100" fill="hold"/>
                                            <p:tgtEl>
                                              <p:spTgt spid="162"/>
                                            </p:tgtEl>
                                          </p:cBhvr>
                                          <p:by x="105000" y="105000"/>
                                        </p:animScale>
                                      </p:childTnLst>
                                    </p:cTn>
                                  </p:par>
                                  <p:par>
                                    <p:cTn id="109" presetID="6" presetClass="emph" presetSubtype="0" fill="hold" nodeType="withEffect">
                                      <p:stCondLst>
                                        <p:cond delay="500"/>
                                      </p:stCondLst>
                                      <p:childTnLst>
                                        <p:animScale>
                                          <p:cBhvr>
                                            <p:cTn id="110" dur="200" fill="hold"/>
                                            <p:tgtEl>
                                              <p:spTgt spid="162"/>
                                            </p:tgtEl>
                                          </p:cBhvr>
                                          <p:by x="95000" y="95000"/>
                                        </p:animScale>
                                      </p:childTnLst>
                                    </p:cTn>
                                  </p:par>
                                </p:childTnLst>
                              </p:cTn>
                            </p:par>
                            <p:par>
                              <p:cTn id="111" fill="hold">
                                <p:stCondLst>
                                  <p:cond delay="7750"/>
                                </p:stCondLst>
                                <p:childTnLst>
                                  <p:par>
                                    <p:cTn id="112" presetID="53" presetClass="entr" presetSubtype="16" fill="hold" nodeType="afterEffect">
                                      <p:stCondLst>
                                        <p:cond delay="0"/>
                                      </p:stCondLst>
                                      <p:childTnLst>
                                        <p:set>
                                          <p:cBhvr>
                                            <p:cTn id="113" dur="1" fill="hold">
                                              <p:stCondLst>
                                                <p:cond delay="0"/>
                                              </p:stCondLst>
                                            </p:cTn>
                                            <p:tgtEl>
                                              <p:spTgt spid="198"/>
                                            </p:tgtEl>
                                            <p:attrNameLst>
                                              <p:attrName>style.visibility</p:attrName>
                                            </p:attrNameLst>
                                          </p:cBhvr>
                                          <p:to>
                                            <p:strVal val="visible"/>
                                          </p:to>
                                        </p:set>
                                        <p:anim calcmode="lin" valueType="num">
                                          <p:cBhvr>
                                            <p:cTn id="114" dur="500" fill="hold"/>
                                            <p:tgtEl>
                                              <p:spTgt spid="198"/>
                                            </p:tgtEl>
                                            <p:attrNameLst>
                                              <p:attrName>ppt_w</p:attrName>
                                            </p:attrNameLst>
                                          </p:cBhvr>
                                          <p:tavLst>
                                            <p:tav tm="0">
                                              <p:val>
                                                <p:fltVal val="0"/>
                                              </p:val>
                                            </p:tav>
                                            <p:tav tm="100000">
                                              <p:val>
                                                <p:strVal val="#ppt_w"/>
                                              </p:val>
                                            </p:tav>
                                          </p:tavLst>
                                        </p:anim>
                                        <p:anim calcmode="lin" valueType="num">
                                          <p:cBhvr>
                                            <p:cTn id="115" dur="500" fill="hold"/>
                                            <p:tgtEl>
                                              <p:spTgt spid="198"/>
                                            </p:tgtEl>
                                            <p:attrNameLst>
                                              <p:attrName>ppt_h</p:attrName>
                                            </p:attrNameLst>
                                          </p:cBhvr>
                                          <p:tavLst>
                                            <p:tav tm="0">
                                              <p:val>
                                                <p:fltVal val="0"/>
                                              </p:val>
                                            </p:tav>
                                            <p:tav tm="100000">
                                              <p:val>
                                                <p:strVal val="#ppt_h"/>
                                              </p:val>
                                            </p:tav>
                                          </p:tavLst>
                                        </p:anim>
                                        <p:animEffect transition="in" filter="fade">
                                          <p:cBhvr>
                                            <p:cTn id="116" dur="500"/>
                                            <p:tgtEl>
                                              <p:spTgt spid="198"/>
                                            </p:tgtEl>
                                          </p:cBhvr>
                                        </p:animEffect>
                                      </p:childTnLst>
                                    </p:cTn>
                                  </p:par>
                                  <p:par>
                                    <p:cTn id="117" presetID="53" presetClass="entr" presetSubtype="16" fill="hold" nodeType="withEffect">
                                      <p:stCondLst>
                                        <p:cond delay="0"/>
                                      </p:stCondLst>
                                      <p:childTnLst>
                                        <p:set>
                                          <p:cBhvr>
                                            <p:cTn id="118" dur="1" fill="hold">
                                              <p:stCondLst>
                                                <p:cond delay="0"/>
                                              </p:stCondLst>
                                            </p:cTn>
                                            <p:tgtEl>
                                              <p:spTgt spid="213"/>
                                            </p:tgtEl>
                                            <p:attrNameLst>
                                              <p:attrName>style.visibility</p:attrName>
                                            </p:attrNameLst>
                                          </p:cBhvr>
                                          <p:to>
                                            <p:strVal val="visible"/>
                                          </p:to>
                                        </p:set>
                                        <p:anim calcmode="lin" valueType="num">
                                          <p:cBhvr>
                                            <p:cTn id="119" dur="500" fill="hold"/>
                                            <p:tgtEl>
                                              <p:spTgt spid="213"/>
                                            </p:tgtEl>
                                            <p:attrNameLst>
                                              <p:attrName>ppt_w</p:attrName>
                                            </p:attrNameLst>
                                          </p:cBhvr>
                                          <p:tavLst>
                                            <p:tav tm="0">
                                              <p:val>
                                                <p:fltVal val="0"/>
                                              </p:val>
                                            </p:tav>
                                            <p:tav tm="100000">
                                              <p:val>
                                                <p:strVal val="#ppt_w"/>
                                              </p:val>
                                            </p:tav>
                                          </p:tavLst>
                                        </p:anim>
                                        <p:anim calcmode="lin" valueType="num">
                                          <p:cBhvr>
                                            <p:cTn id="120" dur="500" fill="hold"/>
                                            <p:tgtEl>
                                              <p:spTgt spid="213"/>
                                            </p:tgtEl>
                                            <p:attrNameLst>
                                              <p:attrName>ppt_h</p:attrName>
                                            </p:attrNameLst>
                                          </p:cBhvr>
                                          <p:tavLst>
                                            <p:tav tm="0">
                                              <p:val>
                                                <p:fltVal val="0"/>
                                              </p:val>
                                            </p:tav>
                                            <p:tav tm="100000">
                                              <p:val>
                                                <p:strVal val="#ppt_h"/>
                                              </p:val>
                                            </p:tav>
                                          </p:tavLst>
                                        </p:anim>
                                        <p:animEffect transition="in" filter="fade">
                                          <p:cBhvr>
                                            <p:cTn id="121" dur="500"/>
                                            <p:tgtEl>
                                              <p:spTgt spid="213"/>
                                            </p:tgtEl>
                                          </p:cBhvr>
                                        </p:animEffect>
                                      </p:childTnLst>
                                    </p:cTn>
                                  </p:par>
                                  <p:par>
                                    <p:cTn id="122" presetID="53" presetClass="entr" presetSubtype="16" fill="hold" nodeType="withEffect">
                                      <p:stCondLst>
                                        <p:cond delay="0"/>
                                      </p:stCondLst>
                                      <p:childTnLst>
                                        <p:set>
                                          <p:cBhvr>
                                            <p:cTn id="123" dur="1" fill="hold">
                                              <p:stCondLst>
                                                <p:cond delay="0"/>
                                              </p:stCondLst>
                                            </p:cTn>
                                            <p:tgtEl>
                                              <p:spTgt spid="222"/>
                                            </p:tgtEl>
                                            <p:attrNameLst>
                                              <p:attrName>style.visibility</p:attrName>
                                            </p:attrNameLst>
                                          </p:cBhvr>
                                          <p:to>
                                            <p:strVal val="visible"/>
                                          </p:to>
                                        </p:set>
                                        <p:anim calcmode="lin" valueType="num">
                                          <p:cBhvr>
                                            <p:cTn id="124" dur="500" fill="hold"/>
                                            <p:tgtEl>
                                              <p:spTgt spid="222"/>
                                            </p:tgtEl>
                                            <p:attrNameLst>
                                              <p:attrName>ppt_w</p:attrName>
                                            </p:attrNameLst>
                                          </p:cBhvr>
                                          <p:tavLst>
                                            <p:tav tm="0">
                                              <p:val>
                                                <p:fltVal val="0"/>
                                              </p:val>
                                            </p:tav>
                                            <p:tav tm="100000">
                                              <p:val>
                                                <p:strVal val="#ppt_w"/>
                                              </p:val>
                                            </p:tav>
                                          </p:tavLst>
                                        </p:anim>
                                        <p:anim calcmode="lin" valueType="num">
                                          <p:cBhvr>
                                            <p:cTn id="125" dur="500" fill="hold"/>
                                            <p:tgtEl>
                                              <p:spTgt spid="222"/>
                                            </p:tgtEl>
                                            <p:attrNameLst>
                                              <p:attrName>ppt_h</p:attrName>
                                            </p:attrNameLst>
                                          </p:cBhvr>
                                          <p:tavLst>
                                            <p:tav tm="0">
                                              <p:val>
                                                <p:fltVal val="0"/>
                                              </p:val>
                                            </p:tav>
                                            <p:tav tm="100000">
                                              <p:val>
                                                <p:strVal val="#ppt_h"/>
                                              </p:val>
                                            </p:tav>
                                          </p:tavLst>
                                        </p:anim>
                                        <p:animEffect transition="in" filter="fade">
                                          <p:cBhvr>
                                            <p:cTn id="126" dur="500"/>
                                            <p:tgtEl>
                                              <p:spTgt spid="222"/>
                                            </p:tgtEl>
                                          </p:cBhvr>
                                        </p:animEffect>
                                      </p:childTnLst>
                                    </p:cTn>
                                  </p:par>
                                  <p:par>
                                    <p:cTn id="127" presetID="53" presetClass="entr" presetSubtype="16" fill="hold" nodeType="withEffect">
                                      <p:stCondLst>
                                        <p:cond delay="0"/>
                                      </p:stCondLst>
                                      <p:childTnLst>
                                        <p:set>
                                          <p:cBhvr>
                                            <p:cTn id="128" dur="1" fill="hold">
                                              <p:stCondLst>
                                                <p:cond delay="0"/>
                                              </p:stCondLst>
                                            </p:cTn>
                                            <p:tgtEl>
                                              <p:spTgt spid="232"/>
                                            </p:tgtEl>
                                            <p:attrNameLst>
                                              <p:attrName>style.visibility</p:attrName>
                                            </p:attrNameLst>
                                          </p:cBhvr>
                                          <p:to>
                                            <p:strVal val="visible"/>
                                          </p:to>
                                        </p:set>
                                        <p:anim calcmode="lin" valueType="num">
                                          <p:cBhvr>
                                            <p:cTn id="129" dur="500" fill="hold"/>
                                            <p:tgtEl>
                                              <p:spTgt spid="232"/>
                                            </p:tgtEl>
                                            <p:attrNameLst>
                                              <p:attrName>ppt_w</p:attrName>
                                            </p:attrNameLst>
                                          </p:cBhvr>
                                          <p:tavLst>
                                            <p:tav tm="0">
                                              <p:val>
                                                <p:fltVal val="0"/>
                                              </p:val>
                                            </p:tav>
                                            <p:tav tm="100000">
                                              <p:val>
                                                <p:strVal val="#ppt_w"/>
                                              </p:val>
                                            </p:tav>
                                          </p:tavLst>
                                        </p:anim>
                                        <p:anim calcmode="lin" valueType="num">
                                          <p:cBhvr>
                                            <p:cTn id="130" dur="500" fill="hold"/>
                                            <p:tgtEl>
                                              <p:spTgt spid="232"/>
                                            </p:tgtEl>
                                            <p:attrNameLst>
                                              <p:attrName>ppt_h</p:attrName>
                                            </p:attrNameLst>
                                          </p:cBhvr>
                                          <p:tavLst>
                                            <p:tav tm="0">
                                              <p:val>
                                                <p:fltVal val="0"/>
                                              </p:val>
                                            </p:tav>
                                            <p:tav tm="100000">
                                              <p:val>
                                                <p:strVal val="#ppt_h"/>
                                              </p:val>
                                            </p:tav>
                                          </p:tavLst>
                                        </p:anim>
                                        <p:animEffect transition="in" filter="fade">
                                          <p:cBhvr>
                                            <p:cTn id="131" dur="500"/>
                                            <p:tgtEl>
                                              <p:spTgt spid="232"/>
                                            </p:tgtEl>
                                          </p:cBhvr>
                                        </p:animEffect>
                                      </p:childTnLst>
                                    </p:cTn>
                                  </p:par>
                                  <p:par>
                                    <p:cTn id="132" presetID="53" presetClass="entr" presetSubtype="16" fill="hold" nodeType="withEffect">
                                      <p:stCondLst>
                                        <p:cond delay="0"/>
                                      </p:stCondLst>
                                      <p:childTnLst>
                                        <p:set>
                                          <p:cBhvr>
                                            <p:cTn id="133" dur="1" fill="hold">
                                              <p:stCondLst>
                                                <p:cond delay="0"/>
                                              </p:stCondLst>
                                            </p:cTn>
                                            <p:tgtEl>
                                              <p:spTgt spid="241"/>
                                            </p:tgtEl>
                                            <p:attrNameLst>
                                              <p:attrName>style.visibility</p:attrName>
                                            </p:attrNameLst>
                                          </p:cBhvr>
                                          <p:to>
                                            <p:strVal val="visible"/>
                                          </p:to>
                                        </p:set>
                                        <p:anim calcmode="lin" valueType="num">
                                          <p:cBhvr>
                                            <p:cTn id="134" dur="500" fill="hold"/>
                                            <p:tgtEl>
                                              <p:spTgt spid="241"/>
                                            </p:tgtEl>
                                            <p:attrNameLst>
                                              <p:attrName>ppt_w</p:attrName>
                                            </p:attrNameLst>
                                          </p:cBhvr>
                                          <p:tavLst>
                                            <p:tav tm="0">
                                              <p:val>
                                                <p:fltVal val="0"/>
                                              </p:val>
                                            </p:tav>
                                            <p:tav tm="100000">
                                              <p:val>
                                                <p:strVal val="#ppt_w"/>
                                              </p:val>
                                            </p:tav>
                                          </p:tavLst>
                                        </p:anim>
                                        <p:anim calcmode="lin" valueType="num">
                                          <p:cBhvr>
                                            <p:cTn id="135" dur="500" fill="hold"/>
                                            <p:tgtEl>
                                              <p:spTgt spid="241"/>
                                            </p:tgtEl>
                                            <p:attrNameLst>
                                              <p:attrName>ppt_h</p:attrName>
                                            </p:attrNameLst>
                                          </p:cBhvr>
                                          <p:tavLst>
                                            <p:tav tm="0">
                                              <p:val>
                                                <p:fltVal val="0"/>
                                              </p:val>
                                            </p:tav>
                                            <p:tav tm="100000">
                                              <p:val>
                                                <p:strVal val="#ppt_h"/>
                                              </p:val>
                                            </p:tav>
                                          </p:tavLst>
                                        </p:anim>
                                        <p:animEffect transition="in" filter="fade">
                                          <p:cBhvr>
                                            <p:cTn id="136" dur="500"/>
                                            <p:tgtEl>
                                              <p:spTgt spid="241"/>
                                            </p:tgtEl>
                                          </p:cBhvr>
                                        </p:animEffect>
                                      </p:childTnLst>
                                    </p:cTn>
                                  </p:par>
                                </p:childTnLst>
                              </p:cTn>
                            </p:par>
                            <p:par>
                              <p:cTn id="137" fill="hold">
                                <p:stCondLst>
                                  <p:cond delay="8250"/>
                                </p:stCondLst>
                                <p:childTnLst>
                                  <p:par>
                                    <p:cTn id="138" presetID="14" presetClass="entr" presetSubtype="10" fill="hold" nodeType="afterEffect">
                                      <p:stCondLst>
                                        <p:cond delay="0"/>
                                      </p:stCondLst>
                                      <p:childTnLst>
                                        <p:set>
                                          <p:cBhvr>
                                            <p:cTn id="139" dur="1" fill="hold">
                                              <p:stCondLst>
                                                <p:cond delay="0"/>
                                              </p:stCondLst>
                                            </p:cTn>
                                            <p:tgtEl>
                                              <p:spTgt spid="139"/>
                                            </p:tgtEl>
                                            <p:attrNameLst>
                                              <p:attrName>style.visibility</p:attrName>
                                            </p:attrNameLst>
                                          </p:cBhvr>
                                          <p:to>
                                            <p:strVal val="visible"/>
                                          </p:to>
                                        </p:set>
                                        <p:animEffect transition="in" filter="randombar(horizontal)">
                                          <p:cBhvr>
                                            <p:cTn id="140" dur="500"/>
                                            <p:tgtEl>
                                              <p:spTgt spid="139"/>
                                            </p:tgtEl>
                                          </p:cBhvr>
                                        </p:animEffect>
                                      </p:childTnLst>
                                    </p:cTn>
                                  </p:par>
                                  <p:par>
                                    <p:cTn id="141" presetID="14" presetClass="entr" presetSubtype="10" fill="hold" nodeType="withEffect">
                                      <p:stCondLst>
                                        <p:cond delay="0"/>
                                      </p:stCondLst>
                                      <p:childTnLst>
                                        <p:set>
                                          <p:cBhvr>
                                            <p:cTn id="142" dur="1" fill="hold">
                                              <p:stCondLst>
                                                <p:cond delay="0"/>
                                              </p:stCondLst>
                                            </p:cTn>
                                            <p:tgtEl>
                                              <p:spTgt spid="178"/>
                                            </p:tgtEl>
                                            <p:attrNameLst>
                                              <p:attrName>style.visibility</p:attrName>
                                            </p:attrNameLst>
                                          </p:cBhvr>
                                          <p:to>
                                            <p:strVal val="visible"/>
                                          </p:to>
                                        </p:set>
                                        <p:animEffect transition="in" filter="randombar(horizontal)">
                                          <p:cBhvr>
                                            <p:cTn id="143" dur="500"/>
                                            <p:tgtEl>
                                              <p:spTgt spid="178"/>
                                            </p:tgtEl>
                                          </p:cBhvr>
                                        </p:animEffect>
                                      </p:childTnLst>
                                    </p:cTn>
                                  </p:par>
                                  <p:par>
                                    <p:cTn id="144" presetID="14" presetClass="entr" presetSubtype="10" fill="hold" nodeType="withEffect">
                                      <p:stCondLst>
                                        <p:cond delay="0"/>
                                      </p:stCondLst>
                                      <p:childTnLst>
                                        <p:set>
                                          <p:cBhvr>
                                            <p:cTn id="145" dur="1" fill="hold">
                                              <p:stCondLst>
                                                <p:cond delay="0"/>
                                              </p:stCondLst>
                                            </p:cTn>
                                            <p:tgtEl>
                                              <p:spTgt spid="152"/>
                                            </p:tgtEl>
                                            <p:attrNameLst>
                                              <p:attrName>style.visibility</p:attrName>
                                            </p:attrNameLst>
                                          </p:cBhvr>
                                          <p:to>
                                            <p:strVal val="visible"/>
                                          </p:to>
                                        </p:set>
                                        <p:animEffect transition="in" filter="randombar(horizontal)">
                                          <p:cBhvr>
                                            <p:cTn id="146" dur="500"/>
                                            <p:tgtEl>
                                              <p:spTgt spid="152"/>
                                            </p:tgtEl>
                                          </p:cBhvr>
                                        </p:animEffect>
                                      </p:childTnLst>
                                    </p:cTn>
                                  </p:par>
                                  <p:par>
                                    <p:cTn id="147" presetID="14" presetClass="entr" presetSubtype="10" fill="hold" nodeType="withEffect">
                                      <p:stCondLst>
                                        <p:cond delay="0"/>
                                      </p:stCondLst>
                                      <p:childTnLst>
                                        <p:set>
                                          <p:cBhvr>
                                            <p:cTn id="148" dur="1" fill="hold">
                                              <p:stCondLst>
                                                <p:cond delay="0"/>
                                              </p:stCondLst>
                                            </p:cTn>
                                            <p:tgtEl>
                                              <p:spTgt spid="191"/>
                                            </p:tgtEl>
                                            <p:attrNameLst>
                                              <p:attrName>style.visibility</p:attrName>
                                            </p:attrNameLst>
                                          </p:cBhvr>
                                          <p:to>
                                            <p:strVal val="visible"/>
                                          </p:to>
                                        </p:set>
                                        <p:animEffect transition="in" filter="randombar(horizontal)">
                                          <p:cBhvr>
                                            <p:cTn id="149" dur="500"/>
                                            <p:tgtEl>
                                              <p:spTgt spid="191"/>
                                            </p:tgtEl>
                                          </p:cBhvr>
                                        </p:animEffect>
                                      </p:childTnLst>
                                    </p:cTn>
                                  </p:par>
                                  <p:par>
                                    <p:cTn id="150" presetID="14" presetClass="entr" presetSubtype="10" fill="hold" nodeType="withEffect">
                                      <p:stCondLst>
                                        <p:cond delay="0"/>
                                      </p:stCondLst>
                                      <p:childTnLst>
                                        <p:set>
                                          <p:cBhvr>
                                            <p:cTn id="151" dur="1" fill="hold">
                                              <p:stCondLst>
                                                <p:cond delay="0"/>
                                              </p:stCondLst>
                                            </p:cTn>
                                            <p:tgtEl>
                                              <p:spTgt spid="165"/>
                                            </p:tgtEl>
                                            <p:attrNameLst>
                                              <p:attrName>style.visibility</p:attrName>
                                            </p:attrNameLst>
                                          </p:cBhvr>
                                          <p:to>
                                            <p:strVal val="visible"/>
                                          </p:to>
                                        </p:set>
                                        <p:animEffect transition="in" filter="randombar(horizontal)">
                                          <p:cBhvr>
                                            <p:cTn id="152"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3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圆角矩形 72"/>
          <p:cNvSpPr/>
          <p:nvPr/>
        </p:nvSpPr>
        <p:spPr>
          <a:xfrm>
            <a:off x="144119" y="980728"/>
            <a:ext cx="1729620" cy="392334"/>
          </a:xfrm>
          <a:prstGeom prst="roundRect">
            <a:avLst>
              <a:gd name="adj" fmla="val 9976"/>
            </a:avLst>
          </a:prstGeom>
          <a:gradFill>
            <a:gsLst>
              <a:gs pos="100000">
                <a:srgbClr val="70AD47"/>
              </a:gs>
              <a:gs pos="0">
                <a:srgbClr val="368044"/>
              </a:gs>
            </a:gsLst>
            <a:lin ang="1200000" scaled="0"/>
          </a:gra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4" name="组合 73"/>
          <p:cNvGrpSpPr/>
          <p:nvPr/>
        </p:nvGrpSpPr>
        <p:grpSpPr>
          <a:xfrm>
            <a:off x="232948" y="1117641"/>
            <a:ext cx="118508" cy="118509"/>
            <a:chOff x="4486616" y="3001075"/>
            <a:chExt cx="274695" cy="274699"/>
          </a:xfrm>
        </p:grpSpPr>
        <p:sp>
          <p:nvSpPr>
            <p:cNvPr id="75" name="椭圆 7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椭圆 7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7" name="组合 76"/>
          <p:cNvGrpSpPr/>
          <p:nvPr/>
        </p:nvGrpSpPr>
        <p:grpSpPr>
          <a:xfrm>
            <a:off x="0" y="1151303"/>
            <a:ext cx="288238" cy="46073"/>
            <a:chOff x="4318304" y="3089060"/>
            <a:chExt cx="384317" cy="61430"/>
          </a:xfrm>
        </p:grpSpPr>
        <p:sp>
          <p:nvSpPr>
            <p:cNvPr id="78" name="圆角矩形 7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9" name="圆角矩形 7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0" name="文本框 10"/>
          <p:cNvSpPr txBox="1"/>
          <p:nvPr/>
        </p:nvSpPr>
        <p:spPr>
          <a:xfrm>
            <a:off x="243720" y="1007618"/>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1" name="任意多边形 80"/>
          <p:cNvSpPr/>
          <p:nvPr/>
        </p:nvSpPr>
        <p:spPr>
          <a:xfrm>
            <a:off x="1405427" y="2985964"/>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任意多边形 81"/>
          <p:cNvSpPr/>
          <p:nvPr/>
        </p:nvSpPr>
        <p:spPr>
          <a:xfrm>
            <a:off x="3859535" y="2985964"/>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任意多边形 82"/>
          <p:cNvSpPr/>
          <p:nvPr/>
        </p:nvSpPr>
        <p:spPr>
          <a:xfrm>
            <a:off x="6313647" y="2985964"/>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ysClr val="window" lastClr="FFFFFF">
              <a:lumMod val="95000"/>
            </a:sysClr>
          </a:solidFill>
          <a:ln w="12700" cap="flat" cmpd="sng" algn="ctr">
            <a:noFill/>
            <a:prstDash val="solid"/>
            <a:miter lim="800000"/>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4" name="组合 83"/>
          <p:cNvGrpSpPr/>
          <p:nvPr/>
        </p:nvGrpSpPr>
        <p:grpSpPr>
          <a:xfrm>
            <a:off x="1277236" y="2600213"/>
            <a:ext cx="2075976" cy="415498"/>
            <a:chOff x="1703707" y="2072537"/>
            <a:chExt cx="2767968" cy="553995"/>
          </a:xfrm>
        </p:grpSpPr>
        <p:sp>
          <p:nvSpPr>
            <p:cNvPr id="85" name="文本框 280"/>
            <p:cNvSpPr txBox="1"/>
            <p:nvPr/>
          </p:nvSpPr>
          <p:spPr>
            <a:xfrm>
              <a:off x="1703707" y="2072537"/>
              <a:ext cx="1030515" cy="55399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01</a:t>
              </a:r>
              <a:endParaRPr kumimoji="0" lang="zh-CN" altLang="en-US" sz="210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sp>
          <p:nvSpPr>
            <p:cNvPr id="86" name="文本框 281"/>
            <p:cNvSpPr txBox="1"/>
            <p:nvPr/>
          </p:nvSpPr>
          <p:spPr>
            <a:xfrm>
              <a:off x="2385682" y="2077312"/>
              <a:ext cx="2085993" cy="4924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87" name="组合 86"/>
          <p:cNvGrpSpPr/>
          <p:nvPr/>
        </p:nvGrpSpPr>
        <p:grpSpPr>
          <a:xfrm>
            <a:off x="3758219" y="2600213"/>
            <a:ext cx="2075976" cy="415498"/>
            <a:chOff x="1703707" y="2072537"/>
            <a:chExt cx="2767968" cy="553995"/>
          </a:xfrm>
        </p:grpSpPr>
        <p:sp>
          <p:nvSpPr>
            <p:cNvPr id="88" name="文本框 283"/>
            <p:cNvSpPr txBox="1"/>
            <p:nvPr/>
          </p:nvSpPr>
          <p:spPr>
            <a:xfrm>
              <a:off x="1703707" y="2072537"/>
              <a:ext cx="1030515" cy="55399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02</a:t>
              </a:r>
              <a:endParaRPr kumimoji="0" lang="zh-CN" altLang="en-US" sz="210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sp>
          <p:nvSpPr>
            <p:cNvPr id="89" name="文本框 284"/>
            <p:cNvSpPr txBox="1"/>
            <p:nvPr/>
          </p:nvSpPr>
          <p:spPr>
            <a:xfrm>
              <a:off x="2385682" y="2077312"/>
              <a:ext cx="2085993" cy="4924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90" name="组合 89"/>
          <p:cNvGrpSpPr/>
          <p:nvPr/>
        </p:nvGrpSpPr>
        <p:grpSpPr>
          <a:xfrm>
            <a:off x="6200945" y="2600213"/>
            <a:ext cx="2075976" cy="415498"/>
            <a:chOff x="1703707" y="2072537"/>
            <a:chExt cx="2767968" cy="553995"/>
          </a:xfrm>
        </p:grpSpPr>
        <p:sp>
          <p:nvSpPr>
            <p:cNvPr id="91" name="文本框 286"/>
            <p:cNvSpPr txBox="1"/>
            <p:nvPr/>
          </p:nvSpPr>
          <p:spPr>
            <a:xfrm>
              <a:off x="1703707" y="2072537"/>
              <a:ext cx="1030515" cy="55399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rPr>
                <a:t>03</a:t>
              </a:r>
              <a:endParaRPr kumimoji="0" lang="zh-CN" altLang="en-US" sz="2100" b="0" i="0" u="none" strike="noStrike" kern="0" cap="none" spc="0" normalizeH="0" baseline="0" noProof="0" dirty="0">
                <a:ln>
                  <a:noFill/>
                </a:ln>
                <a:solidFill>
                  <a:sysClr val="windowText" lastClr="000000">
                    <a:lumMod val="50000"/>
                    <a:lumOff val="50000"/>
                  </a:sysClr>
                </a:solidFill>
                <a:effectLst/>
                <a:uLnTx/>
                <a:uFillTx/>
                <a:latin typeface="Impact" panose="020B0806030902050204" pitchFamily="34" charset="0"/>
              </a:endParaRPr>
            </a:p>
          </p:txBody>
        </p:sp>
        <p:sp>
          <p:nvSpPr>
            <p:cNvPr id="92" name="文本框 287"/>
            <p:cNvSpPr txBox="1"/>
            <p:nvPr/>
          </p:nvSpPr>
          <p:spPr>
            <a:xfrm>
              <a:off x="2385682" y="2077312"/>
              <a:ext cx="2085993" cy="4924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93" name="组合 92"/>
          <p:cNvGrpSpPr/>
          <p:nvPr/>
        </p:nvGrpSpPr>
        <p:grpSpPr>
          <a:xfrm>
            <a:off x="831088" y="3299041"/>
            <a:ext cx="846596" cy="818421"/>
            <a:chOff x="1108117" y="2967663"/>
            <a:chExt cx="1128795" cy="1091228"/>
          </a:xfrm>
        </p:grpSpPr>
        <p:grpSp>
          <p:nvGrpSpPr>
            <p:cNvPr id="94" name="组合 93"/>
            <p:cNvGrpSpPr/>
            <p:nvPr/>
          </p:nvGrpSpPr>
          <p:grpSpPr>
            <a:xfrm>
              <a:off x="1108117" y="2967663"/>
              <a:ext cx="1128795" cy="1091228"/>
              <a:chOff x="4565675" y="764773"/>
              <a:chExt cx="2003843" cy="1937151"/>
            </a:xfrm>
          </p:grpSpPr>
          <p:sp>
            <p:nvSpPr>
              <p:cNvPr id="103" name="椭圆 102"/>
              <p:cNvSpPr/>
              <p:nvPr/>
            </p:nvSpPr>
            <p:spPr>
              <a:xfrm>
                <a:off x="4565675" y="907548"/>
                <a:ext cx="1794376" cy="1794376"/>
              </a:xfrm>
              <a:prstGeom prst="ellipse">
                <a:avLst/>
              </a:prstGeom>
              <a:gradFill>
                <a:gsLst>
                  <a:gs pos="20000">
                    <a:sysClr val="window" lastClr="FFFFFF"/>
                  </a:gs>
                  <a:gs pos="92000">
                    <a:srgbClr val="C7C8C4"/>
                  </a:gs>
                </a:gsLst>
                <a:lin ang="8400000" scaled="0"/>
              </a:gradFill>
              <a:ln w="12700" cap="flat" cmpd="sng" algn="ctr">
                <a:noFill/>
                <a:prstDash val="solid"/>
                <a:miter lim="800000"/>
              </a:ln>
              <a:effectLst>
                <a:outerShdw blurRad="165100" dist="762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4" name="椭圆 103"/>
              <p:cNvSpPr/>
              <p:nvPr/>
            </p:nvSpPr>
            <p:spPr>
              <a:xfrm>
                <a:off x="4776826" y="1118698"/>
                <a:ext cx="1372075" cy="1372076"/>
              </a:xfrm>
              <a:prstGeom prst="ellipse">
                <a:avLst/>
              </a:prstGeom>
              <a:solidFill>
                <a:srgbClr val="368044"/>
              </a:solidFill>
              <a:ln w="15875" cap="flat" cmpd="sng" algn="ctr">
                <a:gradFill>
                  <a:gsLst>
                    <a:gs pos="0">
                      <a:sysClr val="window" lastClr="FFFFFF">
                        <a:lumMod val="65000"/>
                      </a:sysClr>
                    </a:gs>
                    <a:gs pos="100000">
                      <a:sysClr val="window" lastClr="FFFFFF"/>
                    </a:gs>
                  </a:gsLst>
                  <a:lin ang="84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5" name="椭圆 104"/>
              <p:cNvSpPr/>
              <p:nvPr/>
            </p:nvSpPr>
            <p:spPr>
              <a:xfrm>
                <a:off x="5484020" y="764773"/>
                <a:ext cx="1085498" cy="830792"/>
              </a:xfrm>
              <a:prstGeom prst="ellipse">
                <a:avLst/>
              </a:prstGeom>
              <a:gradFill flip="none" rotWithShape="1">
                <a:gsLst>
                  <a:gs pos="32000">
                    <a:srgbClr val="FFFFFF">
                      <a:alpha val="17000"/>
                    </a:srgbClr>
                  </a:gs>
                  <a:gs pos="6000">
                    <a:sysClr val="window" lastClr="FFFFFF">
                      <a:alpha val="70000"/>
                    </a:sysClr>
                  </a:gs>
                  <a:gs pos="67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6" name="任意多边形 105"/>
              <p:cNvSpPr/>
              <p:nvPr/>
            </p:nvSpPr>
            <p:spPr>
              <a:xfrm>
                <a:off x="4783198" y="1133314"/>
                <a:ext cx="1314800" cy="771793"/>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ysClr val="window" lastClr="FFFFFF">
                  <a:alpha val="10000"/>
                </a:sysClr>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95" name="组合 94"/>
            <p:cNvGrpSpPr/>
            <p:nvPr/>
          </p:nvGrpSpPr>
          <p:grpSpPr>
            <a:xfrm>
              <a:off x="1425357" y="3383593"/>
              <a:ext cx="382345" cy="337558"/>
              <a:chOff x="10044251" y="4522834"/>
              <a:chExt cx="745082" cy="657806"/>
            </a:xfrm>
            <a:solidFill>
              <a:sysClr val="window" lastClr="FFFFFF"/>
            </a:solidFill>
            <a:effectLst/>
          </p:grpSpPr>
          <p:sp>
            <p:nvSpPr>
              <p:cNvPr id="96"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7"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8"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9"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0"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1"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2"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07" name="组合 106"/>
          <p:cNvGrpSpPr/>
          <p:nvPr/>
        </p:nvGrpSpPr>
        <p:grpSpPr>
          <a:xfrm>
            <a:off x="3218284" y="3299041"/>
            <a:ext cx="846596" cy="818421"/>
            <a:chOff x="4291044" y="2967663"/>
            <a:chExt cx="1128795" cy="1091228"/>
          </a:xfrm>
        </p:grpSpPr>
        <p:grpSp>
          <p:nvGrpSpPr>
            <p:cNvPr id="108" name="组合 107"/>
            <p:cNvGrpSpPr/>
            <p:nvPr/>
          </p:nvGrpSpPr>
          <p:grpSpPr>
            <a:xfrm>
              <a:off x="4291044" y="2967663"/>
              <a:ext cx="1128795" cy="1091228"/>
              <a:chOff x="4565675" y="764773"/>
              <a:chExt cx="2003843" cy="1937151"/>
            </a:xfrm>
          </p:grpSpPr>
          <p:sp>
            <p:nvSpPr>
              <p:cNvPr id="126" name="椭圆 125"/>
              <p:cNvSpPr/>
              <p:nvPr/>
            </p:nvSpPr>
            <p:spPr>
              <a:xfrm>
                <a:off x="4565675" y="907548"/>
                <a:ext cx="1794376" cy="1794376"/>
              </a:xfrm>
              <a:prstGeom prst="ellipse">
                <a:avLst/>
              </a:prstGeom>
              <a:gradFill>
                <a:gsLst>
                  <a:gs pos="20000">
                    <a:sysClr val="window" lastClr="FFFFFF"/>
                  </a:gs>
                  <a:gs pos="92000">
                    <a:srgbClr val="C7C8C4"/>
                  </a:gs>
                </a:gsLst>
                <a:lin ang="8400000" scaled="0"/>
              </a:gradFill>
              <a:ln w="12700" cap="flat" cmpd="sng" algn="ctr">
                <a:noFill/>
                <a:prstDash val="solid"/>
                <a:miter lim="800000"/>
              </a:ln>
              <a:effectLst>
                <a:outerShdw blurRad="165100" dist="762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7" name="椭圆 126"/>
              <p:cNvSpPr/>
              <p:nvPr/>
            </p:nvSpPr>
            <p:spPr>
              <a:xfrm>
                <a:off x="4776826" y="1118698"/>
                <a:ext cx="1372075" cy="1372076"/>
              </a:xfrm>
              <a:prstGeom prst="ellipse">
                <a:avLst/>
              </a:prstGeom>
              <a:solidFill>
                <a:srgbClr val="368044"/>
              </a:solidFill>
              <a:ln w="15875" cap="flat" cmpd="sng" algn="ctr">
                <a:gradFill>
                  <a:gsLst>
                    <a:gs pos="0">
                      <a:sysClr val="window" lastClr="FFFFFF">
                        <a:lumMod val="65000"/>
                      </a:sysClr>
                    </a:gs>
                    <a:gs pos="100000">
                      <a:sysClr val="window" lastClr="FFFFFF"/>
                    </a:gs>
                  </a:gsLst>
                  <a:lin ang="84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8" name="椭圆 127"/>
              <p:cNvSpPr/>
              <p:nvPr/>
            </p:nvSpPr>
            <p:spPr>
              <a:xfrm>
                <a:off x="5484020" y="764773"/>
                <a:ext cx="1085498" cy="830792"/>
              </a:xfrm>
              <a:prstGeom prst="ellipse">
                <a:avLst/>
              </a:prstGeom>
              <a:gradFill flip="none" rotWithShape="1">
                <a:gsLst>
                  <a:gs pos="32000">
                    <a:srgbClr val="FFFFFF">
                      <a:alpha val="17000"/>
                    </a:srgbClr>
                  </a:gs>
                  <a:gs pos="6000">
                    <a:sysClr val="window" lastClr="FFFFFF">
                      <a:alpha val="70000"/>
                    </a:sysClr>
                  </a:gs>
                  <a:gs pos="67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9" name="任意多边形 128"/>
              <p:cNvSpPr/>
              <p:nvPr/>
            </p:nvSpPr>
            <p:spPr>
              <a:xfrm>
                <a:off x="4783198" y="1133314"/>
                <a:ext cx="1314800" cy="771793"/>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ysClr val="window" lastClr="FFFFFF">
                  <a:alpha val="10000"/>
                </a:sysClr>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09" name="组合 108"/>
            <p:cNvGrpSpPr/>
            <p:nvPr/>
          </p:nvGrpSpPr>
          <p:grpSpPr>
            <a:xfrm>
              <a:off x="4608433" y="3368167"/>
              <a:ext cx="372722" cy="337930"/>
              <a:chOff x="10054349" y="2685014"/>
              <a:chExt cx="726328" cy="658528"/>
            </a:xfrm>
            <a:solidFill>
              <a:sysClr val="window" lastClr="FFFFFF"/>
            </a:solidFill>
            <a:effectLst/>
          </p:grpSpPr>
          <p:sp>
            <p:nvSpPr>
              <p:cNvPr id="110"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1"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2"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3"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4"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5"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6"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7"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8"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9"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0"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1"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2"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3"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4"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5"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30" name="组合 129"/>
          <p:cNvGrpSpPr/>
          <p:nvPr/>
        </p:nvGrpSpPr>
        <p:grpSpPr>
          <a:xfrm>
            <a:off x="5691444" y="3299041"/>
            <a:ext cx="846596" cy="818421"/>
            <a:chOff x="7588591" y="2967663"/>
            <a:chExt cx="1128795" cy="1091228"/>
          </a:xfrm>
        </p:grpSpPr>
        <p:grpSp>
          <p:nvGrpSpPr>
            <p:cNvPr id="131" name="组合 130"/>
            <p:cNvGrpSpPr/>
            <p:nvPr/>
          </p:nvGrpSpPr>
          <p:grpSpPr>
            <a:xfrm>
              <a:off x="7588591" y="2967663"/>
              <a:ext cx="1128795" cy="1091228"/>
              <a:chOff x="4565675" y="764773"/>
              <a:chExt cx="2003843" cy="1937151"/>
            </a:xfrm>
          </p:grpSpPr>
          <p:sp>
            <p:nvSpPr>
              <p:cNvPr id="137" name="椭圆 136"/>
              <p:cNvSpPr/>
              <p:nvPr/>
            </p:nvSpPr>
            <p:spPr>
              <a:xfrm>
                <a:off x="4565675" y="907548"/>
                <a:ext cx="1794376" cy="1794376"/>
              </a:xfrm>
              <a:prstGeom prst="ellipse">
                <a:avLst/>
              </a:prstGeom>
              <a:gradFill>
                <a:gsLst>
                  <a:gs pos="20000">
                    <a:sysClr val="window" lastClr="FFFFFF"/>
                  </a:gs>
                  <a:gs pos="92000">
                    <a:srgbClr val="C7C8C4"/>
                  </a:gs>
                </a:gsLst>
                <a:lin ang="8400000" scaled="0"/>
              </a:gradFill>
              <a:ln w="12700" cap="flat" cmpd="sng" algn="ctr">
                <a:noFill/>
                <a:prstDash val="solid"/>
                <a:miter lim="800000"/>
              </a:ln>
              <a:effectLst>
                <a:outerShdw blurRad="165100" dist="762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8" name="椭圆 137"/>
              <p:cNvSpPr/>
              <p:nvPr/>
            </p:nvSpPr>
            <p:spPr>
              <a:xfrm>
                <a:off x="4776826" y="1118698"/>
                <a:ext cx="1372075" cy="1372076"/>
              </a:xfrm>
              <a:prstGeom prst="ellipse">
                <a:avLst/>
              </a:prstGeom>
              <a:solidFill>
                <a:srgbClr val="368044"/>
              </a:solidFill>
              <a:ln w="15875" cap="flat" cmpd="sng" algn="ctr">
                <a:gradFill>
                  <a:gsLst>
                    <a:gs pos="0">
                      <a:sysClr val="window" lastClr="FFFFFF">
                        <a:lumMod val="65000"/>
                      </a:sysClr>
                    </a:gs>
                    <a:gs pos="100000">
                      <a:sysClr val="window" lastClr="FFFFFF"/>
                    </a:gs>
                  </a:gsLst>
                  <a:lin ang="84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9" name="椭圆 138"/>
              <p:cNvSpPr/>
              <p:nvPr/>
            </p:nvSpPr>
            <p:spPr>
              <a:xfrm>
                <a:off x="5484020" y="764773"/>
                <a:ext cx="1085498" cy="830792"/>
              </a:xfrm>
              <a:prstGeom prst="ellipse">
                <a:avLst/>
              </a:prstGeom>
              <a:gradFill flip="none" rotWithShape="1">
                <a:gsLst>
                  <a:gs pos="32000">
                    <a:srgbClr val="FFFFFF">
                      <a:alpha val="17000"/>
                    </a:srgbClr>
                  </a:gs>
                  <a:gs pos="6000">
                    <a:sysClr val="window" lastClr="FFFFFF">
                      <a:alpha val="70000"/>
                    </a:sysClr>
                  </a:gs>
                  <a:gs pos="67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0" name="任意多边形 139"/>
              <p:cNvSpPr/>
              <p:nvPr/>
            </p:nvSpPr>
            <p:spPr>
              <a:xfrm>
                <a:off x="4783198" y="1133314"/>
                <a:ext cx="1314800" cy="771793"/>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ysClr val="window" lastClr="FFFFFF">
                  <a:alpha val="10000"/>
                </a:sysClr>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32" name="组合 131"/>
            <p:cNvGrpSpPr/>
            <p:nvPr/>
          </p:nvGrpSpPr>
          <p:grpSpPr>
            <a:xfrm>
              <a:off x="7941651" y="3349411"/>
              <a:ext cx="271565" cy="405922"/>
              <a:chOff x="10182016" y="3597432"/>
              <a:chExt cx="481093" cy="719115"/>
            </a:xfrm>
            <a:solidFill>
              <a:sysClr val="window" lastClr="FFFFFF"/>
            </a:solidFill>
            <a:effectLst/>
          </p:grpSpPr>
          <p:sp>
            <p:nvSpPr>
              <p:cNvPr id="133"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34"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35" name="Freeform 458"/>
              <p:cNvSpPr>
                <a:spLocks/>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36"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141" name="文本框 336"/>
          <p:cNvSpPr txBox="1"/>
          <p:nvPr/>
        </p:nvSpPr>
        <p:spPr>
          <a:xfrm>
            <a:off x="1736729" y="3356030"/>
            <a:ext cx="1306837" cy="819455"/>
          </a:xfrm>
          <a:prstGeom prst="rect">
            <a:avLst/>
          </a:prstGeom>
          <a:noFill/>
        </p:spPr>
        <p:txBody>
          <a:bodyPr wrap="square" rtlCol="0">
            <a:spAutoFit/>
          </a:bodyPr>
          <a:lstStyle/>
          <a:p>
            <a:pP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42" name="文本框 337"/>
          <p:cNvSpPr txBox="1"/>
          <p:nvPr/>
        </p:nvSpPr>
        <p:spPr>
          <a:xfrm>
            <a:off x="4206905" y="3356030"/>
            <a:ext cx="1306837" cy="819455"/>
          </a:xfrm>
          <a:prstGeom prst="rect">
            <a:avLst/>
          </a:prstGeom>
          <a:noFill/>
        </p:spPr>
        <p:txBody>
          <a:bodyPr wrap="square" rtlCol="0">
            <a:spAutoFit/>
          </a:bodyPr>
          <a:lstStyle/>
          <a:p>
            <a:pP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43" name="文本框 338"/>
          <p:cNvSpPr txBox="1"/>
          <p:nvPr/>
        </p:nvSpPr>
        <p:spPr>
          <a:xfrm>
            <a:off x="6674487" y="3356030"/>
            <a:ext cx="1306837" cy="819455"/>
          </a:xfrm>
          <a:prstGeom prst="rect">
            <a:avLst/>
          </a:prstGeom>
          <a:noFill/>
        </p:spPr>
        <p:txBody>
          <a:bodyPr wrap="square" rtlCol="0">
            <a:spAutoFit/>
          </a:bodyPr>
          <a:lstStyle/>
          <a:p>
            <a:pP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14:bounceEnd="50000">
                                          <p:cBhvr additive="base">
                                            <p:cTn id="14" dur="500" fill="hold"/>
                                            <p:tgtEl>
                                              <p:spTgt spid="7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childTnLst>
                              </p:cTn>
                            </p:par>
                            <p:par>
                              <p:cTn id="20" fill="hold">
                                <p:stCondLst>
                                  <p:cond delay="2000"/>
                                </p:stCondLst>
                                <p:childTnLst>
                                  <p:par>
                                    <p:cTn id="21" presetID="2" presetClass="entr" presetSubtype="8" accel="40000" fill="hold" grpId="0" nodeType="afterEffect" p14:presetBounceEnd="40000">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14:bounceEnd="40000">
                                          <p:cBhvr additive="base">
                                            <p:cTn id="23" dur="1500" fill="hold"/>
                                            <p:tgtEl>
                                              <p:spTgt spid="83"/>
                                            </p:tgtEl>
                                            <p:attrNameLst>
                                              <p:attrName>ppt_x</p:attrName>
                                            </p:attrNameLst>
                                          </p:cBhvr>
                                          <p:tavLst>
                                            <p:tav tm="0">
                                              <p:val>
                                                <p:strVal val="0-#ppt_w/2"/>
                                              </p:val>
                                            </p:tav>
                                            <p:tav tm="100000">
                                              <p:val>
                                                <p:strVal val="#ppt_x"/>
                                              </p:val>
                                            </p:tav>
                                          </p:tavLst>
                                        </p:anim>
                                        <p:anim calcmode="lin" valueType="num" p14:bounceEnd="40000">
                                          <p:cBhvr additive="base">
                                            <p:cTn id="24" dur="1500" fill="hold"/>
                                            <p:tgtEl>
                                              <p:spTgt spid="83"/>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14:presetBounceEnd="40000">
                                      <p:stCondLst>
                                        <p:cond delay="250"/>
                                      </p:stCondLst>
                                      <p:childTnLst>
                                        <p:set>
                                          <p:cBhvr>
                                            <p:cTn id="26" dur="1" fill="hold">
                                              <p:stCondLst>
                                                <p:cond delay="0"/>
                                              </p:stCondLst>
                                            </p:cTn>
                                            <p:tgtEl>
                                              <p:spTgt spid="82"/>
                                            </p:tgtEl>
                                            <p:attrNameLst>
                                              <p:attrName>style.visibility</p:attrName>
                                            </p:attrNameLst>
                                          </p:cBhvr>
                                          <p:to>
                                            <p:strVal val="visible"/>
                                          </p:to>
                                        </p:set>
                                        <p:anim calcmode="lin" valueType="num" p14:bounceEnd="40000">
                                          <p:cBhvr additive="base">
                                            <p:cTn id="27" dur="1500" fill="hold"/>
                                            <p:tgtEl>
                                              <p:spTgt spid="82"/>
                                            </p:tgtEl>
                                            <p:attrNameLst>
                                              <p:attrName>ppt_x</p:attrName>
                                            </p:attrNameLst>
                                          </p:cBhvr>
                                          <p:tavLst>
                                            <p:tav tm="0">
                                              <p:val>
                                                <p:strVal val="0-#ppt_w/2"/>
                                              </p:val>
                                            </p:tav>
                                            <p:tav tm="100000">
                                              <p:val>
                                                <p:strVal val="#ppt_x"/>
                                              </p:val>
                                            </p:tav>
                                          </p:tavLst>
                                        </p:anim>
                                        <p:anim calcmode="lin" valueType="num" p14:bounceEnd="40000">
                                          <p:cBhvr additive="base">
                                            <p:cTn id="28" dur="1500" fill="hold"/>
                                            <p:tgtEl>
                                              <p:spTgt spid="82"/>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14:presetBounceEnd="40000">
                                      <p:stCondLst>
                                        <p:cond delay="500"/>
                                      </p:stCondLst>
                                      <p:childTnLst>
                                        <p:set>
                                          <p:cBhvr>
                                            <p:cTn id="30" dur="1" fill="hold">
                                              <p:stCondLst>
                                                <p:cond delay="0"/>
                                              </p:stCondLst>
                                            </p:cTn>
                                            <p:tgtEl>
                                              <p:spTgt spid="81"/>
                                            </p:tgtEl>
                                            <p:attrNameLst>
                                              <p:attrName>style.visibility</p:attrName>
                                            </p:attrNameLst>
                                          </p:cBhvr>
                                          <p:to>
                                            <p:strVal val="visible"/>
                                          </p:to>
                                        </p:set>
                                        <p:anim calcmode="lin" valueType="num" p14:bounceEnd="40000">
                                          <p:cBhvr additive="base">
                                            <p:cTn id="31" dur="1500" fill="hold"/>
                                            <p:tgtEl>
                                              <p:spTgt spid="81"/>
                                            </p:tgtEl>
                                            <p:attrNameLst>
                                              <p:attrName>ppt_x</p:attrName>
                                            </p:attrNameLst>
                                          </p:cBhvr>
                                          <p:tavLst>
                                            <p:tav tm="0">
                                              <p:val>
                                                <p:strVal val="0-#ppt_w/2"/>
                                              </p:val>
                                            </p:tav>
                                            <p:tav tm="100000">
                                              <p:val>
                                                <p:strVal val="#ppt_x"/>
                                              </p:val>
                                            </p:tav>
                                          </p:tavLst>
                                        </p:anim>
                                        <p:anim calcmode="lin" valueType="num" p14:bounceEnd="40000">
                                          <p:cBhvr additive="base">
                                            <p:cTn id="32" dur="1500" fill="hold"/>
                                            <p:tgtEl>
                                              <p:spTgt spid="81"/>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14:presetBounceEnd="40000">
                                      <p:stCondLst>
                                        <p:cond delay="750"/>
                                      </p:stCondLst>
                                      <p:childTnLst>
                                        <p:set>
                                          <p:cBhvr>
                                            <p:cTn id="34" dur="1" fill="hold">
                                              <p:stCondLst>
                                                <p:cond delay="0"/>
                                              </p:stCondLst>
                                            </p:cTn>
                                            <p:tgtEl>
                                              <p:spTgt spid="130"/>
                                            </p:tgtEl>
                                            <p:attrNameLst>
                                              <p:attrName>style.visibility</p:attrName>
                                            </p:attrNameLst>
                                          </p:cBhvr>
                                          <p:to>
                                            <p:strVal val="visible"/>
                                          </p:to>
                                        </p:set>
                                        <p:anim calcmode="lin" valueType="num" p14:bounceEnd="40000">
                                          <p:cBhvr additive="base">
                                            <p:cTn id="35" dur="1500" fill="hold"/>
                                            <p:tgtEl>
                                              <p:spTgt spid="130"/>
                                            </p:tgtEl>
                                            <p:attrNameLst>
                                              <p:attrName>ppt_x</p:attrName>
                                            </p:attrNameLst>
                                          </p:cBhvr>
                                          <p:tavLst>
                                            <p:tav tm="0">
                                              <p:val>
                                                <p:strVal val="0-#ppt_w/2"/>
                                              </p:val>
                                            </p:tav>
                                            <p:tav tm="100000">
                                              <p:val>
                                                <p:strVal val="#ppt_x"/>
                                              </p:val>
                                            </p:tav>
                                          </p:tavLst>
                                        </p:anim>
                                        <p:anim calcmode="lin" valueType="num" p14:bounceEnd="40000">
                                          <p:cBhvr additive="base">
                                            <p:cTn id="36" dur="1500" fill="hold"/>
                                            <p:tgtEl>
                                              <p:spTgt spid="130"/>
                                            </p:tgtEl>
                                            <p:attrNameLst>
                                              <p:attrName>ppt_y</p:attrName>
                                            </p:attrNameLst>
                                          </p:cBhvr>
                                          <p:tavLst>
                                            <p:tav tm="0">
                                              <p:val>
                                                <p:strVal val="#ppt_y"/>
                                              </p:val>
                                            </p:tav>
                                            <p:tav tm="100000">
                                              <p:val>
                                                <p:strVal val="#ppt_y"/>
                                              </p:val>
                                            </p:tav>
                                          </p:tavLst>
                                        </p:anim>
                                      </p:childTnLst>
                                    </p:cTn>
                                  </p:par>
                                  <p:par>
                                    <p:cTn id="37" presetID="2" presetClass="entr" presetSubtype="8" accel="40000" fill="hold" nodeType="withEffect" p14:presetBounceEnd="40000">
                                      <p:stCondLst>
                                        <p:cond delay="1000"/>
                                      </p:stCondLst>
                                      <p:childTnLst>
                                        <p:set>
                                          <p:cBhvr>
                                            <p:cTn id="38" dur="1" fill="hold">
                                              <p:stCondLst>
                                                <p:cond delay="0"/>
                                              </p:stCondLst>
                                            </p:cTn>
                                            <p:tgtEl>
                                              <p:spTgt spid="107"/>
                                            </p:tgtEl>
                                            <p:attrNameLst>
                                              <p:attrName>style.visibility</p:attrName>
                                            </p:attrNameLst>
                                          </p:cBhvr>
                                          <p:to>
                                            <p:strVal val="visible"/>
                                          </p:to>
                                        </p:set>
                                        <p:anim calcmode="lin" valueType="num" p14:bounceEnd="40000">
                                          <p:cBhvr additive="base">
                                            <p:cTn id="39" dur="1500" fill="hold"/>
                                            <p:tgtEl>
                                              <p:spTgt spid="107"/>
                                            </p:tgtEl>
                                            <p:attrNameLst>
                                              <p:attrName>ppt_x</p:attrName>
                                            </p:attrNameLst>
                                          </p:cBhvr>
                                          <p:tavLst>
                                            <p:tav tm="0">
                                              <p:val>
                                                <p:strVal val="0-#ppt_w/2"/>
                                              </p:val>
                                            </p:tav>
                                            <p:tav tm="100000">
                                              <p:val>
                                                <p:strVal val="#ppt_x"/>
                                              </p:val>
                                            </p:tav>
                                          </p:tavLst>
                                        </p:anim>
                                        <p:anim calcmode="lin" valueType="num" p14:bounceEnd="40000">
                                          <p:cBhvr additive="base">
                                            <p:cTn id="40" dur="1500" fill="hold"/>
                                            <p:tgtEl>
                                              <p:spTgt spid="107"/>
                                            </p:tgtEl>
                                            <p:attrNameLst>
                                              <p:attrName>ppt_y</p:attrName>
                                            </p:attrNameLst>
                                          </p:cBhvr>
                                          <p:tavLst>
                                            <p:tav tm="0">
                                              <p:val>
                                                <p:strVal val="#ppt_y"/>
                                              </p:val>
                                            </p:tav>
                                            <p:tav tm="100000">
                                              <p:val>
                                                <p:strVal val="#ppt_y"/>
                                              </p:val>
                                            </p:tav>
                                          </p:tavLst>
                                        </p:anim>
                                      </p:childTnLst>
                                    </p:cTn>
                                  </p:par>
                                  <p:par>
                                    <p:cTn id="41" presetID="2" presetClass="entr" presetSubtype="8" accel="40000" fill="hold" nodeType="withEffect" p14:presetBounceEnd="40000">
                                      <p:stCondLst>
                                        <p:cond delay="1250"/>
                                      </p:stCondLst>
                                      <p:childTnLst>
                                        <p:set>
                                          <p:cBhvr>
                                            <p:cTn id="42" dur="1" fill="hold">
                                              <p:stCondLst>
                                                <p:cond delay="0"/>
                                              </p:stCondLst>
                                            </p:cTn>
                                            <p:tgtEl>
                                              <p:spTgt spid="93"/>
                                            </p:tgtEl>
                                            <p:attrNameLst>
                                              <p:attrName>style.visibility</p:attrName>
                                            </p:attrNameLst>
                                          </p:cBhvr>
                                          <p:to>
                                            <p:strVal val="visible"/>
                                          </p:to>
                                        </p:set>
                                        <p:anim calcmode="lin" valueType="num" p14:bounceEnd="40000">
                                          <p:cBhvr additive="base">
                                            <p:cTn id="43" dur="1500" fill="hold"/>
                                            <p:tgtEl>
                                              <p:spTgt spid="93"/>
                                            </p:tgtEl>
                                            <p:attrNameLst>
                                              <p:attrName>ppt_x</p:attrName>
                                            </p:attrNameLst>
                                          </p:cBhvr>
                                          <p:tavLst>
                                            <p:tav tm="0">
                                              <p:val>
                                                <p:strVal val="0-#ppt_w/2"/>
                                              </p:val>
                                            </p:tav>
                                            <p:tav tm="100000">
                                              <p:val>
                                                <p:strVal val="#ppt_x"/>
                                              </p:val>
                                            </p:tav>
                                          </p:tavLst>
                                        </p:anim>
                                        <p:anim calcmode="lin" valueType="num" p14:bounceEnd="40000">
                                          <p:cBhvr additive="base">
                                            <p:cTn id="44" dur="1500" fill="hold"/>
                                            <p:tgtEl>
                                              <p:spTgt spid="93"/>
                                            </p:tgtEl>
                                            <p:attrNameLst>
                                              <p:attrName>ppt_y</p:attrName>
                                            </p:attrNameLst>
                                          </p:cBhvr>
                                          <p:tavLst>
                                            <p:tav tm="0">
                                              <p:val>
                                                <p:strVal val="#ppt_y"/>
                                              </p:val>
                                            </p:tav>
                                            <p:tav tm="100000">
                                              <p:val>
                                                <p:strVal val="#ppt_y"/>
                                              </p:val>
                                            </p:tav>
                                          </p:tavLst>
                                        </p:anim>
                                      </p:childTnLst>
                                    </p:cTn>
                                  </p:par>
                                </p:childTnLst>
                              </p:cTn>
                            </p:par>
                            <p:par>
                              <p:cTn id="45" fill="hold">
                                <p:stCondLst>
                                  <p:cond delay="4750"/>
                                </p:stCondLst>
                                <p:childTnLst>
                                  <p:par>
                                    <p:cTn id="46" presetID="22" presetClass="entr" presetSubtype="8" fill="hold" nodeType="after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wipe(left)">
                                          <p:cBhvr>
                                            <p:cTn id="48" dur="500"/>
                                            <p:tgtEl>
                                              <p:spTgt spid="84"/>
                                            </p:tgtEl>
                                          </p:cBhvr>
                                        </p:animEffect>
                                      </p:childTnLst>
                                    </p:cTn>
                                  </p:par>
                                </p:childTnLst>
                              </p:cTn>
                            </p:par>
                            <p:par>
                              <p:cTn id="49" fill="hold">
                                <p:stCondLst>
                                  <p:cond delay="5250"/>
                                </p:stCondLst>
                                <p:childTnLst>
                                  <p:par>
                                    <p:cTn id="50" presetID="22" presetClass="entr" presetSubtype="8" fill="hold" nodeType="after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wipe(left)">
                                          <p:cBhvr>
                                            <p:cTn id="52" dur="500"/>
                                            <p:tgtEl>
                                              <p:spTgt spid="87"/>
                                            </p:tgtEl>
                                          </p:cBhvr>
                                        </p:animEffect>
                                      </p:childTnLst>
                                    </p:cTn>
                                  </p:par>
                                </p:childTnLst>
                              </p:cTn>
                            </p:par>
                            <p:par>
                              <p:cTn id="53" fill="hold">
                                <p:stCondLst>
                                  <p:cond delay="5750"/>
                                </p:stCondLst>
                                <p:childTnLst>
                                  <p:par>
                                    <p:cTn id="54" presetID="22" presetClass="entr" presetSubtype="8" fill="hold" nodeType="afterEffect">
                                      <p:stCondLst>
                                        <p:cond delay="0"/>
                                      </p:stCondLst>
                                      <p:childTnLst>
                                        <p:set>
                                          <p:cBhvr>
                                            <p:cTn id="55" dur="1" fill="hold">
                                              <p:stCondLst>
                                                <p:cond delay="0"/>
                                              </p:stCondLst>
                                            </p:cTn>
                                            <p:tgtEl>
                                              <p:spTgt spid="90"/>
                                            </p:tgtEl>
                                            <p:attrNameLst>
                                              <p:attrName>style.visibility</p:attrName>
                                            </p:attrNameLst>
                                          </p:cBhvr>
                                          <p:to>
                                            <p:strVal val="visible"/>
                                          </p:to>
                                        </p:set>
                                        <p:animEffect transition="in" filter="wipe(left)">
                                          <p:cBhvr>
                                            <p:cTn id="56" dur="500"/>
                                            <p:tgtEl>
                                              <p:spTgt spid="90"/>
                                            </p:tgtEl>
                                          </p:cBhvr>
                                        </p:animEffect>
                                      </p:childTnLst>
                                    </p:cTn>
                                  </p:par>
                                </p:childTnLst>
                              </p:cTn>
                            </p:par>
                            <p:par>
                              <p:cTn id="57" fill="hold">
                                <p:stCondLst>
                                  <p:cond delay="625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141"/>
                                            </p:tgtEl>
                                            <p:attrNameLst>
                                              <p:attrName>style.visibility</p:attrName>
                                            </p:attrNameLst>
                                          </p:cBhvr>
                                          <p:to>
                                            <p:strVal val="visible"/>
                                          </p:to>
                                        </p:set>
                                        <p:animEffect transition="in" filter="fade">
                                          <p:cBhvr>
                                            <p:cTn id="60" dur="500"/>
                                            <p:tgtEl>
                                              <p:spTgt spid="141"/>
                                            </p:tgtEl>
                                          </p:cBhvr>
                                        </p:animEffect>
                                      </p:childTnLst>
                                    </p:cTn>
                                  </p:par>
                                  <p:par>
                                    <p:cTn id="61" presetID="10" presetClass="entr" presetSubtype="0" fill="hold" grpId="0" nodeType="withEffect">
                                      <p:stCondLst>
                                        <p:cond delay="0"/>
                                      </p:stCondLst>
                                      <p:iterate type="lt">
                                        <p:tmPct val="10000"/>
                                      </p:iterate>
                                      <p:childTnLst>
                                        <p:set>
                                          <p:cBhvr>
                                            <p:cTn id="62" dur="1" fill="hold">
                                              <p:stCondLst>
                                                <p:cond delay="0"/>
                                              </p:stCondLst>
                                            </p:cTn>
                                            <p:tgtEl>
                                              <p:spTgt spid="142"/>
                                            </p:tgtEl>
                                            <p:attrNameLst>
                                              <p:attrName>style.visibility</p:attrName>
                                            </p:attrNameLst>
                                          </p:cBhvr>
                                          <p:to>
                                            <p:strVal val="visible"/>
                                          </p:to>
                                        </p:set>
                                        <p:animEffect transition="in" filter="fade">
                                          <p:cBhvr>
                                            <p:cTn id="63" dur="500"/>
                                            <p:tgtEl>
                                              <p:spTgt spid="142"/>
                                            </p:tgtEl>
                                          </p:cBhvr>
                                        </p:animEffect>
                                      </p:childTnLst>
                                    </p:cTn>
                                  </p:par>
                                  <p:par>
                                    <p:cTn id="64" presetID="10" presetClass="entr" presetSubtype="0" fill="hold" grpId="0" nodeType="withEffect">
                                      <p:stCondLst>
                                        <p:cond delay="0"/>
                                      </p:stCondLst>
                                      <p:iterate type="lt">
                                        <p:tmPct val="10000"/>
                                      </p:iterate>
                                      <p:childTnLst>
                                        <p:set>
                                          <p:cBhvr>
                                            <p:cTn id="65" dur="1" fill="hold">
                                              <p:stCondLst>
                                                <p:cond delay="0"/>
                                              </p:stCondLst>
                                            </p:cTn>
                                            <p:tgtEl>
                                              <p:spTgt spid="143"/>
                                            </p:tgtEl>
                                            <p:attrNameLst>
                                              <p:attrName>style.visibility</p:attrName>
                                            </p:attrNameLst>
                                          </p:cBhvr>
                                          <p:to>
                                            <p:strVal val="visible"/>
                                          </p:to>
                                        </p:set>
                                        <p:animEffect transition="in" filter="fade">
                                          <p:cBhvr>
                                            <p:cTn id="66"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P spid="81" grpId="0" animBg="1"/>
          <p:bldP spid="82" grpId="0" animBg="1"/>
          <p:bldP spid="83" grpId="0" animBg="1"/>
          <p:bldP spid="141" grpId="0"/>
          <p:bldP spid="142" grpId="0"/>
          <p:bldP spid="1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1+#ppt_w/2"/>
                                              </p:val>
                                            </p:tav>
                                            <p:tav tm="100000">
                                              <p:val>
                                                <p:strVal val="#ppt_x"/>
                                              </p:val>
                                            </p:tav>
                                          </p:tavLst>
                                        </p:anim>
                                        <p:anim calcmode="lin" valueType="num">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childTnLst>
                              </p:cTn>
                            </p:par>
                            <p:par>
                              <p:cTn id="20" fill="hold">
                                <p:stCondLst>
                                  <p:cond delay="2000"/>
                                </p:stCondLst>
                                <p:childTnLst>
                                  <p:par>
                                    <p:cTn id="21" presetID="2" presetClass="entr" presetSubtype="8" accel="40000"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1500" fill="hold"/>
                                            <p:tgtEl>
                                              <p:spTgt spid="83"/>
                                            </p:tgtEl>
                                            <p:attrNameLst>
                                              <p:attrName>ppt_x</p:attrName>
                                            </p:attrNameLst>
                                          </p:cBhvr>
                                          <p:tavLst>
                                            <p:tav tm="0">
                                              <p:val>
                                                <p:strVal val="0-#ppt_w/2"/>
                                              </p:val>
                                            </p:tav>
                                            <p:tav tm="100000">
                                              <p:val>
                                                <p:strVal val="#ppt_x"/>
                                              </p:val>
                                            </p:tav>
                                          </p:tavLst>
                                        </p:anim>
                                        <p:anim calcmode="lin" valueType="num">
                                          <p:cBhvr additive="base">
                                            <p:cTn id="24" dur="1500" fill="hold"/>
                                            <p:tgtEl>
                                              <p:spTgt spid="83"/>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stCondLst>
                                        <p:cond delay="25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1500" fill="hold"/>
                                            <p:tgtEl>
                                              <p:spTgt spid="82"/>
                                            </p:tgtEl>
                                            <p:attrNameLst>
                                              <p:attrName>ppt_x</p:attrName>
                                            </p:attrNameLst>
                                          </p:cBhvr>
                                          <p:tavLst>
                                            <p:tav tm="0">
                                              <p:val>
                                                <p:strVal val="0-#ppt_w/2"/>
                                              </p:val>
                                            </p:tav>
                                            <p:tav tm="100000">
                                              <p:val>
                                                <p:strVal val="#ppt_x"/>
                                              </p:val>
                                            </p:tav>
                                          </p:tavLst>
                                        </p:anim>
                                        <p:anim calcmode="lin" valueType="num">
                                          <p:cBhvr additive="base">
                                            <p:cTn id="28" dur="1500" fill="hold"/>
                                            <p:tgtEl>
                                              <p:spTgt spid="82"/>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stCondLst>
                                        <p:cond delay="50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1500" fill="hold"/>
                                            <p:tgtEl>
                                              <p:spTgt spid="81"/>
                                            </p:tgtEl>
                                            <p:attrNameLst>
                                              <p:attrName>ppt_x</p:attrName>
                                            </p:attrNameLst>
                                          </p:cBhvr>
                                          <p:tavLst>
                                            <p:tav tm="0">
                                              <p:val>
                                                <p:strVal val="0-#ppt_w/2"/>
                                              </p:val>
                                            </p:tav>
                                            <p:tav tm="100000">
                                              <p:val>
                                                <p:strVal val="#ppt_x"/>
                                              </p:val>
                                            </p:tav>
                                          </p:tavLst>
                                        </p:anim>
                                        <p:anim calcmode="lin" valueType="num">
                                          <p:cBhvr additive="base">
                                            <p:cTn id="32" dur="1500" fill="hold"/>
                                            <p:tgtEl>
                                              <p:spTgt spid="81"/>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stCondLst>
                                        <p:cond delay="750"/>
                                      </p:stCondLst>
                                      <p:childTnLst>
                                        <p:set>
                                          <p:cBhvr>
                                            <p:cTn id="34" dur="1" fill="hold">
                                              <p:stCondLst>
                                                <p:cond delay="0"/>
                                              </p:stCondLst>
                                            </p:cTn>
                                            <p:tgtEl>
                                              <p:spTgt spid="130"/>
                                            </p:tgtEl>
                                            <p:attrNameLst>
                                              <p:attrName>style.visibility</p:attrName>
                                            </p:attrNameLst>
                                          </p:cBhvr>
                                          <p:to>
                                            <p:strVal val="visible"/>
                                          </p:to>
                                        </p:set>
                                        <p:anim calcmode="lin" valueType="num">
                                          <p:cBhvr additive="base">
                                            <p:cTn id="35" dur="1500" fill="hold"/>
                                            <p:tgtEl>
                                              <p:spTgt spid="130"/>
                                            </p:tgtEl>
                                            <p:attrNameLst>
                                              <p:attrName>ppt_x</p:attrName>
                                            </p:attrNameLst>
                                          </p:cBhvr>
                                          <p:tavLst>
                                            <p:tav tm="0">
                                              <p:val>
                                                <p:strVal val="0-#ppt_w/2"/>
                                              </p:val>
                                            </p:tav>
                                            <p:tav tm="100000">
                                              <p:val>
                                                <p:strVal val="#ppt_x"/>
                                              </p:val>
                                            </p:tav>
                                          </p:tavLst>
                                        </p:anim>
                                        <p:anim calcmode="lin" valueType="num">
                                          <p:cBhvr additive="base">
                                            <p:cTn id="36" dur="1500" fill="hold"/>
                                            <p:tgtEl>
                                              <p:spTgt spid="130"/>
                                            </p:tgtEl>
                                            <p:attrNameLst>
                                              <p:attrName>ppt_y</p:attrName>
                                            </p:attrNameLst>
                                          </p:cBhvr>
                                          <p:tavLst>
                                            <p:tav tm="0">
                                              <p:val>
                                                <p:strVal val="#ppt_y"/>
                                              </p:val>
                                            </p:tav>
                                            <p:tav tm="100000">
                                              <p:val>
                                                <p:strVal val="#ppt_y"/>
                                              </p:val>
                                            </p:tav>
                                          </p:tavLst>
                                        </p:anim>
                                      </p:childTnLst>
                                    </p:cTn>
                                  </p:par>
                                  <p:par>
                                    <p:cTn id="37" presetID="2" presetClass="entr" presetSubtype="8" accel="40000" fill="hold" nodeType="withEffect">
                                      <p:stCondLst>
                                        <p:cond delay="100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1500" fill="hold"/>
                                            <p:tgtEl>
                                              <p:spTgt spid="107"/>
                                            </p:tgtEl>
                                            <p:attrNameLst>
                                              <p:attrName>ppt_x</p:attrName>
                                            </p:attrNameLst>
                                          </p:cBhvr>
                                          <p:tavLst>
                                            <p:tav tm="0">
                                              <p:val>
                                                <p:strVal val="0-#ppt_w/2"/>
                                              </p:val>
                                            </p:tav>
                                            <p:tav tm="100000">
                                              <p:val>
                                                <p:strVal val="#ppt_x"/>
                                              </p:val>
                                            </p:tav>
                                          </p:tavLst>
                                        </p:anim>
                                        <p:anim calcmode="lin" valueType="num">
                                          <p:cBhvr additive="base">
                                            <p:cTn id="40" dur="1500" fill="hold"/>
                                            <p:tgtEl>
                                              <p:spTgt spid="107"/>
                                            </p:tgtEl>
                                            <p:attrNameLst>
                                              <p:attrName>ppt_y</p:attrName>
                                            </p:attrNameLst>
                                          </p:cBhvr>
                                          <p:tavLst>
                                            <p:tav tm="0">
                                              <p:val>
                                                <p:strVal val="#ppt_y"/>
                                              </p:val>
                                            </p:tav>
                                            <p:tav tm="100000">
                                              <p:val>
                                                <p:strVal val="#ppt_y"/>
                                              </p:val>
                                            </p:tav>
                                          </p:tavLst>
                                        </p:anim>
                                      </p:childTnLst>
                                    </p:cTn>
                                  </p:par>
                                  <p:par>
                                    <p:cTn id="41" presetID="2" presetClass="entr" presetSubtype="8" accel="40000" fill="hold" nodeType="withEffect">
                                      <p:stCondLst>
                                        <p:cond delay="1250"/>
                                      </p:stCondLst>
                                      <p:childTnLst>
                                        <p:set>
                                          <p:cBhvr>
                                            <p:cTn id="42" dur="1" fill="hold">
                                              <p:stCondLst>
                                                <p:cond delay="0"/>
                                              </p:stCondLst>
                                            </p:cTn>
                                            <p:tgtEl>
                                              <p:spTgt spid="93"/>
                                            </p:tgtEl>
                                            <p:attrNameLst>
                                              <p:attrName>style.visibility</p:attrName>
                                            </p:attrNameLst>
                                          </p:cBhvr>
                                          <p:to>
                                            <p:strVal val="visible"/>
                                          </p:to>
                                        </p:set>
                                        <p:anim calcmode="lin" valueType="num">
                                          <p:cBhvr additive="base">
                                            <p:cTn id="43" dur="1500" fill="hold"/>
                                            <p:tgtEl>
                                              <p:spTgt spid="93"/>
                                            </p:tgtEl>
                                            <p:attrNameLst>
                                              <p:attrName>ppt_x</p:attrName>
                                            </p:attrNameLst>
                                          </p:cBhvr>
                                          <p:tavLst>
                                            <p:tav tm="0">
                                              <p:val>
                                                <p:strVal val="0-#ppt_w/2"/>
                                              </p:val>
                                            </p:tav>
                                            <p:tav tm="100000">
                                              <p:val>
                                                <p:strVal val="#ppt_x"/>
                                              </p:val>
                                            </p:tav>
                                          </p:tavLst>
                                        </p:anim>
                                        <p:anim calcmode="lin" valueType="num">
                                          <p:cBhvr additive="base">
                                            <p:cTn id="44" dur="1500" fill="hold"/>
                                            <p:tgtEl>
                                              <p:spTgt spid="93"/>
                                            </p:tgtEl>
                                            <p:attrNameLst>
                                              <p:attrName>ppt_y</p:attrName>
                                            </p:attrNameLst>
                                          </p:cBhvr>
                                          <p:tavLst>
                                            <p:tav tm="0">
                                              <p:val>
                                                <p:strVal val="#ppt_y"/>
                                              </p:val>
                                            </p:tav>
                                            <p:tav tm="100000">
                                              <p:val>
                                                <p:strVal val="#ppt_y"/>
                                              </p:val>
                                            </p:tav>
                                          </p:tavLst>
                                        </p:anim>
                                      </p:childTnLst>
                                    </p:cTn>
                                  </p:par>
                                </p:childTnLst>
                              </p:cTn>
                            </p:par>
                            <p:par>
                              <p:cTn id="45" fill="hold">
                                <p:stCondLst>
                                  <p:cond delay="4750"/>
                                </p:stCondLst>
                                <p:childTnLst>
                                  <p:par>
                                    <p:cTn id="46" presetID="22" presetClass="entr" presetSubtype="8" fill="hold" nodeType="after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wipe(left)">
                                          <p:cBhvr>
                                            <p:cTn id="48" dur="500"/>
                                            <p:tgtEl>
                                              <p:spTgt spid="84"/>
                                            </p:tgtEl>
                                          </p:cBhvr>
                                        </p:animEffect>
                                      </p:childTnLst>
                                    </p:cTn>
                                  </p:par>
                                </p:childTnLst>
                              </p:cTn>
                            </p:par>
                            <p:par>
                              <p:cTn id="49" fill="hold">
                                <p:stCondLst>
                                  <p:cond delay="5250"/>
                                </p:stCondLst>
                                <p:childTnLst>
                                  <p:par>
                                    <p:cTn id="50" presetID="22" presetClass="entr" presetSubtype="8" fill="hold" nodeType="after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wipe(left)">
                                          <p:cBhvr>
                                            <p:cTn id="52" dur="500"/>
                                            <p:tgtEl>
                                              <p:spTgt spid="87"/>
                                            </p:tgtEl>
                                          </p:cBhvr>
                                        </p:animEffect>
                                      </p:childTnLst>
                                    </p:cTn>
                                  </p:par>
                                </p:childTnLst>
                              </p:cTn>
                            </p:par>
                            <p:par>
                              <p:cTn id="53" fill="hold">
                                <p:stCondLst>
                                  <p:cond delay="5750"/>
                                </p:stCondLst>
                                <p:childTnLst>
                                  <p:par>
                                    <p:cTn id="54" presetID="22" presetClass="entr" presetSubtype="8" fill="hold" nodeType="afterEffect">
                                      <p:stCondLst>
                                        <p:cond delay="0"/>
                                      </p:stCondLst>
                                      <p:childTnLst>
                                        <p:set>
                                          <p:cBhvr>
                                            <p:cTn id="55" dur="1" fill="hold">
                                              <p:stCondLst>
                                                <p:cond delay="0"/>
                                              </p:stCondLst>
                                            </p:cTn>
                                            <p:tgtEl>
                                              <p:spTgt spid="90"/>
                                            </p:tgtEl>
                                            <p:attrNameLst>
                                              <p:attrName>style.visibility</p:attrName>
                                            </p:attrNameLst>
                                          </p:cBhvr>
                                          <p:to>
                                            <p:strVal val="visible"/>
                                          </p:to>
                                        </p:set>
                                        <p:animEffect transition="in" filter="wipe(left)">
                                          <p:cBhvr>
                                            <p:cTn id="56" dur="500"/>
                                            <p:tgtEl>
                                              <p:spTgt spid="90"/>
                                            </p:tgtEl>
                                          </p:cBhvr>
                                        </p:animEffect>
                                      </p:childTnLst>
                                    </p:cTn>
                                  </p:par>
                                </p:childTnLst>
                              </p:cTn>
                            </p:par>
                            <p:par>
                              <p:cTn id="57" fill="hold">
                                <p:stCondLst>
                                  <p:cond delay="625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141"/>
                                            </p:tgtEl>
                                            <p:attrNameLst>
                                              <p:attrName>style.visibility</p:attrName>
                                            </p:attrNameLst>
                                          </p:cBhvr>
                                          <p:to>
                                            <p:strVal val="visible"/>
                                          </p:to>
                                        </p:set>
                                        <p:animEffect transition="in" filter="fade">
                                          <p:cBhvr>
                                            <p:cTn id="60" dur="500"/>
                                            <p:tgtEl>
                                              <p:spTgt spid="141"/>
                                            </p:tgtEl>
                                          </p:cBhvr>
                                        </p:animEffect>
                                      </p:childTnLst>
                                    </p:cTn>
                                  </p:par>
                                  <p:par>
                                    <p:cTn id="61" presetID="10" presetClass="entr" presetSubtype="0" fill="hold" grpId="0" nodeType="withEffect">
                                      <p:stCondLst>
                                        <p:cond delay="0"/>
                                      </p:stCondLst>
                                      <p:iterate type="lt">
                                        <p:tmPct val="10000"/>
                                      </p:iterate>
                                      <p:childTnLst>
                                        <p:set>
                                          <p:cBhvr>
                                            <p:cTn id="62" dur="1" fill="hold">
                                              <p:stCondLst>
                                                <p:cond delay="0"/>
                                              </p:stCondLst>
                                            </p:cTn>
                                            <p:tgtEl>
                                              <p:spTgt spid="142"/>
                                            </p:tgtEl>
                                            <p:attrNameLst>
                                              <p:attrName>style.visibility</p:attrName>
                                            </p:attrNameLst>
                                          </p:cBhvr>
                                          <p:to>
                                            <p:strVal val="visible"/>
                                          </p:to>
                                        </p:set>
                                        <p:animEffect transition="in" filter="fade">
                                          <p:cBhvr>
                                            <p:cTn id="63" dur="500"/>
                                            <p:tgtEl>
                                              <p:spTgt spid="142"/>
                                            </p:tgtEl>
                                          </p:cBhvr>
                                        </p:animEffect>
                                      </p:childTnLst>
                                    </p:cTn>
                                  </p:par>
                                  <p:par>
                                    <p:cTn id="64" presetID="10" presetClass="entr" presetSubtype="0" fill="hold" grpId="0" nodeType="withEffect">
                                      <p:stCondLst>
                                        <p:cond delay="0"/>
                                      </p:stCondLst>
                                      <p:iterate type="lt">
                                        <p:tmPct val="10000"/>
                                      </p:iterate>
                                      <p:childTnLst>
                                        <p:set>
                                          <p:cBhvr>
                                            <p:cTn id="65" dur="1" fill="hold">
                                              <p:stCondLst>
                                                <p:cond delay="0"/>
                                              </p:stCondLst>
                                            </p:cTn>
                                            <p:tgtEl>
                                              <p:spTgt spid="143"/>
                                            </p:tgtEl>
                                            <p:attrNameLst>
                                              <p:attrName>style.visibility</p:attrName>
                                            </p:attrNameLst>
                                          </p:cBhvr>
                                          <p:to>
                                            <p:strVal val="visible"/>
                                          </p:to>
                                        </p:set>
                                        <p:animEffect transition="in" filter="fade">
                                          <p:cBhvr>
                                            <p:cTn id="66"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P spid="81" grpId="0" animBg="1"/>
          <p:bldP spid="82" grpId="0" animBg="1"/>
          <p:bldP spid="83" grpId="0" animBg="1"/>
          <p:bldP spid="141" grpId="0"/>
          <p:bldP spid="142" grpId="0"/>
          <p:bldP spid="143"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23085</TotalTime>
  <Words>1956</Words>
  <Application>Microsoft Office PowerPoint</Application>
  <PresentationFormat>全屏显示(4:3)</PresentationFormat>
  <Paragraphs>315</Paragraphs>
  <Slides>20</Slides>
  <Notes>0</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2017-05-25T00:53:43Z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