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charts/chart5.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ppt/charts/colors1.xml" ContentType="application/vnd.ms-office.chartcolorstyle+xml"/>
  <Override PartName="/ppt/charts/style1.xml" ContentType="application/vnd.ms-office.chartstyle+xml"/>
  <Override PartName="/ppt/charts/colors2.xml" ContentType="application/vnd.ms-office.chartcolorstyle+xml"/>
  <Override PartName="/ppt/charts/style2.xml" ContentType="application/vnd.ms-office.chartstyle+xml"/>
  <Override PartName="/ppt/charts/colors3.xml" ContentType="application/vnd.ms-office.chartcolorstyle+xml"/>
  <Override PartName="/ppt/charts/style3.xml" ContentType="application/vnd.ms-office.chartstyle+xml"/>
  <Override PartName="/ppt/charts/colors4.xml" ContentType="application/vnd.ms-office.chartcolorstyle+xml"/>
  <Override PartName="/ppt/charts/style4.xml" ContentType="application/vnd.ms-office.chartstyl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0" r:id="rId7"/>
    <p:sldId id="261" r:id="rId8"/>
    <p:sldId id="262" r:id="rId9"/>
    <p:sldId id="264" r:id="rId10"/>
    <p:sldId id="263" r:id="rId11"/>
    <p:sldId id="268" r:id="rId12"/>
    <p:sldId id="269" r:id="rId13"/>
    <p:sldId id="270" r:id="rId14"/>
    <p:sldId id="265" r:id="rId15"/>
    <p:sldId id="271" r:id="rId16"/>
    <p:sldId id="272" r:id="rId17"/>
    <p:sldId id="273" r:id="rId18"/>
    <p:sldId id="274" r:id="rId19"/>
    <p:sldId id="266" r:id="rId20"/>
    <p:sldId id="275" r:id="rId21"/>
    <p:sldId id="276" r:id="rId22"/>
    <p:sldId id="277" r:id="rId23"/>
    <p:sldId id="278" r:id="rId24"/>
    <p:sldId id="267" r:id="rId25"/>
    <p:sldId id="279" r:id="rId26"/>
    <p:sldId id="280" r:id="rId27"/>
    <p:sldId id="281" r:id="rId28"/>
    <p:sldId id="282" r:id="rId29"/>
    <p:sldId id="283" r:id="rId30"/>
    <p:sldId id="284" r:id="rId31"/>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6804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100" d="100"/>
          <a:sy n="100" d="100"/>
        </p:scale>
        <p:origin x="-72" y="-852"/>
      </p:cViewPr>
      <p:guideLst>
        <p:guide orient="horz" pos="1620"/>
        <p:guide pos="2880"/>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3" Type="http://schemas.microsoft.com/office/2011/relationships/chartStyle" Target="style1.xml"/><Relationship Id="rId2" Type="http://schemas.microsoft.com/office/2011/relationships/chartColorStyle" Target="colors1.xml"/><Relationship Id="rId1" Type="http://schemas.openxmlformats.org/officeDocument/2006/relationships/package" Target="../embeddings/Microsoft_Excel____2.xlsx"/></Relationships>
</file>

<file path=ppt/charts/_rels/chart3.xml.rels><?xml version="1.0" encoding="UTF-8" standalone="yes"?>
<Relationships xmlns="http://schemas.openxmlformats.org/package/2006/relationships"><Relationship Id="rId3" Type="http://schemas.microsoft.com/office/2011/relationships/chartStyle" Target="style2.xml"/><Relationship Id="rId2" Type="http://schemas.microsoft.com/office/2011/relationships/chartColorStyle" Target="colors2.xml"/><Relationship Id="rId1" Type="http://schemas.openxmlformats.org/officeDocument/2006/relationships/package" Target="../embeddings/Microsoft_Excel____3.xlsx"/></Relationships>
</file>

<file path=ppt/charts/_rels/chart4.xml.rels><?xml version="1.0" encoding="UTF-8" standalone="yes"?>
<Relationships xmlns="http://schemas.openxmlformats.org/package/2006/relationships"><Relationship Id="rId3" Type="http://schemas.microsoft.com/office/2011/relationships/chartStyle" Target="style3.xml"/><Relationship Id="rId2" Type="http://schemas.microsoft.com/office/2011/relationships/chartColorStyle" Target="colors3.xml"/><Relationship Id="rId1" Type="http://schemas.openxmlformats.org/officeDocument/2006/relationships/package" Target="../embeddings/Microsoft_Excel____4.xlsx"/></Relationships>
</file>

<file path=ppt/charts/_rels/chart5.xml.rels><?xml version="1.0" encoding="UTF-8" standalone="yes"?>
<Relationships xmlns="http://schemas.openxmlformats.org/package/2006/relationships"><Relationship Id="rId3" Type="http://schemas.microsoft.com/office/2011/relationships/chartStyle" Target="style4.xml"/><Relationship Id="rId2" Type="http://schemas.microsoft.com/office/2011/relationships/chartColorStyle" Target="colors4.xml"/><Relationship Id="rId1" Type="http://schemas.openxmlformats.org/officeDocument/2006/relationships/package" Target="../embeddings/Microsoft_Excel____5.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1.4345170094183385E-3"/>
          <c:y val="3.2931255910678879E-2"/>
          <c:w val="0.96844062579279655"/>
          <c:h val="0.89650176713786633"/>
        </c:manualLayout>
      </c:layout>
      <c:lineChart>
        <c:grouping val="stacked"/>
        <c:varyColors val="0"/>
        <c:ser>
          <c:idx val="0"/>
          <c:order val="0"/>
          <c:tx>
            <c:strRef>
              <c:f>Sheet1!$B$1</c:f>
              <c:strCache>
                <c:ptCount val="1"/>
                <c:pt idx="0">
                  <c:v>系列 1</c:v>
                </c:pt>
              </c:strCache>
            </c:strRef>
          </c:tx>
          <c:spPr>
            <a:ln w="50800" cap="rnd">
              <a:solidFill>
                <a:schemeClr val="bg1">
                  <a:alpha val="70000"/>
                </a:schemeClr>
              </a:solidFill>
              <a:round/>
            </a:ln>
            <a:effectLst/>
          </c:spPr>
          <c:marker>
            <c:symbol val="circle"/>
            <c:size val="12"/>
            <c:spPr>
              <a:solidFill>
                <a:schemeClr val="accent1"/>
              </a:solidFill>
              <a:ln w="57150">
                <a:noFill/>
              </a:ln>
              <a:effectLst/>
            </c:spPr>
          </c:marker>
          <c:dPt>
            <c:idx val="0"/>
            <c:marker>
              <c:spPr>
                <a:solidFill>
                  <a:srgbClr val="FFB850"/>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1"/>
            <c:marker>
              <c:spPr>
                <a:solidFill>
                  <a:srgbClr val="01ACBE"/>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2"/>
            <c:marker>
              <c:spPr>
                <a:solidFill>
                  <a:srgbClr val="E87071"/>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dPt>
            <c:idx val="3"/>
            <c:marker>
              <c:spPr>
                <a:solidFill>
                  <a:srgbClr val="00AF92"/>
                </a:solidFill>
                <a:ln w="57150">
                  <a:noFill/>
                </a:ln>
                <a:effectLst>
                  <a:outerShdw blurRad="114300" dist="25400" dir="2700000" algn="tl" rotWithShape="0">
                    <a:prstClr val="black">
                      <a:alpha val="25000"/>
                    </a:prstClr>
                  </a:outerShdw>
                </a:effectLst>
                <a:scene3d>
                  <a:camera prst="orthographicFront"/>
                  <a:lightRig rig="threePt" dir="t"/>
                </a:scene3d>
                <a:sp3d prstMaterial="softEdge">
                  <a:bevelT w="50800" h="12700"/>
                </a:sp3d>
              </c:spPr>
            </c:marker>
            <c:bubble3D val="0"/>
            <c:spPr>
              <a:ln w="50800" cap="rnd">
                <a:solidFill>
                  <a:schemeClr val="bg1">
                    <a:alpha val="70000"/>
                  </a:schemeClr>
                </a:solidFill>
                <a:round/>
              </a:ln>
              <a:effectLst>
                <a:outerShdw blurRad="114300" dist="25400" dir="2700000" algn="tl" rotWithShape="0">
                  <a:prstClr val="black">
                    <a:alpha val="25000"/>
                  </a:prstClr>
                </a:outerShdw>
              </a:effectLst>
            </c:spPr>
          </c:dPt>
          <c:cat>
            <c:strRef>
              <c:f>Sheet1!$A$2:$A$5</c:f>
              <c:strCache>
                <c:ptCount val="4"/>
                <c:pt idx="0">
                  <c:v>类别 1</c:v>
                </c:pt>
                <c:pt idx="1">
                  <c:v>类别 2</c:v>
                </c:pt>
                <c:pt idx="2">
                  <c:v>类别 3</c:v>
                </c:pt>
                <c:pt idx="3">
                  <c:v>类别 4</c:v>
                </c:pt>
              </c:strCache>
            </c:strRef>
          </c:cat>
          <c:val>
            <c:numRef>
              <c:f>Sheet1!$B$2:$B$5</c:f>
              <c:numCache>
                <c:formatCode>0%</c:formatCode>
                <c:ptCount val="4"/>
                <c:pt idx="0">
                  <c:v>0.4</c:v>
                </c:pt>
                <c:pt idx="1">
                  <c:v>0.2</c:v>
                </c:pt>
                <c:pt idx="2">
                  <c:v>0.6</c:v>
                </c:pt>
                <c:pt idx="3">
                  <c:v>0.8</c:v>
                </c:pt>
              </c:numCache>
            </c:numRef>
          </c:val>
          <c:smooth val="0"/>
        </c:ser>
        <c:dLbls>
          <c:showLegendKey val="0"/>
          <c:showVal val="0"/>
          <c:showCatName val="0"/>
          <c:showSerName val="0"/>
          <c:showPercent val="0"/>
          <c:showBubbleSize val="0"/>
        </c:dLbls>
        <c:marker val="1"/>
        <c:smooth val="0"/>
        <c:axId val="122308096"/>
        <c:axId val="122309632"/>
        <c:extLst>
          <c:ext xmlns:c15="http://schemas.microsoft.com/office/drawing/2012/chart" uri="{02D57815-91ED-43cb-92C2-25804820EDAC}">
            <c15:filteredLineSeries>
              <c15:ser>
                <c:idx val="1"/>
                <c:order val="1"/>
                <c:tx>
                  <c:strRef>
                    <c:extLst>
                      <c:ext uri="{02D57815-91ED-43cb-92C2-25804820EDAC}">
                        <c15:formulaRef>
                          <c15:sqref>Sheet1!$C$1</c15:sqref>
                        </c15:formulaRef>
                      </c:ext>
                    </c:extLst>
                    <c:strCache>
                      <c:ptCount val="1"/>
                      <c:pt idx="0">
                        <c:v>系列 2</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cat>
                  <c:strRef>
                    <c:extLst>
                      <c:ext uri="{02D57815-91ED-43cb-92C2-25804820EDAC}">
                        <c15:formulaRef>
                          <c15:sqref>Sheet1!$A$2:$A$5</c15:sqref>
                        </c15:formulaRef>
                      </c:ext>
                    </c:extLst>
                    <c:strCache>
                      <c:ptCount val="4"/>
                      <c:pt idx="0">
                        <c:v>类别 1</c:v>
                      </c:pt>
                      <c:pt idx="1">
                        <c:v>类别 2</c:v>
                      </c:pt>
                      <c:pt idx="2">
                        <c:v>类别 3</c:v>
                      </c:pt>
                      <c:pt idx="3">
                        <c:v>类别 4</c:v>
                      </c:pt>
                    </c:strCache>
                  </c:strRef>
                </c:cat>
                <c:val>
                  <c:numRef>
                    <c:extLst>
                      <c:ext uri="{02D57815-91ED-43cb-92C2-25804820EDAC}">
                        <c15:formulaRef>
                          <c15:sqref>Sheet1!$C$2:$C$5</c15:sqref>
                        </c15:formulaRef>
                      </c:ext>
                    </c:extLst>
                    <c:numCache>
                      <c:formatCode>General</c:formatCode>
                      <c:ptCount val="4"/>
                      <c:pt idx="0">
                        <c:v>2.4</c:v>
                      </c:pt>
                      <c:pt idx="1">
                        <c:v>4.4000000000000004</c:v>
                      </c:pt>
                      <c:pt idx="2">
                        <c:v>1.8</c:v>
                      </c:pt>
                      <c:pt idx="3">
                        <c:v>2.8</c:v>
                      </c:pt>
                    </c:numCache>
                  </c:numRef>
                </c:val>
                <c:smooth val="0"/>
              </c15:ser>
            </c15:filteredLineSeries>
            <c15:filteredLineSeries>
              <c15:ser>
                <c:idx val="2"/>
                <c:order val="2"/>
                <c:tx>
                  <c:strRef>
                    <c:extLst xmlns:c15="http://schemas.microsoft.com/office/drawing/2012/chart">
                      <c:ext xmlns:c15="http://schemas.microsoft.com/office/drawing/2012/chart" uri="{02D57815-91ED-43cb-92C2-25804820EDAC}">
                        <c15:formulaRef>
                          <c15:sqref>Sheet1!$D$1</c15:sqref>
                        </c15:formulaRef>
                      </c:ext>
                    </c:extLst>
                    <c:strCache>
                      <c:ptCount val="1"/>
                      <c:pt idx="0">
                        <c:v>系列 3</c:v>
                      </c:pt>
                    </c:strCache>
                  </c:strRef>
                </c:tx>
                <c:spPr>
                  <a:ln w="28575" cap="rnd">
                    <a:solidFill>
                      <a:schemeClr val="accent3"/>
                    </a:solidFill>
                    <a:round/>
                  </a:ln>
                  <a:effectLst/>
                </c:spPr>
                <c:marker>
                  <c:symbol val="circle"/>
                  <c:size val="5"/>
                  <c:spPr>
                    <a:solidFill>
                      <a:schemeClr val="accent3"/>
                    </a:solidFill>
                    <a:ln w="9525">
                      <a:solidFill>
                        <a:schemeClr val="accent3"/>
                      </a:solidFill>
                    </a:ln>
                    <a:effectLst/>
                  </c:spPr>
                </c:marker>
                <c:cat>
                  <c:strRef>
                    <c:extLst xmlns:c15="http://schemas.microsoft.com/office/drawing/2012/chart">
                      <c:ext xmlns:c15="http://schemas.microsoft.com/office/drawing/2012/chart" uri="{02D57815-91ED-43cb-92C2-25804820EDAC}">
                        <c15:formulaRef>
                          <c15:sqref>Sheet1!$A$2:$A$5</c15:sqref>
                        </c15:formulaRef>
                      </c:ext>
                    </c:extLst>
                    <c:strCache>
                      <c:ptCount val="4"/>
                      <c:pt idx="0">
                        <c:v>类别 1</c:v>
                      </c:pt>
                      <c:pt idx="1">
                        <c:v>类别 2</c:v>
                      </c:pt>
                      <c:pt idx="2">
                        <c:v>类别 3</c:v>
                      </c:pt>
                      <c:pt idx="3">
                        <c:v>类别 4</c:v>
                      </c:pt>
                    </c:strCache>
                  </c:strRef>
                </c:cat>
                <c:val>
                  <c:numRef>
                    <c:extLst xmlns:c15="http://schemas.microsoft.com/office/drawing/2012/chart">
                      <c:ext xmlns:c15="http://schemas.microsoft.com/office/drawing/2012/chart" uri="{02D57815-91ED-43cb-92C2-25804820EDAC}">
                        <c15:formulaRef>
                          <c15:sqref>Sheet1!$D$2:$D$5</c15:sqref>
                        </c15:formulaRef>
                      </c:ext>
                    </c:extLst>
                    <c:numCache>
                      <c:formatCode>General</c:formatCode>
                      <c:ptCount val="4"/>
                      <c:pt idx="0">
                        <c:v>2</c:v>
                      </c:pt>
                      <c:pt idx="1">
                        <c:v>2</c:v>
                      </c:pt>
                      <c:pt idx="2">
                        <c:v>3</c:v>
                      </c:pt>
                      <c:pt idx="3">
                        <c:v>5</c:v>
                      </c:pt>
                    </c:numCache>
                  </c:numRef>
                </c:val>
                <c:smooth val="0"/>
              </c15:ser>
            </c15:filteredLineSeries>
          </c:ext>
        </c:extLst>
      </c:lineChart>
      <c:catAx>
        <c:axId val="122308096"/>
        <c:scaling>
          <c:orientation val="minMax"/>
        </c:scaling>
        <c:delete val="1"/>
        <c:axPos val="b"/>
        <c:numFmt formatCode="General" sourceLinked="1"/>
        <c:majorTickMark val="out"/>
        <c:minorTickMark val="none"/>
        <c:tickLblPos val="nextTo"/>
        <c:crossAx val="122309632"/>
        <c:crosses val="autoZero"/>
        <c:auto val="1"/>
        <c:lblAlgn val="ctr"/>
        <c:lblOffset val="100"/>
        <c:noMultiLvlLbl val="0"/>
      </c:catAx>
      <c:valAx>
        <c:axId val="122309632"/>
        <c:scaling>
          <c:orientation val="minMax"/>
        </c:scaling>
        <c:delete val="1"/>
        <c:axPos val="l"/>
        <c:numFmt formatCode="0%" sourceLinked="1"/>
        <c:majorTickMark val="out"/>
        <c:minorTickMark val="none"/>
        <c:tickLblPos val="nextTo"/>
        <c:crossAx val="122308096"/>
        <c:crosses val="autoZero"/>
        <c:crossBetween val="between"/>
      </c:valAx>
      <c:spPr>
        <a:noFill/>
        <a:ln w="25400">
          <a:noFill/>
        </a:ln>
        <a:effectLst/>
      </c:spPr>
    </c:plotArea>
    <c:plotVisOnly val="1"/>
    <c:dispBlanksAs val="zero"/>
    <c:showDLblsOverMax val="0"/>
  </c:chart>
  <c:spPr>
    <a:noFill/>
    <a:ln>
      <a:noFill/>
    </a:ln>
    <a:effectLst/>
  </c:spPr>
  <c:txPr>
    <a:bodyPr/>
    <a:lstStyle/>
    <a:p>
      <a:pPr>
        <a:defRPr/>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40</c:v>
                </c:pt>
                <c:pt idx="1">
                  <c:v>60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17475"/>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20</c:v>
                </c:pt>
                <c:pt idx="1">
                  <c:v>80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60</c:v>
                </c:pt>
                <c:pt idx="1">
                  <c:v>40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销售额</c:v>
                </c:pt>
              </c:strCache>
            </c:strRef>
          </c:tx>
          <c:spPr>
            <a:solidFill>
              <a:srgbClr val="FFB850"/>
            </a:solidFill>
            <a:ln>
              <a:noFill/>
            </a:ln>
          </c:spPr>
          <c:dPt>
            <c:idx val="0"/>
            <c:bubble3D val="0"/>
            <c:spPr>
              <a:solidFill>
                <a:srgbClr val="368044"/>
              </a:solidFill>
              <a:ln w="19050">
                <a:noFill/>
              </a:ln>
              <a:effectLst/>
            </c:spPr>
          </c:dPt>
          <c:dPt>
            <c:idx val="1"/>
            <c:bubble3D val="0"/>
            <c:spPr>
              <a:solidFill>
                <a:schemeClr val="bg1">
                  <a:lumMod val="50000"/>
                </a:schemeClr>
              </a:solidFill>
              <a:ln w="19050">
                <a:noFill/>
              </a:ln>
              <a:effectLst/>
            </c:spPr>
          </c:dPt>
          <c:cat>
            <c:strRef>
              <c:f>Sheet1!$A$2:$A$3</c:f>
              <c:strCache>
                <c:ptCount val="2"/>
                <c:pt idx="0">
                  <c:v>第一季度</c:v>
                </c:pt>
                <c:pt idx="1">
                  <c:v>第二季度</c:v>
                </c:pt>
              </c:strCache>
            </c:strRef>
          </c:cat>
          <c:val>
            <c:numRef>
              <c:f>Sheet1!$B$2:$B$3</c:f>
              <c:numCache>
                <c:formatCode>General</c:formatCode>
                <c:ptCount val="2"/>
                <c:pt idx="0">
                  <c:v>80</c:v>
                </c:pt>
                <c:pt idx="1">
                  <c:v>20</c:v>
                </c:pt>
              </c:numCache>
            </c:numRef>
          </c:val>
        </c:ser>
        <c:dLbls>
          <c:showLegendKey val="0"/>
          <c:showVal val="0"/>
          <c:showCatName val="0"/>
          <c:showSerName val="0"/>
          <c:showPercent val="0"/>
          <c:showBubbleSize val="0"/>
          <c:showLeaderLines val="1"/>
        </c:dLbls>
        <c:firstSliceAng val="0"/>
        <c:holeSize val="70"/>
      </c:doughnutChart>
      <c:spPr>
        <a:noFill/>
        <a:ln>
          <a:noFill/>
        </a:ln>
        <a:effectLst/>
      </c:spPr>
    </c:plotArea>
    <c:plotVisOnly val="1"/>
    <c:dispBlanksAs val="gap"/>
    <c:showDLblsOverMax val="0"/>
  </c:chart>
  <c:spPr>
    <a:noFill/>
    <a:ln>
      <a:noFill/>
    </a:ln>
    <a:effectLst/>
  </c:spPr>
  <c:txPr>
    <a:bodyPr/>
    <a:lstStyle/>
    <a:p>
      <a:pPr>
        <a:defRPr/>
      </a:pPr>
      <a:endParaRPr lang="zh-CN"/>
    </a:p>
  </c:txPr>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41645999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4045886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45"/>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2" y="273845"/>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22305529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223673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92501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3347586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197840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3658196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4447594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345991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179754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125483469"/>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796843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0317623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2017/5/24</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4374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5"/>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23977010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102584732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2"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2"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21259977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15137977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4495996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70"/>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1863527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70"/>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1"/>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1BD0C8-D35A-439E-96FB-C8D4A6430554}" type="datetimeFigureOut">
              <a:rPr lang="zh-CN" altLang="en-US" smtClean="0"/>
              <a:t>2017/5/24</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7540106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lumMod val="95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4"/>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61BD0C8-D35A-439E-96FB-C8D4A6430554}" type="datetimeFigureOut">
              <a:rPr lang="zh-CN" altLang="en-US" smtClean="0"/>
              <a:t>2017/5/24</a:t>
            </a:fld>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670F15A6-E82C-4E1E-834E-C415C51F7DF3}" type="slidenum">
              <a:rPr lang="zh-CN" altLang="en-US" smtClean="0"/>
              <a:t>‹#›</a:t>
            </a:fld>
            <a:endParaRPr lang="zh-CN" altLang="en-US"/>
          </a:p>
        </p:txBody>
      </p:sp>
    </p:spTree>
    <p:extLst>
      <p:ext uri="{BB962C8B-B14F-4D97-AF65-F5344CB8AC3E}">
        <p14:creationId xmlns:p14="http://schemas.microsoft.com/office/powerpoint/2010/main" val="42372260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2017/5/24</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420444445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5.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n/"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7.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6.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饼形 7"/>
          <p:cNvSpPr/>
          <p:nvPr/>
        </p:nvSpPr>
        <p:spPr>
          <a:xfrm>
            <a:off x="3542503" y="1678532"/>
            <a:ext cx="1694517" cy="1694517"/>
          </a:xfrm>
          <a:prstGeom prst="pie">
            <a:avLst>
              <a:gd name="adj1" fmla="val 0"/>
              <a:gd name="adj2" fmla="val 1078980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0" y="1879956"/>
            <a:ext cx="9144000" cy="3263545"/>
          </a:xfrm>
          <a:prstGeom prst="rect">
            <a:avLst/>
          </a:prstGeom>
          <a:gradFill>
            <a:gsLst>
              <a:gs pos="0">
                <a:srgbClr val="368044"/>
              </a:gs>
              <a:gs pos="100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饼形 9"/>
          <p:cNvSpPr/>
          <p:nvPr/>
        </p:nvSpPr>
        <p:spPr>
          <a:xfrm>
            <a:off x="3299509" y="786513"/>
            <a:ext cx="2148520" cy="2148520"/>
          </a:xfrm>
          <a:prstGeom prst="pie">
            <a:avLst>
              <a:gd name="adj1" fmla="val 0"/>
              <a:gd name="adj2" fmla="val 1086138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1988659" y="3019105"/>
            <a:ext cx="5345723" cy="707886"/>
          </a:xfrm>
          <a:prstGeom prst="rect">
            <a:avLst/>
          </a:prstGeom>
          <a:noFill/>
        </p:spPr>
        <p:txBody>
          <a:bodyPr wrap="square" rtlCol="0">
            <a:spAutoFi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中国人寿保险通用</a:t>
            </a:r>
            <a:r>
              <a:rPr lang="en-US" altLang="zh-CN" sz="4000" dirty="0" smtClean="0">
                <a:solidFill>
                  <a:schemeClr val="bg1"/>
                </a:solidFill>
                <a:latin typeface="微软雅黑" panose="020B0503020204020204" pitchFamily="34" charset="-122"/>
                <a:ea typeface="微软雅黑" panose="020B0503020204020204" pitchFamily="34" charset="-122"/>
              </a:rPr>
              <a:t>PPT</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432306" y="1062103"/>
            <a:ext cx="1826582" cy="1755350"/>
            <a:chOff x="3440852" y="1002280"/>
            <a:chExt cx="1826582" cy="1755350"/>
          </a:xfrm>
        </p:grpSpPr>
        <p:grpSp>
          <p:nvGrpSpPr>
            <p:cNvPr id="17" name="组合 16"/>
            <p:cNvGrpSpPr/>
            <p:nvPr/>
          </p:nvGrpSpPr>
          <p:grpSpPr>
            <a:xfrm>
              <a:off x="3512084" y="1002280"/>
              <a:ext cx="1755350" cy="1755350"/>
              <a:chOff x="4179570" y="1588770"/>
              <a:chExt cx="2735580" cy="2735580"/>
            </a:xfrm>
          </p:grpSpPr>
          <p:sp>
            <p:nvSpPr>
              <p:cNvPr id="18" name="椭圆 17"/>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sp>
        <p:nvSpPr>
          <p:cNvPr id="22" name="圆角矩形 21"/>
          <p:cNvSpPr/>
          <p:nvPr/>
        </p:nvSpPr>
        <p:spPr>
          <a:xfrm>
            <a:off x="3618916" y="4038816"/>
            <a:ext cx="1509709" cy="292524"/>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kern="0" dirty="0" smtClean="0">
                <a:solidFill>
                  <a:srgbClr val="368044"/>
                </a:solidFill>
                <a:latin typeface="微软雅黑" pitchFamily="34" charset="-122"/>
                <a:ea typeface="微软雅黑" pitchFamily="34" charset="-122"/>
              </a:rPr>
              <a:t>第一</a:t>
            </a:r>
            <a:r>
              <a:rPr lang="en-US" altLang="zh-CN" sz="2000" kern="0" dirty="0" smtClean="0">
                <a:solidFill>
                  <a:srgbClr val="368044"/>
                </a:solidFill>
                <a:latin typeface="微软雅黑" pitchFamily="34" charset="-122"/>
                <a:ea typeface="微软雅黑" pitchFamily="34" charset="-122"/>
              </a:rPr>
              <a:t>PPT</a:t>
            </a:r>
            <a:endParaRPr kumimoji="0" lang="zh-CN" altLang="en-US" sz="2000" b="0" i="0" u="none" strike="noStrike" kern="0" cap="none" spc="0" normalizeH="0" baseline="0" noProof="0" dirty="0">
              <a:ln>
                <a:noFill/>
              </a:ln>
              <a:solidFill>
                <a:srgbClr val="368044"/>
              </a:solidFill>
              <a:effectLst/>
              <a:uLnTx/>
              <a:uFillTx/>
              <a:latin typeface="微软雅黑" pitchFamily="34" charset="-122"/>
              <a:ea typeface="微软雅黑" pitchFamily="34" charset="-122"/>
            </a:endParaRPr>
          </a:p>
        </p:txBody>
      </p:sp>
    </p:spTree>
    <p:extLst>
      <p:ext uri="{BB962C8B-B14F-4D97-AF65-F5344CB8AC3E}">
        <p14:creationId xmlns:p14="http://schemas.microsoft.com/office/powerpoint/2010/main" val="1557010203"/>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by="(-#ppt_w*2)" calcmode="lin" valueType="num">
                                      <p:cBhvr rctx="PPT">
                                        <p:cTn id="18" dur="500" autoRev="1" fill="hold">
                                          <p:stCondLst>
                                            <p:cond delay="0"/>
                                          </p:stCondLst>
                                        </p:cTn>
                                        <p:tgtEl>
                                          <p:spTgt spid="12"/>
                                        </p:tgtEl>
                                        <p:attrNameLst>
                                          <p:attrName>ppt_w</p:attrName>
                                        </p:attrNameLst>
                                      </p:cBhvr>
                                    </p:anim>
                                    <p:anim by="(#ppt_w*0.50)" calcmode="lin" valueType="num">
                                      <p:cBhvr>
                                        <p:cTn id="19" dur="500" decel="50000" autoRev="1" fill="hold">
                                          <p:stCondLst>
                                            <p:cond delay="0"/>
                                          </p:stCondLst>
                                        </p:cTn>
                                        <p:tgtEl>
                                          <p:spTgt spid="12"/>
                                        </p:tgtEl>
                                        <p:attrNameLst>
                                          <p:attrName>ppt_x</p:attrName>
                                        </p:attrNameLst>
                                      </p:cBhvr>
                                    </p:anim>
                                    <p:anim from="(-#ppt_h/2)" to="(#ppt_y)" calcmode="lin" valueType="num">
                                      <p:cBhvr>
                                        <p:cTn id="20" dur="1000" fill="hold">
                                          <p:stCondLst>
                                            <p:cond delay="0"/>
                                          </p:stCondLst>
                                        </p:cTn>
                                        <p:tgtEl>
                                          <p:spTgt spid="12"/>
                                        </p:tgtEl>
                                        <p:attrNameLst>
                                          <p:attrName>ppt_y</p:attrName>
                                        </p:attrNameLst>
                                      </p:cBhvr>
                                    </p:anim>
                                    <p:animRot by="21600000">
                                      <p:cBhvr>
                                        <p:cTn id="21" dur="1000" fill="hold">
                                          <p:stCondLst>
                                            <p:cond delay="0"/>
                                          </p:stCondLst>
                                        </p:cTn>
                                        <p:tgtEl>
                                          <p:spTgt spid="12"/>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22"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任意多边形 11"/>
          <p:cNvSpPr/>
          <p:nvPr/>
        </p:nvSpPr>
        <p:spPr>
          <a:xfrm flipH="1">
            <a:off x="5501779" y="2324100"/>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任意多边形 12"/>
          <p:cNvSpPr/>
          <p:nvPr/>
        </p:nvSpPr>
        <p:spPr>
          <a:xfrm flipH="1">
            <a:off x="5177931" y="1504951"/>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4" name="组合 13"/>
          <p:cNvGrpSpPr/>
          <p:nvPr/>
        </p:nvGrpSpPr>
        <p:grpSpPr>
          <a:xfrm>
            <a:off x="3087537" y="2483435"/>
            <a:ext cx="965586" cy="964941"/>
            <a:chOff x="8750295" y="3439159"/>
            <a:chExt cx="3222820" cy="3220668"/>
          </a:xfrm>
        </p:grpSpPr>
        <p:sp>
          <p:nvSpPr>
            <p:cNvPr id="15" name="任意多边形 14"/>
            <p:cNvSpPr/>
            <p:nvPr/>
          </p:nvSpPr>
          <p:spPr>
            <a:xfrm>
              <a:off x="8750295" y="3439159"/>
              <a:ext cx="3222820" cy="3220668"/>
            </a:xfrm>
            <a:custGeom>
              <a:avLst/>
              <a:gdLst>
                <a:gd name="connsiteX0" fmla="*/ 1915056 w 3943482"/>
                <a:gd name="connsiteY0" fmla="*/ 0 h 3940850"/>
                <a:gd name="connsiteX1" fmla="*/ 2028427 w 3943482"/>
                <a:gd name="connsiteY1" fmla="*/ 0 h 3940850"/>
                <a:gd name="connsiteX2" fmla="*/ 2056468 w 3943482"/>
                <a:gd name="connsiteY2" fmla="*/ 112163 h 3940850"/>
                <a:gd name="connsiteX3" fmla="*/ 2159501 w 3943482"/>
                <a:gd name="connsiteY3" fmla="*/ 117366 h 3940850"/>
                <a:gd name="connsiteX4" fmla="*/ 2202638 w 3943482"/>
                <a:gd name="connsiteY4" fmla="*/ 12751 h 3940850"/>
                <a:gd name="connsiteX5" fmla="*/ 2314801 w 3943482"/>
                <a:gd name="connsiteY5" fmla="*/ 29258 h 3940850"/>
                <a:gd name="connsiteX6" fmla="*/ 2325982 w 3943482"/>
                <a:gd name="connsiteY6" fmla="*/ 141996 h 3940850"/>
                <a:gd name="connsiteX7" fmla="*/ 2335353 w 3943482"/>
                <a:gd name="connsiteY7" fmla="*/ 143397 h 3940850"/>
                <a:gd name="connsiteX8" fmla="*/ 2426657 w 3943482"/>
                <a:gd name="connsiteY8" fmla="*/ 165685 h 3940850"/>
                <a:gd name="connsiteX9" fmla="*/ 2485298 w 3943482"/>
                <a:gd name="connsiteY9" fmla="*/ 67238 h 3940850"/>
                <a:gd name="connsiteX10" fmla="*/ 2593863 w 3943482"/>
                <a:gd name="connsiteY10" fmla="*/ 99899 h 3940850"/>
                <a:gd name="connsiteX11" fmla="*/ 2588454 w 3943482"/>
                <a:gd name="connsiteY11" fmla="*/ 214249 h 3940850"/>
                <a:gd name="connsiteX12" fmla="*/ 2644728 w 3943482"/>
                <a:gd name="connsiteY12" fmla="*/ 233323 h 3940850"/>
                <a:gd name="connsiteX13" fmla="*/ 2685013 w 3943482"/>
                <a:gd name="connsiteY13" fmla="*/ 250731 h 3940850"/>
                <a:gd name="connsiteX14" fmla="*/ 2757014 w 3943482"/>
                <a:gd name="connsiteY14" fmla="*/ 162301 h 3940850"/>
                <a:gd name="connsiteX15" fmla="*/ 2859665 w 3943482"/>
                <a:gd name="connsiteY15" fmla="*/ 210422 h 3940850"/>
                <a:gd name="connsiteX16" fmla="*/ 2837677 w 3943482"/>
                <a:gd name="connsiteY16" fmla="*/ 322703 h 3940850"/>
                <a:gd name="connsiteX17" fmla="*/ 2895287 w 3943482"/>
                <a:gd name="connsiteY17" fmla="*/ 352909 h 3940850"/>
                <a:gd name="connsiteX18" fmla="*/ 2926879 w 3943482"/>
                <a:gd name="connsiteY18" fmla="*/ 373835 h 3940850"/>
                <a:gd name="connsiteX19" fmla="*/ 3011992 w 3943482"/>
                <a:gd name="connsiteY19" fmla="*/ 295911 h 3940850"/>
                <a:gd name="connsiteX20" fmla="*/ 3106543 w 3943482"/>
                <a:gd name="connsiteY20" fmla="*/ 358465 h 3940850"/>
                <a:gd name="connsiteX21" fmla="*/ 3068081 w 3943482"/>
                <a:gd name="connsiteY21" fmla="*/ 467365 h 3940850"/>
                <a:gd name="connsiteX22" fmla="*/ 3096294 w 3943482"/>
                <a:gd name="connsiteY22" fmla="*/ 486053 h 3940850"/>
                <a:gd name="connsiteX23" fmla="*/ 3148414 w 3943482"/>
                <a:gd name="connsiteY23" fmla="*/ 530489 h 3940850"/>
                <a:gd name="connsiteX24" fmla="*/ 3244800 w 3943482"/>
                <a:gd name="connsiteY24" fmla="*/ 465224 h 3940850"/>
                <a:gd name="connsiteX25" fmla="*/ 3329235 w 3943482"/>
                <a:gd name="connsiteY25" fmla="*/ 540878 h 3940850"/>
                <a:gd name="connsiteX26" fmla="*/ 3275405 w 3943482"/>
                <a:gd name="connsiteY26" fmla="*/ 642870 h 3940850"/>
                <a:gd name="connsiteX27" fmla="*/ 3345159 w 3943482"/>
                <a:gd name="connsiteY27" fmla="*/ 717383 h 3940850"/>
                <a:gd name="connsiteX28" fmla="*/ 3450473 w 3943482"/>
                <a:gd name="connsiteY28" fmla="*/ 666628 h 3940850"/>
                <a:gd name="connsiteX29" fmla="*/ 3522993 w 3943482"/>
                <a:gd name="connsiteY29" fmla="*/ 753770 h 3940850"/>
                <a:gd name="connsiteX30" fmla="*/ 3454610 w 3943482"/>
                <a:gd name="connsiteY30" fmla="*/ 847216 h 3940850"/>
                <a:gd name="connsiteX31" fmla="*/ 3496065 w 3943482"/>
                <a:gd name="connsiteY31" fmla="*/ 901301 h 3940850"/>
                <a:gd name="connsiteX32" fmla="*/ 3514759 w 3943482"/>
                <a:gd name="connsiteY32" fmla="*/ 930179 h 3940850"/>
                <a:gd name="connsiteX33" fmla="*/ 3624631 w 3943482"/>
                <a:gd name="connsiteY33" fmla="*/ 895834 h 3940850"/>
                <a:gd name="connsiteX34" fmla="*/ 3683691 w 3943482"/>
                <a:gd name="connsiteY34" fmla="*/ 992607 h 3940850"/>
                <a:gd name="connsiteX35" fmla="*/ 3602636 w 3943482"/>
                <a:gd name="connsiteY35" fmla="*/ 1074892 h 3940850"/>
                <a:gd name="connsiteX36" fmla="*/ 3638012 w 3943482"/>
                <a:gd name="connsiteY36" fmla="*/ 1139673 h 3940850"/>
                <a:gd name="connsiteX37" fmla="*/ 3649326 w 3943482"/>
                <a:gd name="connsiteY37" fmla="*/ 1166020 h 3940850"/>
                <a:gd name="connsiteX38" fmla="*/ 3763560 w 3943482"/>
                <a:gd name="connsiteY38" fmla="*/ 1147954 h 3940850"/>
                <a:gd name="connsiteX39" fmla="*/ 3807900 w 3943482"/>
                <a:gd name="connsiteY39" fmla="*/ 1252295 h 3940850"/>
                <a:gd name="connsiteX40" fmla="*/ 3716131 w 3943482"/>
                <a:gd name="connsiteY40" fmla="*/ 1321596 h 3940850"/>
                <a:gd name="connsiteX41" fmla="*/ 3720852 w 3943482"/>
                <a:gd name="connsiteY41" fmla="*/ 1332589 h 3940850"/>
                <a:gd name="connsiteX42" fmla="*/ 3748078 w 3943482"/>
                <a:gd name="connsiteY42" fmla="*/ 1418863 h 3940850"/>
                <a:gd name="connsiteX43" fmla="*/ 3864299 w 3943482"/>
                <a:gd name="connsiteY43" fmla="*/ 1417616 h 3940850"/>
                <a:gd name="connsiteX44" fmla="*/ 3892975 w 3943482"/>
                <a:gd name="connsiteY44" fmla="*/ 1527300 h 3940850"/>
                <a:gd name="connsiteX45" fmla="*/ 3790754 w 3943482"/>
                <a:gd name="connsiteY45" fmla="*/ 1583235 h 3940850"/>
                <a:gd name="connsiteX46" fmla="*/ 3803659 w 3943482"/>
                <a:gd name="connsiteY46" fmla="*/ 1641191 h 3940850"/>
                <a:gd name="connsiteX47" fmla="*/ 3809245 w 3943482"/>
                <a:gd name="connsiteY47" fmla="*/ 1683343 h 3940850"/>
                <a:gd name="connsiteX48" fmla="*/ 3924702 w 3943482"/>
                <a:gd name="connsiteY48" fmla="*/ 1699071 h 3940850"/>
                <a:gd name="connsiteX49" fmla="*/ 3937102 w 3943482"/>
                <a:gd name="connsiteY49" fmla="*/ 1811762 h 3940850"/>
                <a:gd name="connsiteX50" fmla="*/ 3827257 w 3943482"/>
                <a:gd name="connsiteY50" fmla="*/ 1852428 h 3940850"/>
                <a:gd name="connsiteX51" fmla="*/ 3831718 w 3943482"/>
                <a:gd name="connsiteY51" fmla="*/ 1954001 h 3940850"/>
                <a:gd name="connsiteX52" fmla="*/ 3943482 w 3943482"/>
                <a:gd name="connsiteY52" fmla="*/ 1986322 h 3940850"/>
                <a:gd name="connsiteX53" fmla="*/ 3939342 w 3943482"/>
                <a:gd name="connsiteY53" fmla="*/ 2099618 h 3940850"/>
                <a:gd name="connsiteX54" fmla="*/ 3824507 w 3943482"/>
                <a:gd name="connsiteY54" fmla="*/ 2123907 h 3940850"/>
                <a:gd name="connsiteX55" fmla="*/ 3822748 w 3943482"/>
                <a:gd name="connsiteY55" fmla="*/ 2158733 h 3940850"/>
                <a:gd name="connsiteX56" fmla="*/ 3812944 w 3943482"/>
                <a:gd name="connsiteY56" fmla="*/ 2224348 h 3940850"/>
                <a:gd name="connsiteX57" fmla="*/ 3920236 w 3943482"/>
                <a:gd name="connsiteY57" fmla="*/ 2273247 h 3940850"/>
                <a:gd name="connsiteX58" fmla="*/ 3899644 w 3943482"/>
                <a:gd name="connsiteY58" fmla="*/ 2384732 h 3940850"/>
                <a:gd name="connsiteX59" fmla="*/ 3782019 w 3943482"/>
                <a:gd name="connsiteY59" fmla="*/ 2392072 h 3940850"/>
                <a:gd name="connsiteX60" fmla="*/ 3757679 w 3943482"/>
                <a:gd name="connsiteY60" fmla="*/ 2490535 h 3940850"/>
                <a:gd name="connsiteX61" fmla="*/ 3855462 w 3943482"/>
                <a:gd name="connsiteY61" fmla="*/ 2553729 h 3940850"/>
                <a:gd name="connsiteX62" fmla="*/ 3818857 w 3943482"/>
                <a:gd name="connsiteY62" fmla="*/ 2661028 h 3940850"/>
                <a:gd name="connsiteX63" fmla="*/ 3702658 w 3943482"/>
                <a:gd name="connsiteY63" fmla="*/ 2651268 h 3940850"/>
                <a:gd name="connsiteX64" fmla="*/ 3662175 w 3943482"/>
                <a:gd name="connsiteY64" fmla="*/ 2744308 h 3940850"/>
                <a:gd name="connsiteX65" fmla="*/ 3750540 w 3943482"/>
                <a:gd name="connsiteY65" fmla="*/ 2821791 h 3940850"/>
                <a:gd name="connsiteX66" fmla="*/ 3698702 w 3943482"/>
                <a:gd name="connsiteY66" fmla="*/ 2922617 h 3940850"/>
                <a:gd name="connsiteX67" fmla="*/ 3584889 w 3943482"/>
                <a:gd name="connsiteY67" fmla="*/ 2895978 h 3940850"/>
                <a:gd name="connsiteX68" fmla="*/ 3531498 w 3943482"/>
                <a:gd name="connsiteY68" fmla="*/ 2982119 h 3940850"/>
                <a:gd name="connsiteX69" fmla="*/ 3607705 w 3943482"/>
                <a:gd name="connsiteY69" fmla="*/ 3071719 h 3940850"/>
                <a:gd name="connsiteX70" fmla="*/ 3541739 w 3943482"/>
                <a:gd name="connsiteY70" fmla="*/ 3163922 h 3940850"/>
                <a:gd name="connsiteX71" fmla="*/ 3429706 w 3943482"/>
                <a:gd name="connsiteY71" fmla="*/ 3119689 h 3940850"/>
                <a:gd name="connsiteX72" fmla="*/ 3383625 w 3943482"/>
                <a:gd name="connsiteY72" fmla="*/ 3180349 h 3940850"/>
                <a:gd name="connsiteX73" fmla="*/ 3367137 w 3943482"/>
                <a:gd name="connsiteY73" fmla="*/ 3197620 h 3940850"/>
                <a:gd name="connsiteX74" fmla="*/ 3430003 w 3943482"/>
                <a:gd name="connsiteY74" fmla="*/ 3298187 h 3940850"/>
                <a:gd name="connsiteX75" fmla="*/ 3351315 w 3943482"/>
                <a:gd name="connsiteY75" fmla="*/ 3379803 h 3940850"/>
                <a:gd name="connsiteX76" fmla="*/ 3249272 w 3943482"/>
                <a:gd name="connsiteY76" fmla="*/ 3321085 h 3940850"/>
                <a:gd name="connsiteX77" fmla="*/ 3248150 w 3943482"/>
                <a:gd name="connsiteY77" fmla="*/ 3322261 h 3940850"/>
                <a:gd name="connsiteX78" fmla="*/ 3173221 w 3943482"/>
                <a:gd name="connsiteY78" fmla="*/ 3386699 h 3940850"/>
                <a:gd name="connsiteX79" fmla="*/ 3221221 w 3943482"/>
                <a:gd name="connsiteY79" fmla="*/ 3496369 h 3940850"/>
                <a:gd name="connsiteX80" fmla="*/ 3131488 w 3943482"/>
                <a:gd name="connsiteY80" fmla="*/ 3565658 h 3940850"/>
                <a:gd name="connsiteX81" fmla="*/ 3037497 w 3943482"/>
                <a:gd name="connsiteY81" fmla="*/ 3491456 h 3940850"/>
                <a:gd name="connsiteX82" fmla="*/ 2977645 w 3943482"/>
                <a:gd name="connsiteY82" fmla="*/ 3534024 h 3940850"/>
                <a:gd name="connsiteX83" fmla="*/ 2954614 w 3943482"/>
                <a:gd name="connsiteY83" fmla="*/ 3547743 h 3940850"/>
                <a:gd name="connsiteX84" fmla="*/ 2985808 w 3943482"/>
                <a:gd name="connsiteY84" fmla="*/ 3662039 h 3940850"/>
                <a:gd name="connsiteX85" fmla="*/ 2886943 w 3943482"/>
                <a:gd name="connsiteY85" fmla="*/ 3717525 h 3940850"/>
                <a:gd name="connsiteX86" fmla="*/ 2805378 w 3943482"/>
                <a:gd name="connsiteY86" fmla="*/ 3631085 h 3940850"/>
                <a:gd name="connsiteX87" fmla="*/ 2750230 w 3943482"/>
                <a:gd name="connsiteY87" fmla="*/ 3658912 h 3940850"/>
                <a:gd name="connsiteX88" fmla="*/ 2714455 w 3943482"/>
                <a:gd name="connsiteY88" fmla="*/ 3673163 h 3940850"/>
                <a:gd name="connsiteX89" fmla="*/ 2728782 w 3943482"/>
                <a:gd name="connsiteY89" fmla="*/ 3791668 h 3940850"/>
                <a:gd name="connsiteX90" fmla="*/ 2622892 w 3943482"/>
                <a:gd name="connsiteY90" fmla="*/ 3832167 h 3940850"/>
                <a:gd name="connsiteX91" fmla="*/ 2555041 w 3943482"/>
                <a:gd name="connsiteY91" fmla="*/ 3735145 h 3940850"/>
                <a:gd name="connsiteX92" fmla="*/ 2458730 w 3943482"/>
                <a:gd name="connsiteY92" fmla="*/ 3762012 h 3940850"/>
                <a:gd name="connsiteX93" fmla="*/ 2455621 w 3943482"/>
                <a:gd name="connsiteY93" fmla="*/ 3882491 h 3940850"/>
                <a:gd name="connsiteX94" fmla="*/ 2344963 w 3943482"/>
                <a:gd name="connsiteY94" fmla="*/ 3907141 h 3940850"/>
                <a:gd name="connsiteX95" fmla="*/ 2290880 w 3943482"/>
                <a:gd name="connsiteY95" fmla="*/ 3799113 h 3940850"/>
                <a:gd name="connsiteX96" fmla="*/ 2192498 w 3943482"/>
                <a:gd name="connsiteY96" fmla="*/ 3815372 h 3940850"/>
                <a:gd name="connsiteX97" fmla="*/ 2172148 w 3943482"/>
                <a:gd name="connsiteY97" fmla="*/ 3932575 h 3940850"/>
                <a:gd name="connsiteX98" fmla="*/ 2059079 w 3943482"/>
                <a:gd name="connsiteY98" fmla="*/ 3940850 h 3940850"/>
                <a:gd name="connsiteX99" fmla="*/ 2021400 w 3943482"/>
                <a:gd name="connsiteY99" fmla="*/ 3826396 h 3940850"/>
                <a:gd name="connsiteX100" fmla="*/ 1971742 w 3943482"/>
                <a:gd name="connsiteY100" fmla="*/ 3829108 h 3940850"/>
                <a:gd name="connsiteX101" fmla="*/ 1922016 w 3943482"/>
                <a:gd name="connsiteY101" fmla="*/ 3826597 h 3940850"/>
                <a:gd name="connsiteX102" fmla="*/ 1884402 w 3943482"/>
                <a:gd name="connsiteY102" fmla="*/ 3940850 h 3940850"/>
                <a:gd name="connsiteX103" fmla="*/ 1771334 w 3943482"/>
                <a:gd name="connsiteY103" fmla="*/ 3932575 h 3940850"/>
                <a:gd name="connsiteX104" fmla="*/ 1750890 w 3943482"/>
                <a:gd name="connsiteY104" fmla="*/ 3814830 h 3940850"/>
                <a:gd name="connsiteX105" fmla="*/ 1652269 w 3943482"/>
                <a:gd name="connsiteY105" fmla="*/ 3799778 h 3940850"/>
                <a:gd name="connsiteX106" fmla="*/ 1598519 w 3943482"/>
                <a:gd name="connsiteY106" fmla="*/ 3907141 h 3940850"/>
                <a:gd name="connsiteX107" fmla="*/ 1487860 w 3943482"/>
                <a:gd name="connsiteY107" fmla="*/ 3882491 h 3940850"/>
                <a:gd name="connsiteX108" fmla="*/ 1484784 w 3943482"/>
                <a:gd name="connsiteY108" fmla="*/ 3763253 h 3940850"/>
                <a:gd name="connsiteX109" fmla="*/ 1440358 w 3943482"/>
                <a:gd name="connsiteY109" fmla="*/ 3752123 h 3940850"/>
                <a:gd name="connsiteX110" fmla="*/ 1388885 w 3943482"/>
                <a:gd name="connsiteY110" fmla="*/ 3734510 h 3940850"/>
                <a:gd name="connsiteX111" fmla="*/ 1320590 w 3943482"/>
                <a:gd name="connsiteY111" fmla="*/ 3832167 h 3940850"/>
                <a:gd name="connsiteX112" fmla="*/ 1214699 w 3943482"/>
                <a:gd name="connsiteY112" fmla="*/ 3791667 h 3940850"/>
                <a:gd name="connsiteX113" fmla="*/ 1229008 w 3943482"/>
                <a:gd name="connsiteY113" fmla="*/ 3673322 h 3940850"/>
                <a:gd name="connsiteX114" fmla="*/ 1162549 w 3943482"/>
                <a:gd name="connsiteY114" fmla="*/ 3644405 h 3940850"/>
                <a:gd name="connsiteX115" fmla="*/ 1137837 w 3943482"/>
                <a:gd name="connsiteY115" fmla="*/ 3631369 h 3940850"/>
                <a:gd name="connsiteX116" fmla="*/ 1056538 w 3943482"/>
                <a:gd name="connsiteY116" fmla="*/ 3717524 h 3940850"/>
                <a:gd name="connsiteX117" fmla="*/ 957673 w 3943482"/>
                <a:gd name="connsiteY117" fmla="*/ 3662038 h 3940850"/>
                <a:gd name="connsiteX118" fmla="*/ 988970 w 3943482"/>
                <a:gd name="connsiteY118" fmla="*/ 3547373 h 3940850"/>
                <a:gd name="connsiteX119" fmla="*/ 938718 w 3943482"/>
                <a:gd name="connsiteY119" fmla="*/ 3516226 h 3940850"/>
                <a:gd name="connsiteX120" fmla="*/ 906047 w 3943482"/>
                <a:gd name="connsiteY120" fmla="*/ 3491407 h 3940850"/>
                <a:gd name="connsiteX121" fmla="*/ 811993 w 3943482"/>
                <a:gd name="connsiteY121" fmla="*/ 3565658 h 3940850"/>
                <a:gd name="connsiteX122" fmla="*/ 722260 w 3943482"/>
                <a:gd name="connsiteY122" fmla="*/ 3496368 h 3940850"/>
                <a:gd name="connsiteX123" fmla="*/ 769749 w 3943482"/>
                <a:gd name="connsiteY123" fmla="*/ 3387869 h 3940850"/>
                <a:gd name="connsiteX124" fmla="*/ 759890 w 3943482"/>
                <a:gd name="connsiteY124" fmla="*/ 3380379 h 3940850"/>
                <a:gd name="connsiteX125" fmla="*/ 696436 w 3943482"/>
                <a:gd name="connsiteY125" fmla="*/ 3319803 h 3940850"/>
                <a:gd name="connsiteX126" fmla="*/ 592166 w 3943482"/>
                <a:gd name="connsiteY126" fmla="*/ 3379803 h 3940850"/>
                <a:gd name="connsiteX127" fmla="*/ 513478 w 3943482"/>
                <a:gd name="connsiteY127" fmla="*/ 3298187 h 3940850"/>
                <a:gd name="connsiteX128" fmla="*/ 576983 w 3943482"/>
                <a:gd name="connsiteY128" fmla="*/ 3196598 h 3940850"/>
                <a:gd name="connsiteX129" fmla="*/ 512233 w 3943482"/>
                <a:gd name="connsiteY129" fmla="*/ 3120298 h 3940850"/>
                <a:gd name="connsiteX130" fmla="*/ 401743 w 3943482"/>
                <a:gd name="connsiteY130" fmla="*/ 3163921 h 3940850"/>
                <a:gd name="connsiteX131" fmla="*/ 335777 w 3943482"/>
                <a:gd name="connsiteY131" fmla="*/ 3071718 h 3940850"/>
                <a:gd name="connsiteX132" fmla="*/ 411789 w 3943482"/>
                <a:gd name="connsiteY132" fmla="*/ 2982348 h 3940850"/>
                <a:gd name="connsiteX133" fmla="*/ 406214 w 3943482"/>
                <a:gd name="connsiteY133" fmla="*/ 2974399 h 3940850"/>
                <a:gd name="connsiteX134" fmla="*/ 359390 w 3943482"/>
                <a:gd name="connsiteY134" fmla="*/ 2895791 h 3940850"/>
                <a:gd name="connsiteX135" fmla="*/ 244780 w 3943482"/>
                <a:gd name="connsiteY135" fmla="*/ 2922616 h 3940850"/>
                <a:gd name="connsiteX136" fmla="*/ 192942 w 3943482"/>
                <a:gd name="connsiteY136" fmla="*/ 2821790 h 3940850"/>
                <a:gd name="connsiteX137" fmla="*/ 280501 w 3943482"/>
                <a:gd name="connsiteY137" fmla="*/ 2745015 h 3940850"/>
                <a:gd name="connsiteX138" fmla="*/ 241200 w 3943482"/>
                <a:gd name="connsiteY138" fmla="*/ 2651236 h 3940850"/>
                <a:gd name="connsiteX139" fmla="*/ 124626 w 3943482"/>
                <a:gd name="connsiteY139" fmla="*/ 2661027 h 3940850"/>
                <a:gd name="connsiteX140" fmla="*/ 88020 w 3943482"/>
                <a:gd name="connsiteY140" fmla="*/ 2553728 h 3940850"/>
                <a:gd name="connsiteX141" fmla="*/ 186163 w 3943482"/>
                <a:gd name="connsiteY141" fmla="*/ 2490302 h 3940850"/>
                <a:gd name="connsiteX142" fmla="*/ 179464 w 3943482"/>
                <a:gd name="connsiteY142" fmla="*/ 2469871 h 3940850"/>
                <a:gd name="connsiteX143" fmla="*/ 160538 w 3943482"/>
                <a:gd name="connsiteY143" fmla="*/ 2392014 h 3940850"/>
                <a:gd name="connsiteX144" fmla="*/ 43837 w 3943482"/>
                <a:gd name="connsiteY144" fmla="*/ 2384731 h 3940850"/>
                <a:gd name="connsiteX145" fmla="*/ 23245 w 3943482"/>
                <a:gd name="connsiteY145" fmla="*/ 2273246 h 3940850"/>
                <a:gd name="connsiteX146" fmla="*/ 128714 w 3943482"/>
                <a:gd name="connsiteY146" fmla="*/ 2225178 h 3940850"/>
                <a:gd name="connsiteX147" fmla="*/ 128599 w 3943482"/>
                <a:gd name="connsiteY147" fmla="*/ 2224510 h 3940850"/>
                <a:gd name="connsiteX148" fmla="*/ 118228 w 3943482"/>
                <a:gd name="connsiteY148" fmla="*/ 2123749 h 3940850"/>
                <a:gd name="connsiteX149" fmla="*/ 4141 w 3943482"/>
                <a:gd name="connsiteY149" fmla="*/ 2099617 h 3940850"/>
                <a:gd name="connsiteX150" fmla="*/ 0 w 3943482"/>
                <a:gd name="connsiteY150" fmla="*/ 1986321 h 3940850"/>
                <a:gd name="connsiteX151" fmla="*/ 111817 w 3943482"/>
                <a:gd name="connsiteY151" fmla="*/ 1953986 h 3940850"/>
                <a:gd name="connsiteX152" fmla="*/ 116619 w 3943482"/>
                <a:gd name="connsiteY152" fmla="*/ 1852574 h 3940850"/>
                <a:gd name="connsiteX153" fmla="*/ 6380 w 3943482"/>
                <a:gd name="connsiteY153" fmla="*/ 1811761 h 3940850"/>
                <a:gd name="connsiteX154" fmla="*/ 18779 w 3943482"/>
                <a:gd name="connsiteY154" fmla="*/ 1699070 h 3940850"/>
                <a:gd name="connsiteX155" fmla="*/ 134519 w 3943482"/>
                <a:gd name="connsiteY155" fmla="*/ 1683304 h 3940850"/>
                <a:gd name="connsiteX156" fmla="*/ 142404 w 3943482"/>
                <a:gd name="connsiteY156" fmla="*/ 1626981 h 3940850"/>
                <a:gd name="connsiteX157" fmla="*/ 152435 w 3943482"/>
                <a:gd name="connsiteY157" fmla="*/ 1583074 h 3940850"/>
                <a:gd name="connsiteX158" fmla="*/ 50508 w 3943482"/>
                <a:gd name="connsiteY158" fmla="*/ 1527299 h 3940850"/>
                <a:gd name="connsiteX159" fmla="*/ 79183 w 3943482"/>
                <a:gd name="connsiteY159" fmla="*/ 1417615 h 3940850"/>
                <a:gd name="connsiteX160" fmla="*/ 195212 w 3943482"/>
                <a:gd name="connsiteY160" fmla="*/ 1418860 h 3940850"/>
                <a:gd name="connsiteX161" fmla="*/ 221811 w 3943482"/>
                <a:gd name="connsiteY161" fmla="*/ 1334855 h 3940850"/>
                <a:gd name="connsiteX162" fmla="*/ 227198 w 3943482"/>
                <a:gd name="connsiteY162" fmla="*/ 1321480 h 3940850"/>
                <a:gd name="connsiteX163" fmla="*/ 135583 w 3943482"/>
                <a:gd name="connsiteY163" fmla="*/ 1252294 h 3940850"/>
                <a:gd name="connsiteX164" fmla="*/ 179923 w 3943482"/>
                <a:gd name="connsiteY164" fmla="*/ 1147953 h 3940850"/>
                <a:gd name="connsiteX165" fmla="*/ 293847 w 3943482"/>
                <a:gd name="connsiteY165" fmla="*/ 1165971 h 3940850"/>
                <a:gd name="connsiteX166" fmla="*/ 327711 w 3943482"/>
                <a:gd name="connsiteY166" fmla="*/ 1096478 h 3940850"/>
                <a:gd name="connsiteX167" fmla="*/ 340898 w 3943482"/>
                <a:gd name="connsiteY167" fmla="*/ 1074943 h 3940850"/>
                <a:gd name="connsiteX168" fmla="*/ 259793 w 3943482"/>
                <a:gd name="connsiteY168" fmla="*/ 992606 h 3940850"/>
                <a:gd name="connsiteX169" fmla="*/ 318852 w 3943482"/>
                <a:gd name="connsiteY169" fmla="*/ 895833 h 3940850"/>
                <a:gd name="connsiteX170" fmla="*/ 429416 w 3943482"/>
                <a:gd name="connsiteY170" fmla="*/ 930396 h 3940850"/>
                <a:gd name="connsiteX171" fmla="*/ 445944 w 3943482"/>
                <a:gd name="connsiteY171" fmla="*/ 903407 h 3940850"/>
                <a:gd name="connsiteX172" fmla="*/ 489340 w 3943482"/>
                <a:gd name="connsiteY172" fmla="*/ 847854 h 3940850"/>
                <a:gd name="connsiteX173" fmla="*/ 420490 w 3943482"/>
                <a:gd name="connsiteY173" fmla="*/ 753770 h 3940850"/>
                <a:gd name="connsiteX174" fmla="*/ 493010 w 3943482"/>
                <a:gd name="connsiteY174" fmla="*/ 666627 h 3940850"/>
                <a:gd name="connsiteX175" fmla="*/ 597372 w 3943482"/>
                <a:gd name="connsiteY175" fmla="*/ 716923 h 3940850"/>
                <a:gd name="connsiteX176" fmla="*/ 668396 w 3943482"/>
                <a:gd name="connsiteY176" fmla="*/ 643473 h 3940850"/>
                <a:gd name="connsiteX177" fmla="*/ 614248 w 3943482"/>
                <a:gd name="connsiteY177" fmla="*/ 540877 h 3940850"/>
                <a:gd name="connsiteX178" fmla="*/ 698684 w 3943482"/>
                <a:gd name="connsiteY178" fmla="*/ 465223 h 3940850"/>
                <a:gd name="connsiteX179" fmla="*/ 793647 w 3943482"/>
                <a:gd name="connsiteY179" fmla="*/ 529526 h 3940850"/>
                <a:gd name="connsiteX180" fmla="*/ 816571 w 3943482"/>
                <a:gd name="connsiteY180" fmla="*/ 509822 h 3940850"/>
                <a:gd name="connsiteX181" fmla="*/ 875133 w 3943482"/>
                <a:gd name="connsiteY181" fmla="*/ 466606 h 3940850"/>
                <a:gd name="connsiteX182" fmla="*/ 836940 w 3943482"/>
                <a:gd name="connsiteY182" fmla="*/ 358464 h 3940850"/>
                <a:gd name="connsiteX183" fmla="*/ 931492 w 3943482"/>
                <a:gd name="connsiteY183" fmla="*/ 295910 h 3940850"/>
                <a:gd name="connsiteX184" fmla="*/ 1015428 w 3943482"/>
                <a:gd name="connsiteY184" fmla="*/ 372758 h 3940850"/>
                <a:gd name="connsiteX185" fmla="*/ 1030539 w 3943482"/>
                <a:gd name="connsiteY185" fmla="*/ 363154 h 3940850"/>
                <a:gd name="connsiteX186" fmla="*/ 1106058 w 3943482"/>
                <a:gd name="connsiteY186" fmla="*/ 323986 h 3940850"/>
                <a:gd name="connsiteX187" fmla="*/ 1083818 w 3943482"/>
                <a:gd name="connsiteY187" fmla="*/ 210421 h 3940850"/>
                <a:gd name="connsiteX188" fmla="*/ 1186470 w 3943482"/>
                <a:gd name="connsiteY188" fmla="*/ 162300 h 3940850"/>
                <a:gd name="connsiteX189" fmla="*/ 1259179 w 3943482"/>
                <a:gd name="connsiteY189" fmla="*/ 251602 h 3940850"/>
                <a:gd name="connsiteX190" fmla="*/ 1355026 w 3943482"/>
                <a:gd name="connsiteY190" fmla="*/ 214184 h 3940850"/>
                <a:gd name="connsiteX191" fmla="*/ 1349621 w 3943482"/>
                <a:gd name="connsiteY191" fmla="*/ 99899 h 3940850"/>
                <a:gd name="connsiteX192" fmla="*/ 1458185 w 3943482"/>
                <a:gd name="connsiteY192" fmla="*/ 67237 h 3940850"/>
                <a:gd name="connsiteX193" fmla="*/ 1517180 w 3943482"/>
                <a:gd name="connsiteY193" fmla="*/ 166278 h 3940850"/>
                <a:gd name="connsiteX194" fmla="*/ 1581028 w 3943482"/>
                <a:gd name="connsiteY194" fmla="*/ 148977 h 3940850"/>
                <a:gd name="connsiteX195" fmla="*/ 1617374 w 3943482"/>
                <a:gd name="connsiteY195" fmla="*/ 143269 h 3940850"/>
                <a:gd name="connsiteX196" fmla="*/ 1628682 w 3943482"/>
                <a:gd name="connsiteY196" fmla="*/ 29258 h 3940850"/>
                <a:gd name="connsiteX197" fmla="*/ 1740845 w 3943482"/>
                <a:gd name="connsiteY197" fmla="*/ 12751 h 3940850"/>
                <a:gd name="connsiteX198" fmla="*/ 1783982 w 3943482"/>
                <a:gd name="connsiteY198" fmla="*/ 117366 h 3940850"/>
                <a:gd name="connsiteX199" fmla="*/ 1887015 w 3943482"/>
                <a:gd name="connsiteY199" fmla="*/ 112163 h 39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943482" h="3940850">
                  <a:moveTo>
                    <a:pt x="1915056" y="0"/>
                  </a:moveTo>
                  <a:lnTo>
                    <a:pt x="2028427" y="0"/>
                  </a:lnTo>
                  <a:lnTo>
                    <a:pt x="2056468" y="112163"/>
                  </a:lnTo>
                  <a:lnTo>
                    <a:pt x="2159501" y="117366"/>
                  </a:lnTo>
                  <a:lnTo>
                    <a:pt x="2202638" y="12751"/>
                  </a:lnTo>
                  <a:lnTo>
                    <a:pt x="2314801" y="29258"/>
                  </a:lnTo>
                  <a:lnTo>
                    <a:pt x="2325982" y="141996"/>
                  </a:lnTo>
                  <a:lnTo>
                    <a:pt x="2335353" y="143397"/>
                  </a:lnTo>
                  <a:lnTo>
                    <a:pt x="2426657" y="165685"/>
                  </a:lnTo>
                  <a:lnTo>
                    <a:pt x="2485298" y="67238"/>
                  </a:lnTo>
                  <a:lnTo>
                    <a:pt x="2593863" y="99899"/>
                  </a:lnTo>
                  <a:lnTo>
                    <a:pt x="2588454" y="214249"/>
                  </a:lnTo>
                  <a:lnTo>
                    <a:pt x="2644728" y="233323"/>
                  </a:lnTo>
                  <a:lnTo>
                    <a:pt x="2685013" y="250731"/>
                  </a:lnTo>
                  <a:lnTo>
                    <a:pt x="2757014" y="162301"/>
                  </a:lnTo>
                  <a:lnTo>
                    <a:pt x="2859665" y="210422"/>
                  </a:lnTo>
                  <a:lnTo>
                    <a:pt x="2837677" y="322703"/>
                  </a:lnTo>
                  <a:lnTo>
                    <a:pt x="2895287" y="352909"/>
                  </a:lnTo>
                  <a:lnTo>
                    <a:pt x="2926879" y="373835"/>
                  </a:lnTo>
                  <a:lnTo>
                    <a:pt x="3011992" y="295911"/>
                  </a:lnTo>
                  <a:lnTo>
                    <a:pt x="3106543" y="358465"/>
                  </a:lnTo>
                  <a:lnTo>
                    <a:pt x="3068081" y="467365"/>
                  </a:lnTo>
                  <a:lnTo>
                    <a:pt x="3096294" y="486053"/>
                  </a:lnTo>
                  <a:lnTo>
                    <a:pt x="3148414" y="530489"/>
                  </a:lnTo>
                  <a:lnTo>
                    <a:pt x="3244800" y="465224"/>
                  </a:lnTo>
                  <a:lnTo>
                    <a:pt x="3329235" y="540878"/>
                  </a:lnTo>
                  <a:lnTo>
                    <a:pt x="3275405" y="642870"/>
                  </a:lnTo>
                  <a:lnTo>
                    <a:pt x="3345159" y="717383"/>
                  </a:lnTo>
                  <a:lnTo>
                    <a:pt x="3450473" y="666628"/>
                  </a:lnTo>
                  <a:lnTo>
                    <a:pt x="3522993" y="753770"/>
                  </a:lnTo>
                  <a:lnTo>
                    <a:pt x="3454610" y="847216"/>
                  </a:lnTo>
                  <a:lnTo>
                    <a:pt x="3496065" y="901301"/>
                  </a:lnTo>
                  <a:lnTo>
                    <a:pt x="3514759" y="930179"/>
                  </a:lnTo>
                  <a:lnTo>
                    <a:pt x="3624631" y="895834"/>
                  </a:lnTo>
                  <a:lnTo>
                    <a:pt x="3683691" y="992607"/>
                  </a:lnTo>
                  <a:lnTo>
                    <a:pt x="3602636" y="1074892"/>
                  </a:lnTo>
                  <a:lnTo>
                    <a:pt x="3638012" y="1139673"/>
                  </a:lnTo>
                  <a:lnTo>
                    <a:pt x="3649326" y="1166020"/>
                  </a:lnTo>
                  <a:lnTo>
                    <a:pt x="3763560" y="1147954"/>
                  </a:lnTo>
                  <a:lnTo>
                    <a:pt x="3807900" y="1252295"/>
                  </a:lnTo>
                  <a:lnTo>
                    <a:pt x="3716131" y="1321596"/>
                  </a:lnTo>
                  <a:lnTo>
                    <a:pt x="3720852" y="1332589"/>
                  </a:lnTo>
                  <a:lnTo>
                    <a:pt x="3748078" y="1418863"/>
                  </a:lnTo>
                  <a:lnTo>
                    <a:pt x="3864299" y="1417616"/>
                  </a:lnTo>
                  <a:lnTo>
                    <a:pt x="3892975" y="1527300"/>
                  </a:lnTo>
                  <a:lnTo>
                    <a:pt x="3790754" y="1583235"/>
                  </a:lnTo>
                  <a:lnTo>
                    <a:pt x="3803659" y="1641191"/>
                  </a:lnTo>
                  <a:lnTo>
                    <a:pt x="3809245" y="1683343"/>
                  </a:lnTo>
                  <a:lnTo>
                    <a:pt x="3924702" y="1699071"/>
                  </a:lnTo>
                  <a:lnTo>
                    <a:pt x="3937102" y="1811762"/>
                  </a:lnTo>
                  <a:lnTo>
                    <a:pt x="3827257" y="1852428"/>
                  </a:lnTo>
                  <a:lnTo>
                    <a:pt x="3831718" y="1954001"/>
                  </a:lnTo>
                  <a:lnTo>
                    <a:pt x="3943482" y="1986322"/>
                  </a:lnTo>
                  <a:lnTo>
                    <a:pt x="3939342" y="2099618"/>
                  </a:lnTo>
                  <a:lnTo>
                    <a:pt x="3824507" y="2123907"/>
                  </a:lnTo>
                  <a:lnTo>
                    <a:pt x="3822748" y="2158733"/>
                  </a:lnTo>
                  <a:lnTo>
                    <a:pt x="3812944" y="2224348"/>
                  </a:lnTo>
                  <a:lnTo>
                    <a:pt x="3920236" y="2273247"/>
                  </a:lnTo>
                  <a:lnTo>
                    <a:pt x="3899644" y="2384732"/>
                  </a:lnTo>
                  <a:lnTo>
                    <a:pt x="3782019" y="2392072"/>
                  </a:lnTo>
                  <a:lnTo>
                    <a:pt x="3757679" y="2490535"/>
                  </a:lnTo>
                  <a:lnTo>
                    <a:pt x="3855462" y="2553729"/>
                  </a:lnTo>
                  <a:lnTo>
                    <a:pt x="3818857" y="2661028"/>
                  </a:lnTo>
                  <a:lnTo>
                    <a:pt x="3702658" y="2651268"/>
                  </a:lnTo>
                  <a:lnTo>
                    <a:pt x="3662175" y="2744308"/>
                  </a:lnTo>
                  <a:lnTo>
                    <a:pt x="3750540" y="2821791"/>
                  </a:lnTo>
                  <a:lnTo>
                    <a:pt x="3698702" y="2922617"/>
                  </a:lnTo>
                  <a:lnTo>
                    <a:pt x="3584889" y="2895978"/>
                  </a:lnTo>
                  <a:lnTo>
                    <a:pt x="3531498" y="2982119"/>
                  </a:lnTo>
                  <a:lnTo>
                    <a:pt x="3607705" y="3071719"/>
                  </a:lnTo>
                  <a:lnTo>
                    <a:pt x="3541739" y="3163922"/>
                  </a:lnTo>
                  <a:lnTo>
                    <a:pt x="3429706" y="3119689"/>
                  </a:lnTo>
                  <a:lnTo>
                    <a:pt x="3383625" y="3180349"/>
                  </a:lnTo>
                  <a:lnTo>
                    <a:pt x="3367137" y="3197620"/>
                  </a:lnTo>
                  <a:lnTo>
                    <a:pt x="3430003" y="3298187"/>
                  </a:lnTo>
                  <a:lnTo>
                    <a:pt x="3351315" y="3379803"/>
                  </a:lnTo>
                  <a:lnTo>
                    <a:pt x="3249272" y="3321085"/>
                  </a:lnTo>
                  <a:lnTo>
                    <a:pt x="3248150" y="3322261"/>
                  </a:lnTo>
                  <a:lnTo>
                    <a:pt x="3173221" y="3386699"/>
                  </a:lnTo>
                  <a:lnTo>
                    <a:pt x="3221221" y="3496369"/>
                  </a:lnTo>
                  <a:lnTo>
                    <a:pt x="3131488" y="3565658"/>
                  </a:lnTo>
                  <a:lnTo>
                    <a:pt x="3037497" y="3491456"/>
                  </a:lnTo>
                  <a:lnTo>
                    <a:pt x="2977645" y="3534024"/>
                  </a:lnTo>
                  <a:lnTo>
                    <a:pt x="2954614" y="3547743"/>
                  </a:lnTo>
                  <a:lnTo>
                    <a:pt x="2985808" y="3662039"/>
                  </a:lnTo>
                  <a:lnTo>
                    <a:pt x="2886943" y="3717525"/>
                  </a:lnTo>
                  <a:lnTo>
                    <a:pt x="2805378" y="3631085"/>
                  </a:lnTo>
                  <a:lnTo>
                    <a:pt x="2750230" y="3658912"/>
                  </a:lnTo>
                  <a:lnTo>
                    <a:pt x="2714455" y="3673163"/>
                  </a:lnTo>
                  <a:lnTo>
                    <a:pt x="2728782" y="3791668"/>
                  </a:lnTo>
                  <a:lnTo>
                    <a:pt x="2622892" y="3832167"/>
                  </a:lnTo>
                  <a:lnTo>
                    <a:pt x="2555041" y="3735145"/>
                  </a:lnTo>
                  <a:lnTo>
                    <a:pt x="2458730" y="3762012"/>
                  </a:lnTo>
                  <a:lnTo>
                    <a:pt x="2455621" y="3882491"/>
                  </a:lnTo>
                  <a:lnTo>
                    <a:pt x="2344963" y="3907141"/>
                  </a:lnTo>
                  <a:lnTo>
                    <a:pt x="2290880" y="3799113"/>
                  </a:lnTo>
                  <a:lnTo>
                    <a:pt x="2192498" y="3815372"/>
                  </a:lnTo>
                  <a:lnTo>
                    <a:pt x="2172148" y="3932575"/>
                  </a:lnTo>
                  <a:lnTo>
                    <a:pt x="2059079" y="3940850"/>
                  </a:lnTo>
                  <a:lnTo>
                    <a:pt x="2021400" y="3826396"/>
                  </a:lnTo>
                  <a:lnTo>
                    <a:pt x="1971742" y="3829108"/>
                  </a:lnTo>
                  <a:lnTo>
                    <a:pt x="1922016" y="3826597"/>
                  </a:lnTo>
                  <a:lnTo>
                    <a:pt x="1884402" y="3940850"/>
                  </a:lnTo>
                  <a:lnTo>
                    <a:pt x="1771334" y="3932575"/>
                  </a:lnTo>
                  <a:lnTo>
                    <a:pt x="1750890" y="3814830"/>
                  </a:lnTo>
                  <a:lnTo>
                    <a:pt x="1652269" y="3799778"/>
                  </a:lnTo>
                  <a:lnTo>
                    <a:pt x="1598519" y="3907141"/>
                  </a:lnTo>
                  <a:lnTo>
                    <a:pt x="1487860" y="3882491"/>
                  </a:lnTo>
                  <a:lnTo>
                    <a:pt x="1484784" y="3763253"/>
                  </a:lnTo>
                  <a:lnTo>
                    <a:pt x="1440358" y="3752123"/>
                  </a:lnTo>
                  <a:lnTo>
                    <a:pt x="1388885" y="3734510"/>
                  </a:lnTo>
                  <a:lnTo>
                    <a:pt x="1320590" y="3832167"/>
                  </a:lnTo>
                  <a:lnTo>
                    <a:pt x="1214699" y="3791667"/>
                  </a:lnTo>
                  <a:lnTo>
                    <a:pt x="1229008" y="3673322"/>
                  </a:lnTo>
                  <a:lnTo>
                    <a:pt x="1162549" y="3644405"/>
                  </a:lnTo>
                  <a:lnTo>
                    <a:pt x="1137837" y="3631369"/>
                  </a:lnTo>
                  <a:lnTo>
                    <a:pt x="1056538" y="3717524"/>
                  </a:lnTo>
                  <a:lnTo>
                    <a:pt x="957673" y="3662038"/>
                  </a:lnTo>
                  <a:lnTo>
                    <a:pt x="988970" y="3547373"/>
                  </a:lnTo>
                  <a:lnTo>
                    <a:pt x="938718" y="3516226"/>
                  </a:lnTo>
                  <a:lnTo>
                    <a:pt x="906047" y="3491407"/>
                  </a:lnTo>
                  <a:lnTo>
                    <a:pt x="811993" y="3565658"/>
                  </a:lnTo>
                  <a:lnTo>
                    <a:pt x="722260" y="3496368"/>
                  </a:lnTo>
                  <a:lnTo>
                    <a:pt x="769749" y="3387869"/>
                  </a:lnTo>
                  <a:lnTo>
                    <a:pt x="759890" y="3380379"/>
                  </a:lnTo>
                  <a:lnTo>
                    <a:pt x="696436" y="3319803"/>
                  </a:lnTo>
                  <a:lnTo>
                    <a:pt x="592166" y="3379803"/>
                  </a:lnTo>
                  <a:lnTo>
                    <a:pt x="513478" y="3298187"/>
                  </a:lnTo>
                  <a:lnTo>
                    <a:pt x="576983" y="3196598"/>
                  </a:lnTo>
                  <a:lnTo>
                    <a:pt x="512233" y="3120298"/>
                  </a:lnTo>
                  <a:lnTo>
                    <a:pt x="401743" y="3163921"/>
                  </a:lnTo>
                  <a:lnTo>
                    <a:pt x="335777" y="3071718"/>
                  </a:lnTo>
                  <a:lnTo>
                    <a:pt x="411789" y="2982348"/>
                  </a:lnTo>
                  <a:lnTo>
                    <a:pt x="406214" y="2974399"/>
                  </a:lnTo>
                  <a:lnTo>
                    <a:pt x="359390" y="2895791"/>
                  </a:lnTo>
                  <a:lnTo>
                    <a:pt x="244780" y="2922616"/>
                  </a:lnTo>
                  <a:lnTo>
                    <a:pt x="192942" y="2821790"/>
                  </a:lnTo>
                  <a:lnTo>
                    <a:pt x="280501" y="2745015"/>
                  </a:lnTo>
                  <a:lnTo>
                    <a:pt x="241200" y="2651236"/>
                  </a:lnTo>
                  <a:lnTo>
                    <a:pt x="124626" y="2661027"/>
                  </a:lnTo>
                  <a:lnTo>
                    <a:pt x="88020" y="2553728"/>
                  </a:lnTo>
                  <a:lnTo>
                    <a:pt x="186163" y="2490302"/>
                  </a:lnTo>
                  <a:lnTo>
                    <a:pt x="179464" y="2469871"/>
                  </a:lnTo>
                  <a:lnTo>
                    <a:pt x="160538" y="2392014"/>
                  </a:lnTo>
                  <a:lnTo>
                    <a:pt x="43837" y="2384731"/>
                  </a:lnTo>
                  <a:lnTo>
                    <a:pt x="23245" y="2273246"/>
                  </a:lnTo>
                  <a:lnTo>
                    <a:pt x="128714" y="2225178"/>
                  </a:lnTo>
                  <a:lnTo>
                    <a:pt x="128599" y="2224510"/>
                  </a:lnTo>
                  <a:lnTo>
                    <a:pt x="118228" y="2123749"/>
                  </a:lnTo>
                  <a:lnTo>
                    <a:pt x="4141" y="2099617"/>
                  </a:lnTo>
                  <a:lnTo>
                    <a:pt x="0" y="1986321"/>
                  </a:lnTo>
                  <a:lnTo>
                    <a:pt x="111817" y="1953986"/>
                  </a:lnTo>
                  <a:lnTo>
                    <a:pt x="116619" y="1852574"/>
                  </a:lnTo>
                  <a:lnTo>
                    <a:pt x="6380" y="1811761"/>
                  </a:lnTo>
                  <a:lnTo>
                    <a:pt x="18779" y="1699070"/>
                  </a:lnTo>
                  <a:lnTo>
                    <a:pt x="134519" y="1683304"/>
                  </a:lnTo>
                  <a:lnTo>
                    <a:pt x="142404" y="1626981"/>
                  </a:lnTo>
                  <a:lnTo>
                    <a:pt x="152435" y="1583074"/>
                  </a:lnTo>
                  <a:lnTo>
                    <a:pt x="50508" y="1527299"/>
                  </a:lnTo>
                  <a:lnTo>
                    <a:pt x="79183" y="1417615"/>
                  </a:lnTo>
                  <a:lnTo>
                    <a:pt x="195212" y="1418860"/>
                  </a:lnTo>
                  <a:lnTo>
                    <a:pt x="221811" y="1334855"/>
                  </a:lnTo>
                  <a:lnTo>
                    <a:pt x="227198" y="1321480"/>
                  </a:lnTo>
                  <a:lnTo>
                    <a:pt x="135583" y="1252294"/>
                  </a:lnTo>
                  <a:lnTo>
                    <a:pt x="179923" y="1147953"/>
                  </a:lnTo>
                  <a:lnTo>
                    <a:pt x="293847" y="1165971"/>
                  </a:lnTo>
                  <a:lnTo>
                    <a:pt x="327711" y="1096478"/>
                  </a:lnTo>
                  <a:lnTo>
                    <a:pt x="340898" y="1074943"/>
                  </a:lnTo>
                  <a:lnTo>
                    <a:pt x="259793" y="992606"/>
                  </a:lnTo>
                  <a:lnTo>
                    <a:pt x="318852" y="895833"/>
                  </a:lnTo>
                  <a:lnTo>
                    <a:pt x="429416" y="930396"/>
                  </a:lnTo>
                  <a:lnTo>
                    <a:pt x="445944" y="903407"/>
                  </a:lnTo>
                  <a:lnTo>
                    <a:pt x="489340" y="847854"/>
                  </a:lnTo>
                  <a:lnTo>
                    <a:pt x="420490" y="753770"/>
                  </a:lnTo>
                  <a:lnTo>
                    <a:pt x="493010" y="666627"/>
                  </a:lnTo>
                  <a:lnTo>
                    <a:pt x="597372" y="716923"/>
                  </a:lnTo>
                  <a:lnTo>
                    <a:pt x="668396" y="643473"/>
                  </a:lnTo>
                  <a:lnTo>
                    <a:pt x="614248" y="540877"/>
                  </a:lnTo>
                  <a:lnTo>
                    <a:pt x="698684" y="465223"/>
                  </a:lnTo>
                  <a:lnTo>
                    <a:pt x="793647" y="529526"/>
                  </a:lnTo>
                  <a:lnTo>
                    <a:pt x="816571" y="509822"/>
                  </a:lnTo>
                  <a:lnTo>
                    <a:pt x="875133" y="466606"/>
                  </a:lnTo>
                  <a:lnTo>
                    <a:pt x="836940" y="358464"/>
                  </a:lnTo>
                  <a:lnTo>
                    <a:pt x="931492" y="295910"/>
                  </a:lnTo>
                  <a:lnTo>
                    <a:pt x="1015428" y="372758"/>
                  </a:lnTo>
                  <a:lnTo>
                    <a:pt x="1030539" y="363154"/>
                  </a:lnTo>
                  <a:lnTo>
                    <a:pt x="1106058" y="323986"/>
                  </a:lnTo>
                  <a:lnTo>
                    <a:pt x="1083818" y="210421"/>
                  </a:lnTo>
                  <a:lnTo>
                    <a:pt x="1186470" y="162300"/>
                  </a:lnTo>
                  <a:lnTo>
                    <a:pt x="1259179" y="251602"/>
                  </a:lnTo>
                  <a:lnTo>
                    <a:pt x="1355026" y="214184"/>
                  </a:lnTo>
                  <a:lnTo>
                    <a:pt x="1349621" y="99899"/>
                  </a:lnTo>
                  <a:lnTo>
                    <a:pt x="1458185" y="67237"/>
                  </a:lnTo>
                  <a:lnTo>
                    <a:pt x="1517180" y="166278"/>
                  </a:lnTo>
                  <a:lnTo>
                    <a:pt x="1581028" y="148977"/>
                  </a:lnTo>
                  <a:lnTo>
                    <a:pt x="1617374" y="143269"/>
                  </a:lnTo>
                  <a:lnTo>
                    <a:pt x="1628682" y="29258"/>
                  </a:lnTo>
                  <a:lnTo>
                    <a:pt x="1740845" y="12751"/>
                  </a:lnTo>
                  <a:lnTo>
                    <a:pt x="1783982" y="117366"/>
                  </a:lnTo>
                  <a:lnTo>
                    <a:pt x="1887015" y="112163"/>
                  </a:lnTo>
                  <a:close/>
                </a:path>
              </a:pathLst>
            </a:custGeom>
            <a:gradFill>
              <a:gsLst>
                <a:gs pos="100000">
                  <a:srgbClr val="E0E0E0"/>
                </a:gs>
                <a:gs pos="0">
                  <a:srgbClr val="F9F9F9"/>
                </a:gs>
              </a:gsLst>
              <a:lin ang="2700000" scaled="1"/>
            </a:gra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8960527" y="3646739"/>
              <a:ext cx="2802357" cy="2802357"/>
            </a:xfrm>
            <a:prstGeom prst="ellipse">
              <a:avLst/>
            </a:prstGeom>
            <a:solidFill>
              <a:schemeClr val="bg1">
                <a:lumMod val="95000"/>
              </a:schemeClr>
            </a:solidFill>
            <a:ln w="25400">
              <a:gradFill flip="none" rotWithShape="1">
                <a:gsLst>
                  <a:gs pos="0">
                    <a:schemeClr val="bg1">
                      <a:lumMod val="85000"/>
                    </a:schemeClr>
                  </a:gs>
                  <a:gs pos="100000">
                    <a:schemeClr val="bg1"/>
                  </a:gs>
                </a:gsLst>
                <a:lin ang="2700000" scaled="1"/>
                <a:tileRect/>
              </a:gradFill>
            </a:ln>
            <a:effectLst>
              <a:innerShdw blurRad="1524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7" name="组合 16"/>
          <p:cNvGrpSpPr/>
          <p:nvPr/>
        </p:nvGrpSpPr>
        <p:grpSpPr>
          <a:xfrm>
            <a:off x="3121679" y="3531284"/>
            <a:ext cx="789725" cy="787885"/>
            <a:chOff x="5096275" y="2435252"/>
            <a:chExt cx="1999451" cy="1994792"/>
          </a:xfrm>
        </p:grpSpPr>
        <p:sp>
          <p:nvSpPr>
            <p:cNvPr id="18" name="任意多边形 17"/>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0" name="组合 19"/>
          <p:cNvGrpSpPr/>
          <p:nvPr/>
        </p:nvGrpSpPr>
        <p:grpSpPr>
          <a:xfrm>
            <a:off x="5470101" y="2336497"/>
            <a:ext cx="909225" cy="907106"/>
            <a:chOff x="5096275" y="2435252"/>
            <a:chExt cx="1999451" cy="1994792"/>
          </a:xfrm>
        </p:grpSpPr>
        <p:sp>
          <p:nvSpPr>
            <p:cNvPr id="21" name="任意多边形 20"/>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3" name="组合 22"/>
          <p:cNvGrpSpPr/>
          <p:nvPr/>
        </p:nvGrpSpPr>
        <p:grpSpPr>
          <a:xfrm>
            <a:off x="4291315" y="3416258"/>
            <a:ext cx="1008782" cy="1006431"/>
            <a:chOff x="5096275" y="2435252"/>
            <a:chExt cx="1999451" cy="1994792"/>
          </a:xfrm>
        </p:grpSpPr>
        <p:sp>
          <p:nvSpPr>
            <p:cNvPr id="24" name="任意多边形 23"/>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椭圆 24"/>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6" name="组合 25"/>
          <p:cNvGrpSpPr/>
          <p:nvPr/>
        </p:nvGrpSpPr>
        <p:grpSpPr>
          <a:xfrm>
            <a:off x="5680014" y="3297569"/>
            <a:ext cx="556151" cy="554856"/>
            <a:chOff x="5096275" y="2435252"/>
            <a:chExt cx="1999451" cy="1994792"/>
          </a:xfrm>
        </p:grpSpPr>
        <p:sp>
          <p:nvSpPr>
            <p:cNvPr id="27" name="任意多边形 26"/>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椭圆 27"/>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9" name="任意多边形 28"/>
          <p:cNvSpPr/>
          <p:nvPr/>
        </p:nvSpPr>
        <p:spPr>
          <a:xfrm flipH="1" flipV="1">
            <a:off x="5177931" y="3808990"/>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0" name="组合 29"/>
          <p:cNvGrpSpPr/>
          <p:nvPr/>
        </p:nvGrpSpPr>
        <p:grpSpPr>
          <a:xfrm>
            <a:off x="5329678" y="1721535"/>
            <a:ext cx="556151" cy="554856"/>
            <a:chOff x="5096275" y="2435252"/>
            <a:chExt cx="1999451" cy="1994792"/>
          </a:xfrm>
        </p:grpSpPr>
        <p:sp>
          <p:nvSpPr>
            <p:cNvPr id="31" name="任意多边形 30"/>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3" name="任意多边形 32"/>
          <p:cNvSpPr/>
          <p:nvPr/>
        </p:nvSpPr>
        <p:spPr>
          <a:xfrm flipH="1" flipV="1">
            <a:off x="5501779" y="3380365"/>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4" name="组合 33"/>
          <p:cNvGrpSpPr/>
          <p:nvPr/>
        </p:nvGrpSpPr>
        <p:grpSpPr>
          <a:xfrm>
            <a:off x="3609195" y="1527272"/>
            <a:ext cx="556151" cy="554856"/>
            <a:chOff x="5096275" y="2435252"/>
            <a:chExt cx="1999451" cy="1994792"/>
          </a:xfrm>
        </p:grpSpPr>
        <p:sp>
          <p:nvSpPr>
            <p:cNvPr id="35" name="任意多边形 34"/>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椭圆 35"/>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7" name="任意多边形 36"/>
          <p:cNvSpPr/>
          <p:nvPr/>
        </p:nvSpPr>
        <p:spPr>
          <a:xfrm>
            <a:off x="2409825" y="2324100"/>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任意多边形 37"/>
          <p:cNvSpPr/>
          <p:nvPr/>
        </p:nvSpPr>
        <p:spPr>
          <a:xfrm flipV="1">
            <a:off x="2409825" y="3380365"/>
            <a:ext cx="1219200" cy="0"/>
          </a:xfrm>
          <a:custGeom>
            <a:avLst/>
            <a:gdLst>
              <a:gd name="connsiteX0" fmla="*/ 1625600 w 1625600"/>
              <a:gd name="connsiteY0" fmla="*/ 0 h 0"/>
              <a:gd name="connsiteX1" fmla="*/ 0 w 1625600"/>
              <a:gd name="connsiteY1" fmla="*/ 0 h 0"/>
            </a:gdLst>
            <a:ahLst/>
            <a:cxnLst>
              <a:cxn ang="0">
                <a:pos x="connsiteX0" y="connsiteY0"/>
              </a:cxn>
              <a:cxn ang="0">
                <a:pos x="connsiteX1" y="connsiteY1"/>
              </a:cxn>
            </a:cxnLst>
            <a:rect l="l" t="t" r="r" b="b"/>
            <a:pathLst>
              <a:path w="1625600">
                <a:moveTo>
                  <a:pt x="1625600" y="0"/>
                </a:move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任意多边形 38"/>
          <p:cNvSpPr/>
          <p:nvPr/>
        </p:nvSpPr>
        <p:spPr>
          <a:xfrm flipV="1">
            <a:off x="2362202" y="3808990"/>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任意多边形 39"/>
          <p:cNvSpPr/>
          <p:nvPr/>
        </p:nvSpPr>
        <p:spPr>
          <a:xfrm>
            <a:off x="2362202" y="1504951"/>
            <a:ext cx="1590675" cy="390525"/>
          </a:xfrm>
          <a:custGeom>
            <a:avLst/>
            <a:gdLst>
              <a:gd name="connsiteX0" fmla="*/ 2120900 w 2120900"/>
              <a:gd name="connsiteY0" fmla="*/ 520700 h 520700"/>
              <a:gd name="connsiteX1" fmla="*/ 1485900 w 2120900"/>
              <a:gd name="connsiteY1" fmla="*/ 0 h 520700"/>
              <a:gd name="connsiteX2" fmla="*/ 0 w 2120900"/>
              <a:gd name="connsiteY2" fmla="*/ 0 h 520700"/>
            </a:gdLst>
            <a:ahLst/>
            <a:cxnLst>
              <a:cxn ang="0">
                <a:pos x="connsiteX0" y="connsiteY0"/>
              </a:cxn>
              <a:cxn ang="0">
                <a:pos x="connsiteX1" y="connsiteY1"/>
              </a:cxn>
              <a:cxn ang="0">
                <a:pos x="connsiteX2" y="connsiteY2"/>
              </a:cxn>
            </a:cxnLst>
            <a:rect l="l" t="t" r="r" b="b"/>
            <a:pathLst>
              <a:path w="2120900" h="520700">
                <a:moveTo>
                  <a:pt x="2120900" y="520700"/>
                </a:moveTo>
                <a:lnTo>
                  <a:pt x="1485900" y="0"/>
                </a:lnTo>
                <a:lnTo>
                  <a:pt x="0" y="0"/>
                </a:lnTo>
              </a:path>
            </a:pathLst>
          </a:custGeom>
          <a:noFill/>
          <a:ln w="38100">
            <a:solidFill>
              <a:schemeClr val="bg1"/>
            </a:solidFill>
          </a:ln>
          <a:effectLst>
            <a:outerShdw blurRad="63500" dist="25400" dir="2700000" algn="tl"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1" name="组合 40"/>
          <p:cNvGrpSpPr/>
          <p:nvPr/>
        </p:nvGrpSpPr>
        <p:grpSpPr>
          <a:xfrm>
            <a:off x="3380179" y="1646627"/>
            <a:ext cx="2383647" cy="2383647"/>
            <a:chOff x="4506902" y="2195502"/>
            <a:chExt cx="3178196" cy="3178196"/>
          </a:xfrm>
        </p:grpSpPr>
        <p:sp>
          <p:nvSpPr>
            <p:cNvPr id="42" name="任意多边形 41"/>
            <p:cNvSpPr/>
            <p:nvPr/>
          </p:nvSpPr>
          <p:spPr>
            <a:xfrm>
              <a:off x="4506902" y="2195502"/>
              <a:ext cx="3178196" cy="3178196"/>
            </a:xfrm>
            <a:custGeom>
              <a:avLst/>
              <a:gdLst>
                <a:gd name="connsiteX0" fmla="*/ 1589098 w 3178196"/>
                <a:gd name="connsiteY0" fmla="*/ 425696 h 3178196"/>
                <a:gd name="connsiteX1" fmla="*/ 425696 w 3178196"/>
                <a:gd name="connsiteY1" fmla="*/ 1589098 h 3178196"/>
                <a:gd name="connsiteX2" fmla="*/ 1589098 w 3178196"/>
                <a:gd name="connsiteY2" fmla="*/ 2752500 h 3178196"/>
                <a:gd name="connsiteX3" fmla="*/ 2752500 w 3178196"/>
                <a:gd name="connsiteY3" fmla="*/ 1589098 h 3178196"/>
                <a:gd name="connsiteX4" fmla="*/ 1589098 w 3178196"/>
                <a:gd name="connsiteY4" fmla="*/ 425696 h 3178196"/>
                <a:gd name="connsiteX5" fmla="*/ 1408737 w 3178196"/>
                <a:gd name="connsiteY5" fmla="*/ 0 h 3178196"/>
                <a:gd name="connsiteX6" fmla="*/ 1769461 w 3178196"/>
                <a:gd name="connsiteY6" fmla="*/ 0 h 3178196"/>
                <a:gd name="connsiteX7" fmla="*/ 1839795 w 3178196"/>
                <a:gd name="connsiteY7" fmla="*/ 328139 h 3178196"/>
                <a:gd name="connsiteX8" fmla="*/ 1856789 w 3178196"/>
                <a:gd name="connsiteY8" fmla="*/ 330732 h 3178196"/>
                <a:gd name="connsiteX9" fmla="*/ 2000849 w 3178196"/>
                <a:gd name="connsiteY9" fmla="*/ 373520 h 3178196"/>
                <a:gd name="connsiteX10" fmla="*/ 2227451 w 3178196"/>
                <a:gd name="connsiteY10" fmla="*/ 122720 h 3178196"/>
                <a:gd name="connsiteX11" fmla="*/ 2539846 w 3178196"/>
                <a:gd name="connsiteY11" fmla="*/ 303080 h 3178196"/>
                <a:gd name="connsiteX12" fmla="*/ 2439451 w 3178196"/>
                <a:gd name="connsiteY12" fmla="*/ 613872 h 3178196"/>
                <a:gd name="connsiteX13" fmla="*/ 2458340 w 3178196"/>
                <a:gd name="connsiteY13" fmla="*/ 627645 h 3178196"/>
                <a:gd name="connsiteX14" fmla="*/ 2558787 w 3178196"/>
                <a:gd name="connsiteY14" fmla="*/ 724273 h 3178196"/>
                <a:gd name="connsiteX15" fmla="*/ 2569563 w 3178196"/>
                <a:gd name="connsiteY15" fmla="*/ 737054 h 3178196"/>
                <a:gd name="connsiteX16" fmla="*/ 2875118 w 3178196"/>
                <a:gd name="connsiteY16" fmla="*/ 638354 h 3178196"/>
                <a:gd name="connsiteX17" fmla="*/ 3055480 w 3178196"/>
                <a:gd name="connsiteY17" fmla="*/ 950748 h 3178196"/>
                <a:gd name="connsiteX18" fmla="*/ 2827830 w 3178196"/>
                <a:gd name="connsiteY18" fmla="*/ 1156432 h 3178196"/>
                <a:gd name="connsiteX19" fmla="*/ 2846251 w 3178196"/>
                <a:gd name="connsiteY19" fmla="*/ 1202137 h 3178196"/>
                <a:gd name="connsiteX20" fmla="*/ 2882440 w 3178196"/>
                <a:gd name="connsiteY20" fmla="*/ 1345342 h 3178196"/>
                <a:gd name="connsiteX21" fmla="*/ 3178196 w 3178196"/>
                <a:gd name="connsiteY21" fmla="*/ 1408739 h 3178196"/>
                <a:gd name="connsiteX22" fmla="*/ 3178196 w 3178196"/>
                <a:gd name="connsiteY22" fmla="*/ 1769460 h 3178196"/>
                <a:gd name="connsiteX23" fmla="*/ 2901180 w 3178196"/>
                <a:gd name="connsiteY23" fmla="*/ 1828838 h 3178196"/>
                <a:gd name="connsiteX24" fmla="*/ 2890366 w 3178196"/>
                <a:gd name="connsiteY24" fmla="*/ 1899689 h 3178196"/>
                <a:gd name="connsiteX25" fmla="*/ 2862393 w 3178196"/>
                <a:gd name="connsiteY25" fmla="*/ 2011345 h 3178196"/>
                <a:gd name="connsiteX26" fmla="*/ 2851433 w 3178196"/>
                <a:gd name="connsiteY26" fmla="*/ 2043093 h 3178196"/>
                <a:gd name="connsiteX27" fmla="*/ 3055480 w 3178196"/>
                <a:gd name="connsiteY27" fmla="*/ 2227452 h 3178196"/>
                <a:gd name="connsiteX28" fmla="*/ 2875118 w 3178196"/>
                <a:gd name="connsiteY28" fmla="*/ 2539844 h 3178196"/>
                <a:gd name="connsiteX29" fmla="*/ 2624366 w 3178196"/>
                <a:gd name="connsiteY29" fmla="*/ 2458846 h 3178196"/>
                <a:gd name="connsiteX30" fmla="*/ 2593452 w 3178196"/>
                <a:gd name="connsiteY30" fmla="*/ 2501242 h 3178196"/>
                <a:gd name="connsiteX31" fmla="*/ 2496828 w 3178196"/>
                <a:gd name="connsiteY31" fmla="*/ 2601689 h 3178196"/>
                <a:gd name="connsiteX32" fmla="*/ 2461217 w 3178196"/>
                <a:gd name="connsiteY32" fmla="*/ 2631705 h 3178196"/>
                <a:gd name="connsiteX33" fmla="*/ 2539846 w 3178196"/>
                <a:gd name="connsiteY33" fmla="*/ 2875117 h 3178196"/>
                <a:gd name="connsiteX34" fmla="*/ 2227451 w 3178196"/>
                <a:gd name="connsiteY34" fmla="*/ 3055478 h 3178196"/>
                <a:gd name="connsiteX35" fmla="*/ 2061632 w 3178196"/>
                <a:gd name="connsiteY35" fmla="*/ 2871954 h 3178196"/>
                <a:gd name="connsiteX36" fmla="*/ 2018961 w 3178196"/>
                <a:gd name="connsiteY36" fmla="*/ 2889155 h 3178196"/>
                <a:gd name="connsiteX37" fmla="*/ 1820676 w 3178196"/>
                <a:gd name="connsiteY37" fmla="*/ 2939260 h 3178196"/>
                <a:gd name="connsiteX38" fmla="*/ 1769461 w 3178196"/>
                <a:gd name="connsiteY38" fmla="*/ 3178196 h 3178196"/>
                <a:gd name="connsiteX39" fmla="*/ 1408737 w 3178196"/>
                <a:gd name="connsiteY39" fmla="*/ 3178196 h 3178196"/>
                <a:gd name="connsiteX40" fmla="*/ 1357415 w 3178196"/>
                <a:gd name="connsiteY40" fmla="*/ 2938761 h 3178196"/>
                <a:gd name="connsiteX41" fmla="*/ 1321409 w 3178196"/>
                <a:gd name="connsiteY41" fmla="*/ 2933267 h 3178196"/>
                <a:gd name="connsiteX42" fmla="*/ 1116228 w 3178196"/>
                <a:gd name="connsiteY42" fmla="*/ 2872328 h 3178196"/>
                <a:gd name="connsiteX43" fmla="*/ 950747 w 3178196"/>
                <a:gd name="connsiteY43" fmla="*/ 3055478 h 3178196"/>
                <a:gd name="connsiteX44" fmla="*/ 638354 w 3178196"/>
                <a:gd name="connsiteY44" fmla="*/ 2875117 h 3178196"/>
                <a:gd name="connsiteX45" fmla="*/ 716567 w 3178196"/>
                <a:gd name="connsiteY45" fmla="*/ 2632987 h 3178196"/>
                <a:gd name="connsiteX46" fmla="*/ 564155 w 3178196"/>
                <a:gd name="connsiteY46" fmla="*/ 2476891 h 3178196"/>
                <a:gd name="connsiteX47" fmla="*/ 552049 w 3178196"/>
                <a:gd name="connsiteY47" fmla="*/ 2459421 h 3178196"/>
                <a:gd name="connsiteX48" fmla="*/ 303082 w 3178196"/>
                <a:gd name="connsiteY48" fmla="*/ 2539844 h 3178196"/>
                <a:gd name="connsiteX49" fmla="*/ 122720 w 3178196"/>
                <a:gd name="connsiteY49" fmla="*/ 2227452 h 3178196"/>
                <a:gd name="connsiteX50" fmla="*/ 326913 w 3178196"/>
                <a:gd name="connsiteY50" fmla="*/ 2042960 h 3178196"/>
                <a:gd name="connsiteX51" fmla="*/ 306855 w 3178196"/>
                <a:gd name="connsiteY51" fmla="*/ 1979828 h 3178196"/>
                <a:gd name="connsiteX52" fmla="*/ 276470 w 3178196"/>
                <a:gd name="connsiteY52" fmla="*/ 1828721 h 3178196"/>
                <a:gd name="connsiteX53" fmla="*/ 0 w 3178196"/>
                <a:gd name="connsiteY53" fmla="*/ 1769460 h 3178196"/>
                <a:gd name="connsiteX54" fmla="*/ 0 w 3178196"/>
                <a:gd name="connsiteY54" fmla="*/ 1408739 h 3178196"/>
                <a:gd name="connsiteX55" fmla="*/ 293010 w 3178196"/>
                <a:gd name="connsiteY55" fmla="*/ 1345931 h 3178196"/>
                <a:gd name="connsiteX56" fmla="*/ 306855 w 3178196"/>
                <a:gd name="connsiteY56" fmla="*/ 1284173 h 3178196"/>
                <a:gd name="connsiteX57" fmla="*/ 351046 w 3178196"/>
                <a:gd name="connsiteY57" fmla="*/ 1157043 h 3178196"/>
                <a:gd name="connsiteX58" fmla="*/ 122720 w 3178196"/>
                <a:gd name="connsiteY58" fmla="*/ 950748 h 3178196"/>
                <a:gd name="connsiteX59" fmla="*/ 303082 w 3178196"/>
                <a:gd name="connsiteY59" fmla="*/ 638354 h 3178196"/>
                <a:gd name="connsiteX60" fmla="*/ 611017 w 3178196"/>
                <a:gd name="connsiteY60" fmla="*/ 737822 h 3178196"/>
                <a:gd name="connsiteX61" fmla="*/ 678469 w 3178196"/>
                <a:gd name="connsiteY61" fmla="*/ 665039 h 3178196"/>
                <a:gd name="connsiteX62" fmla="*/ 739168 w 3178196"/>
                <a:gd name="connsiteY62" fmla="*/ 615179 h 3178196"/>
                <a:gd name="connsiteX63" fmla="*/ 638354 w 3178196"/>
                <a:gd name="connsiteY63" fmla="*/ 303080 h 3178196"/>
                <a:gd name="connsiteX64" fmla="*/ 950747 w 3178196"/>
                <a:gd name="connsiteY64" fmla="*/ 122720 h 3178196"/>
                <a:gd name="connsiteX65" fmla="*/ 1175530 w 3178196"/>
                <a:gd name="connsiteY65" fmla="*/ 371507 h 3178196"/>
                <a:gd name="connsiteX66" fmla="*/ 1321409 w 3178196"/>
                <a:gd name="connsiteY66" fmla="*/ 330732 h 3178196"/>
                <a:gd name="connsiteX67" fmla="*/ 1338401 w 3178196"/>
                <a:gd name="connsiteY67" fmla="*/ 328139 h 31781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178196" h="3178196">
                  <a:moveTo>
                    <a:pt x="1589098" y="425696"/>
                  </a:moveTo>
                  <a:cubicBezTo>
                    <a:pt x="946569" y="425696"/>
                    <a:pt x="425696" y="946569"/>
                    <a:pt x="425696" y="1589098"/>
                  </a:cubicBezTo>
                  <a:cubicBezTo>
                    <a:pt x="425696" y="2231627"/>
                    <a:pt x="946569" y="2752500"/>
                    <a:pt x="1589098" y="2752500"/>
                  </a:cubicBezTo>
                  <a:cubicBezTo>
                    <a:pt x="2231627" y="2752500"/>
                    <a:pt x="2752500" y="2231627"/>
                    <a:pt x="2752500" y="1589098"/>
                  </a:cubicBezTo>
                  <a:cubicBezTo>
                    <a:pt x="2752500" y="946569"/>
                    <a:pt x="2231627" y="425696"/>
                    <a:pt x="1589098" y="425696"/>
                  </a:cubicBezTo>
                  <a:close/>
                  <a:moveTo>
                    <a:pt x="1408737" y="0"/>
                  </a:moveTo>
                  <a:lnTo>
                    <a:pt x="1769461" y="0"/>
                  </a:lnTo>
                  <a:lnTo>
                    <a:pt x="1839795" y="328139"/>
                  </a:lnTo>
                  <a:lnTo>
                    <a:pt x="1856789" y="330732"/>
                  </a:lnTo>
                  <a:lnTo>
                    <a:pt x="2000849" y="373520"/>
                  </a:lnTo>
                  <a:lnTo>
                    <a:pt x="2227451" y="122720"/>
                  </a:lnTo>
                  <a:lnTo>
                    <a:pt x="2539846" y="303080"/>
                  </a:lnTo>
                  <a:lnTo>
                    <a:pt x="2439451" y="613872"/>
                  </a:lnTo>
                  <a:lnTo>
                    <a:pt x="2458340" y="627645"/>
                  </a:lnTo>
                  <a:cubicBezTo>
                    <a:pt x="2493487" y="658090"/>
                    <a:pt x="2527017" y="690346"/>
                    <a:pt x="2558787" y="724273"/>
                  </a:cubicBezTo>
                  <a:lnTo>
                    <a:pt x="2569563" y="737054"/>
                  </a:lnTo>
                  <a:lnTo>
                    <a:pt x="2875118" y="638354"/>
                  </a:lnTo>
                  <a:lnTo>
                    <a:pt x="3055480" y="950748"/>
                  </a:lnTo>
                  <a:lnTo>
                    <a:pt x="2827830" y="1156432"/>
                  </a:lnTo>
                  <a:lnTo>
                    <a:pt x="2846251" y="1202137"/>
                  </a:lnTo>
                  <a:lnTo>
                    <a:pt x="2882440" y="1345342"/>
                  </a:lnTo>
                  <a:lnTo>
                    <a:pt x="3178196" y="1408739"/>
                  </a:lnTo>
                  <a:lnTo>
                    <a:pt x="3178196" y="1769460"/>
                  </a:lnTo>
                  <a:lnTo>
                    <a:pt x="2901180" y="1828838"/>
                  </a:lnTo>
                  <a:lnTo>
                    <a:pt x="2890366" y="1899689"/>
                  </a:lnTo>
                  <a:cubicBezTo>
                    <a:pt x="2882626" y="1937518"/>
                    <a:pt x="2873276" y="1974762"/>
                    <a:pt x="2862393" y="2011345"/>
                  </a:cubicBezTo>
                  <a:lnTo>
                    <a:pt x="2851433" y="2043093"/>
                  </a:lnTo>
                  <a:lnTo>
                    <a:pt x="3055480" y="2227452"/>
                  </a:lnTo>
                  <a:lnTo>
                    <a:pt x="2875118" y="2539844"/>
                  </a:lnTo>
                  <a:lnTo>
                    <a:pt x="2624366" y="2458846"/>
                  </a:lnTo>
                  <a:lnTo>
                    <a:pt x="2593452" y="2501242"/>
                  </a:lnTo>
                  <a:cubicBezTo>
                    <a:pt x="2563009" y="2536388"/>
                    <a:pt x="2530753" y="2569918"/>
                    <a:pt x="2496828" y="2601689"/>
                  </a:cubicBezTo>
                  <a:lnTo>
                    <a:pt x="2461217" y="2631705"/>
                  </a:lnTo>
                  <a:lnTo>
                    <a:pt x="2539846" y="2875117"/>
                  </a:lnTo>
                  <a:lnTo>
                    <a:pt x="2227451" y="3055478"/>
                  </a:lnTo>
                  <a:lnTo>
                    <a:pt x="2061632" y="2871954"/>
                  </a:lnTo>
                  <a:lnTo>
                    <a:pt x="2018961" y="2889155"/>
                  </a:lnTo>
                  <a:lnTo>
                    <a:pt x="1820676" y="2939260"/>
                  </a:lnTo>
                  <a:lnTo>
                    <a:pt x="1769461" y="3178196"/>
                  </a:lnTo>
                  <a:lnTo>
                    <a:pt x="1408737" y="3178196"/>
                  </a:lnTo>
                  <a:lnTo>
                    <a:pt x="1357415" y="2938761"/>
                  </a:lnTo>
                  <a:lnTo>
                    <a:pt x="1321409" y="2933267"/>
                  </a:lnTo>
                  <a:lnTo>
                    <a:pt x="1116228" y="2872328"/>
                  </a:lnTo>
                  <a:lnTo>
                    <a:pt x="950747" y="3055478"/>
                  </a:lnTo>
                  <a:lnTo>
                    <a:pt x="638354" y="2875117"/>
                  </a:lnTo>
                  <a:lnTo>
                    <a:pt x="716567" y="2632987"/>
                  </a:lnTo>
                  <a:lnTo>
                    <a:pt x="564155" y="2476891"/>
                  </a:lnTo>
                  <a:lnTo>
                    <a:pt x="552049" y="2459421"/>
                  </a:lnTo>
                  <a:lnTo>
                    <a:pt x="303082" y="2539844"/>
                  </a:lnTo>
                  <a:lnTo>
                    <a:pt x="122720" y="2227452"/>
                  </a:lnTo>
                  <a:lnTo>
                    <a:pt x="326913" y="2042960"/>
                  </a:lnTo>
                  <a:lnTo>
                    <a:pt x="306855" y="1979828"/>
                  </a:lnTo>
                  <a:lnTo>
                    <a:pt x="276470" y="1828721"/>
                  </a:lnTo>
                  <a:lnTo>
                    <a:pt x="0" y="1769460"/>
                  </a:lnTo>
                  <a:lnTo>
                    <a:pt x="0" y="1408739"/>
                  </a:lnTo>
                  <a:lnTo>
                    <a:pt x="293010" y="1345931"/>
                  </a:lnTo>
                  <a:lnTo>
                    <a:pt x="306855" y="1284173"/>
                  </a:lnTo>
                  <a:lnTo>
                    <a:pt x="351046" y="1157043"/>
                  </a:lnTo>
                  <a:lnTo>
                    <a:pt x="122720" y="950748"/>
                  </a:lnTo>
                  <a:lnTo>
                    <a:pt x="303082" y="638354"/>
                  </a:lnTo>
                  <a:lnTo>
                    <a:pt x="611017" y="737822"/>
                  </a:lnTo>
                  <a:lnTo>
                    <a:pt x="678469" y="665039"/>
                  </a:lnTo>
                  <a:lnTo>
                    <a:pt x="739168" y="615179"/>
                  </a:lnTo>
                  <a:lnTo>
                    <a:pt x="638354" y="303080"/>
                  </a:lnTo>
                  <a:lnTo>
                    <a:pt x="950747" y="122720"/>
                  </a:lnTo>
                  <a:lnTo>
                    <a:pt x="1175530" y="371507"/>
                  </a:lnTo>
                  <a:lnTo>
                    <a:pt x="1321409" y="330732"/>
                  </a:lnTo>
                  <a:lnTo>
                    <a:pt x="1338401" y="328139"/>
                  </a:lnTo>
                  <a:close/>
                </a:path>
              </a:pathLst>
            </a:custGeom>
            <a:gradFill>
              <a:gsLst>
                <a:gs pos="0">
                  <a:schemeClr val="bg1"/>
                </a:gs>
                <a:gs pos="100000">
                  <a:srgbClr val="E2E2E2"/>
                </a:gs>
              </a:gsLst>
              <a:lin ang="2700000" scaled="1"/>
            </a:gradFill>
            <a:ln>
              <a:noFill/>
            </a:ln>
            <a:effectLst>
              <a:outerShdw blurRad="419100" dist="1778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p>
          </p:txBody>
        </p:sp>
        <p:sp>
          <p:nvSpPr>
            <p:cNvPr id="43" name="椭圆 42"/>
            <p:cNvSpPr/>
            <p:nvPr/>
          </p:nvSpPr>
          <p:spPr>
            <a:xfrm>
              <a:off x="4932598" y="2621198"/>
              <a:ext cx="2326804" cy="2326804"/>
            </a:xfrm>
            <a:prstGeom prst="ellipse">
              <a:avLst/>
            </a:prstGeom>
            <a:noFill/>
            <a:ln w="38100">
              <a:gradFill flip="none" rotWithShape="1">
                <a:gsLst>
                  <a:gs pos="0">
                    <a:schemeClr val="bg1">
                      <a:lumMod val="85000"/>
                    </a:schemeClr>
                  </a:gs>
                  <a:gs pos="100000">
                    <a:schemeClr val="bg1"/>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4" name="组合 43"/>
          <p:cNvGrpSpPr/>
          <p:nvPr/>
        </p:nvGrpSpPr>
        <p:grpSpPr>
          <a:xfrm rot="1320000">
            <a:off x="3753243" y="2019692"/>
            <a:ext cx="1637519" cy="1637519"/>
            <a:chOff x="462756" y="1288258"/>
            <a:chExt cx="5551491" cy="5551485"/>
          </a:xfrm>
          <a:solidFill>
            <a:srgbClr val="368044"/>
          </a:solidFill>
          <a:effectLst>
            <a:outerShdw blurRad="76200" dist="38100" dir="2700000" algn="tl" rotWithShape="0">
              <a:prstClr val="black">
                <a:alpha val="24000"/>
              </a:prstClr>
            </a:outerShdw>
          </a:effectLst>
        </p:grpSpPr>
        <p:sp>
          <p:nvSpPr>
            <p:cNvPr id="45" name="Freeform 9"/>
            <p:cNvSpPr>
              <a:spLocks/>
            </p:cNvSpPr>
            <p:nvPr/>
          </p:nvSpPr>
          <p:spPr bwMode="auto">
            <a:xfrm rot="5400000">
              <a:off x="2431257" y="1111250"/>
              <a:ext cx="1614487" cy="1968503"/>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46" name="Freeform 9"/>
            <p:cNvSpPr>
              <a:spLocks/>
            </p:cNvSpPr>
            <p:nvPr/>
          </p:nvSpPr>
          <p:spPr bwMode="auto">
            <a:xfrm rot="8100000">
              <a:off x="3823198" y="1687811"/>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47" name="Freeform 9"/>
            <p:cNvSpPr>
              <a:spLocks/>
            </p:cNvSpPr>
            <p:nvPr/>
          </p:nvSpPr>
          <p:spPr bwMode="auto">
            <a:xfrm rot="10800000">
              <a:off x="4399759" y="307974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9"/>
            <p:cNvSpPr>
              <a:spLocks/>
            </p:cNvSpPr>
            <p:nvPr/>
          </p:nvSpPr>
          <p:spPr bwMode="auto">
            <a:xfrm rot="13500000">
              <a:off x="3823198" y="4471688"/>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9"/>
            <p:cNvSpPr>
              <a:spLocks/>
            </p:cNvSpPr>
            <p:nvPr/>
          </p:nvSpPr>
          <p:spPr bwMode="auto">
            <a:xfrm rot="16200000">
              <a:off x="2431256" y="5048249"/>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9"/>
            <p:cNvSpPr>
              <a:spLocks/>
            </p:cNvSpPr>
            <p:nvPr/>
          </p:nvSpPr>
          <p:spPr bwMode="auto">
            <a:xfrm rot="18900000">
              <a:off x="1039317" y="447168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9"/>
            <p:cNvSpPr>
              <a:spLocks/>
            </p:cNvSpPr>
            <p:nvPr/>
          </p:nvSpPr>
          <p:spPr bwMode="auto">
            <a:xfrm>
              <a:off x="462756" y="3079749"/>
              <a:ext cx="1614488" cy="1968501"/>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9"/>
            <p:cNvSpPr>
              <a:spLocks/>
            </p:cNvSpPr>
            <p:nvPr/>
          </p:nvSpPr>
          <p:spPr bwMode="auto">
            <a:xfrm rot="2700000">
              <a:off x="1039317" y="1687811"/>
              <a:ext cx="1614487" cy="1968502"/>
            </a:xfrm>
            <a:custGeom>
              <a:avLst/>
              <a:gdLst>
                <a:gd name="T0" fmla="*/ 1369 w 8473"/>
                <a:gd name="T1" fmla="*/ 0 h 10324"/>
                <a:gd name="T2" fmla="*/ 1369 w 8473"/>
                <a:gd name="T3" fmla="*/ 10324 h 10324"/>
                <a:gd name="T4" fmla="*/ 8473 w 8473"/>
                <a:gd name="T5" fmla="*/ 7382 h 10324"/>
                <a:gd name="T6" fmla="*/ 8473 w 8473"/>
                <a:gd name="T7" fmla="*/ 2942 h 10324"/>
                <a:gd name="T8" fmla="*/ 1369 w 8473"/>
                <a:gd name="T9" fmla="*/ 0 h 10324"/>
              </a:gdLst>
              <a:ahLst/>
              <a:cxnLst>
                <a:cxn ang="0">
                  <a:pos x="T0" y="T1"/>
                </a:cxn>
                <a:cxn ang="0">
                  <a:pos x="T2" y="T3"/>
                </a:cxn>
                <a:cxn ang="0">
                  <a:pos x="T4" y="T5"/>
                </a:cxn>
                <a:cxn ang="0">
                  <a:pos x="T6" y="T7"/>
                </a:cxn>
                <a:cxn ang="0">
                  <a:pos x="T8" y="T9"/>
                </a:cxn>
              </a:cxnLst>
              <a:rect l="0" t="0" r="r" b="b"/>
              <a:pathLst>
                <a:path w="8473" h="10324">
                  <a:moveTo>
                    <a:pt x="1369" y="0"/>
                  </a:moveTo>
                  <a:cubicBezTo>
                    <a:pt x="0" y="3305"/>
                    <a:pt x="0" y="7019"/>
                    <a:pt x="1369" y="10324"/>
                  </a:cubicBezTo>
                  <a:lnTo>
                    <a:pt x="8473" y="7382"/>
                  </a:lnTo>
                  <a:cubicBezTo>
                    <a:pt x="7884" y="5960"/>
                    <a:pt x="7884" y="4364"/>
                    <a:pt x="8473" y="2942"/>
                  </a:cubicBezTo>
                  <a:lnTo>
                    <a:pt x="1369" y="0"/>
                  </a:lnTo>
                  <a:close/>
                </a:path>
              </a:pathLst>
            </a:custGeom>
            <a:grpFill/>
            <a:ln w="22225">
              <a:solidFill>
                <a:srgbClr val="F3F3F3"/>
              </a:solidFill>
              <a:prstDash val="solid"/>
              <a:round/>
              <a:headEnd/>
              <a:tailEnd/>
            </a:ln>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53" name="组合 52"/>
          <p:cNvGrpSpPr/>
          <p:nvPr/>
        </p:nvGrpSpPr>
        <p:grpSpPr>
          <a:xfrm>
            <a:off x="4280948" y="2547398"/>
            <a:ext cx="582104" cy="582104"/>
            <a:chOff x="5707931" y="3040931"/>
            <a:chExt cx="776138" cy="776138"/>
          </a:xfrm>
        </p:grpSpPr>
        <p:sp>
          <p:nvSpPr>
            <p:cNvPr id="54" name="椭圆 53"/>
            <p:cNvSpPr/>
            <p:nvPr/>
          </p:nvSpPr>
          <p:spPr>
            <a:xfrm>
              <a:off x="5707931" y="3040931"/>
              <a:ext cx="776138" cy="776138"/>
            </a:xfrm>
            <a:prstGeom prst="ellipse">
              <a:avLst/>
            </a:prstGeom>
            <a:solidFill>
              <a:srgbClr val="F3F3F3"/>
            </a:solidFill>
            <a:ln w="19050">
              <a:gradFill flip="none" rotWithShape="1">
                <a:gsLst>
                  <a:gs pos="0">
                    <a:schemeClr val="bg1"/>
                  </a:gs>
                  <a:gs pos="100000">
                    <a:schemeClr val="bg1">
                      <a:lumMod val="85000"/>
                    </a:schemeClr>
                  </a:gs>
                </a:gsLst>
                <a:lin ang="2700000" scaled="1"/>
                <a:tileRect/>
              </a:gradFill>
            </a:ln>
            <a:effectLst>
              <a:outerShdw blurRad="50800" dist="38100" dir="2700000" algn="tl" rotWithShape="0">
                <a:prstClr val="black">
                  <a:alpha val="2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椭圆 54"/>
            <p:cNvSpPr/>
            <p:nvPr/>
          </p:nvSpPr>
          <p:spPr>
            <a:xfrm>
              <a:off x="5779391" y="3112391"/>
              <a:ext cx="633218" cy="633218"/>
            </a:xfrm>
            <a:prstGeom prst="ellipse">
              <a:avLst/>
            </a:prstGeom>
            <a:solidFill>
              <a:schemeClr val="tx1">
                <a:lumMod val="50000"/>
                <a:lumOff val="50000"/>
              </a:schemeClr>
            </a:solidFill>
            <a:ln w="12700">
              <a:gradFill flip="none" rotWithShape="1">
                <a:gsLst>
                  <a:gs pos="100000">
                    <a:schemeClr val="bg1"/>
                  </a:gs>
                  <a:gs pos="0">
                    <a:schemeClr val="bg1">
                      <a:lumMod val="85000"/>
                    </a:schemeClr>
                  </a:gs>
                </a:gsLst>
                <a:lin ang="2700000" scaled="1"/>
                <a:tileRect/>
              </a:gradFill>
            </a:ln>
            <a:effectLst>
              <a:innerShdw blurRad="63500" dist="25400" dir="13500000">
                <a:prstClr val="black">
                  <a:alpha val="4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椭圆 55"/>
            <p:cNvSpPr/>
            <p:nvPr/>
          </p:nvSpPr>
          <p:spPr>
            <a:xfrm>
              <a:off x="5817611" y="3150611"/>
              <a:ext cx="556778" cy="556778"/>
            </a:xfrm>
            <a:prstGeom prst="ellipse">
              <a:avLst/>
            </a:prstGeom>
            <a:solidFill>
              <a:srgbClr val="F3F3F3"/>
            </a:solidFill>
            <a:ln w="15875">
              <a:gradFill flip="none" rotWithShape="1">
                <a:gsLst>
                  <a:gs pos="0">
                    <a:schemeClr val="bg1"/>
                  </a:gs>
                  <a:gs pos="100000">
                    <a:schemeClr val="bg1">
                      <a:lumMod val="85000"/>
                    </a:schemeClr>
                  </a:gs>
                </a:gsLst>
                <a:lin ang="2700000" scaled="1"/>
                <a:tileRect/>
              </a:gradFill>
            </a:ln>
            <a:effectLst>
              <a:outerShdw blurRad="38100" dist="25400" dir="2700000" algn="tl" rotWithShape="0">
                <a:prstClr val="black">
                  <a:alpha val="32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57" name="文本框 56"/>
          <p:cNvSpPr txBox="1"/>
          <p:nvPr/>
        </p:nvSpPr>
        <p:spPr>
          <a:xfrm>
            <a:off x="4540369" y="2103490"/>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08</a:t>
            </a:r>
            <a:endParaRPr lang="zh-CN" altLang="en-US" sz="1800" dirty="0">
              <a:solidFill>
                <a:schemeClr val="bg1"/>
              </a:solidFill>
              <a:latin typeface="Impact" panose="020B0806030902050204" pitchFamily="34" charset="0"/>
            </a:endParaRPr>
          </a:p>
        </p:txBody>
      </p:sp>
      <p:sp>
        <p:nvSpPr>
          <p:cNvPr id="58" name="文本框 57"/>
          <p:cNvSpPr txBox="1"/>
          <p:nvPr/>
        </p:nvSpPr>
        <p:spPr>
          <a:xfrm>
            <a:off x="4862749" y="2420292"/>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07</a:t>
            </a:r>
            <a:endParaRPr lang="zh-CN" altLang="en-US" sz="1800" dirty="0">
              <a:solidFill>
                <a:schemeClr val="bg1"/>
              </a:solidFill>
              <a:latin typeface="Impact" panose="020B0806030902050204" pitchFamily="34" charset="0"/>
            </a:endParaRPr>
          </a:p>
        </p:txBody>
      </p:sp>
      <p:sp>
        <p:nvSpPr>
          <p:cNvPr id="59" name="文本框 58"/>
          <p:cNvSpPr txBox="1"/>
          <p:nvPr/>
        </p:nvSpPr>
        <p:spPr>
          <a:xfrm>
            <a:off x="4866693" y="2872262"/>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06</a:t>
            </a:r>
            <a:endParaRPr lang="zh-CN" altLang="en-US" sz="1800" dirty="0">
              <a:solidFill>
                <a:schemeClr val="bg1"/>
              </a:solidFill>
              <a:latin typeface="Impact" panose="020B0806030902050204" pitchFamily="34" charset="0"/>
            </a:endParaRPr>
          </a:p>
        </p:txBody>
      </p:sp>
      <p:sp>
        <p:nvSpPr>
          <p:cNvPr id="60" name="文本框 59"/>
          <p:cNvSpPr txBox="1"/>
          <p:nvPr/>
        </p:nvSpPr>
        <p:spPr>
          <a:xfrm>
            <a:off x="4549892" y="3194642"/>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05</a:t>
            </a:r>
            <a:endParaRPr lang="zh-CN" altLang="en-US" sz="1800" dirty="0">
              <a:solidFill>
                <a:schemeClr val="bg1"/>
              </a:solidFill>
              <a:latin typeface="Impact" panose="020B0806030902050204" pitchFamily="34" charset="0"/>
            </a:endParaRPr>
          </a:p>
        </p:txBody>
      </p:sp>
      <p:sp>
        <p:nvSpPr>
          <p:cNvPr id="61" name="文本框 60"/>
          <p:cNvSpPr txBox="1"/>
          <p:nvPr/>
        </p:nvSpPr>
        <p:spPr>
          <a:xfrm>
            <a:off x="4097921" y="3198587"/>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04</a:t>
            </a:r>
            <a:endParaRPr lang="zh-CN" altLang="en-US" sz="1800" dirty="0">
              <a:solidFill>
                <a:schemeClr val="bg1"/>
              </a:solidFill>
              <a:latin typeface="Impact" panose="020B0806030902050204" pitchFamily="34" charset="0"/>
            </a:endParaRPr>
          </a:p>
        </p:txBody>
      </p:sp>
      <p:sp>
        <p:nvSpPr>
          <p:cNvPr id="62" name="文本框 61"/>
          <p:cNvSpPr txBox="1"/>
          <p:nvPr/>
        </p:nvSpPr>
        <p:spPr>
          <a:xfrm>
            <a:off x="3775541" y="2881785"/>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03</a:t>
            </a:r>
            <a:endParaRPr lang="zh-CN" altLang="en-US" sz="1800" dirty="0">
              <a:solidFill>
                <a:schemeClr val="bg1"/>
              </a:solidFill>
              <a:latin typeface="Impact" panose="020B0806030902050204" pitchFamily="34" charset="0"/>
            </a:endParaRPr>
          </a:p>
        </p:txBody>
      </p:sp>
      <p:sp>
        <p:nvSpPr>
          <p:cNvPr id="63" name="文本框 62"/>
          <p:cNvSpPr txBox="1"/>
          <p:nvPr/>
        </p:nvSpPr>
        <p:spPr>
          <a:xfrm>
            <a:off x="3771596" y="2429815"/>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02</a:t>
            </a:r>
            <a:endParaRPr lang="zh-CN" altLang="en-US" sz="1800" dirty="0">
              <a:solidFill>
                <a:schemeClr val="bg1"/>
              </a:solidFill>
              <a:latin typeface="Impact" panose="020B0806030902050204" pitchFamily="34" charset="0"/>
            </a:endParaRPr>
          </a:p>
        </p:txBody>
      </p:sp>
      <p:sp>
        <p:nvSpPr>
          <p:cNvPr id="64" name="文本框 63"/>
          <p:cNvSpPr txBox="1"/>
          <p:nvPr/>
        </p:nvSpPr>
        <p:spPr>
          <a:xfrm>
            <a:off x="4088399" y="2107434"/>
            <a:ext cx="486660" cy="369332"/>
          </a:xfrm>
          <a:prstGeom prst="rect">
            <a:avLst/>
          </a:prstGeom>
          <a:noFill/>
        </p:spPr>
        <p:txBody>
          <a:bodyPr wrap="square" rtlCol="0">
            <a:spAutoFit/>
          </a:bodyPr>
          <a:lstStyle/>
          <a:p>
            <a:pPr algn="ctr"/>
            <a:r>
              <a:rPr lang="en-US" altLang="zh-CN" sz="1800" dirty="0">
                <a:solidFill>
                  <a:schemeClr val="bg1"/>
                </a:solidFill>
                <a:latin typeface="Impact" panose="020B0806030902050204" pitchFamily="34" charset="0"/>
              </a:rPr>
              <a:t>01</a:t>
            </a:r>
            <a:endParaRPr lang="zh-CN" altLang="en-US" sz="1800" dirty="0">
              <a:solidFill>
                <a:schemeClr val="bg1"/>
              </a:solidFill>
              <a:latin typeface="Impact" panose="020B0806030902050204" pitchFamily="34" charset="0"/>
            </a:endParaRPr>
          </a:p>
        </p:txBody>
      </p:sp>
      <p:grpSp>
        <p:nvGrpSpPr>
          <p:cNvPr id="65" name="组合 64"/>
          <p:cNvGrpSpPr/>
          <p:nvPr/>
        </p:nvGrpSpPr>
        <p:grpSpPr>
          <a:xfrm>
            <a:off x="982908" y="1121386"/>
            <a:ext cx="1473098" cy="754718"/>
            <a:chOff x="1310544" y="1495182"/>
            <a:chExt cx="1964130" cy="1006290"/>
          </a:xfrm>
        </p:grpSpPr>
        <p:grpSp>
          <p:nvGrpSpPr>
            <p:cNvPr id="66" name="组合 65"/>
            <p:cNvGrpSpPr/>
            <p:nvPr/>
          </p:nvGrpSpPr>
          <p:grpSpPr>
            <a:xfrm>
              <a:off x="1310544" y="1495182"/>
              <a:ext cx="1964130" cy="1006290"/>
              <a:chOff x="1464128" y="1520824"/>
              <a:chExt cx="4005943" cy="1582058"/>
            </a:xfrm>
          </p:grpSpPr>
          <p:sp>
            <p:nvSpPr>
              <p:cNvPr id="70" name="圆角矩形 69"/>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1" name="圆角矩形 70"/>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a:off x="1413231" y="1541035"/>
              <a:ext cx="1780467" cy="940656"/>
              <a:chOff x="7488048" y="2621083"/>
              <a:chExt cx="1780467" cy="940656"/>
            </a:xfrm>
          </p:grpSpPr>
          <p:sp>
            <p:nvSpPr>
              <p:cNvPr id="68" name="文本框 67"/>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69" name="文本框 68"/>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72" name="组合 71"/>
          <p:cNvGrpSpPr/>
          <p:nvPr/>
        </p:nvGrpSpPr>
        <p:grpSpPr>
          <a:xfrm>
            <a:off x="982908" y="2014522"/>
            <a:ext cx="1473098" cy="754718"/>
            <a:chOff x="1310544" y="2686030"/>
            <a:chExt cx="1964130" cy="1006290"/>
          </a:xfrm>
        </p:grpSpPr>
        <p:grpSp>
          <p:nvGrpSpPr>
            <p:cNvPr id="73" name="组合 72"/>
            <p:cNvGrpSpPr/>
            <p:nvPr/>
          </p:nvGrpSpPr>
          <p:grpSpPr>
            <a:xfrm>
              <a:off x="1310544" y="2686030"/>
              <a:ext cx="1964130" cy="1006290"/>
              <a:chOff x="1464128" y="1520824"/>
              <a:chExt cx="4005943" cy="1582058"/>
            </a:xfrm>
          </p:grpSpPr>
          <p:sp>
            <p:nvSpPr>
              <p:cNvPr id="77" name="圆角矩形 76"/>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8" name="圆角矩形 77"/>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4" name="组合 73"/>
            <p:cNvGrpSpPr/>
            <p:nvPr/>
          </p:nvGrpSpPr>
          <p:grpSpPr>
            <a:xfrm>
              <a:off x="1413231" y="2734234"/>
              <a:ext cx="1780467" cy="940656"/>
              <a:chOff x="7488048" y="2621083"/>
              <a:chExt cx="1780467" cy="940656"/>
            </a:xfrm>
          </p:grpSpPr>
          <p:sp>
            <p:nvSpPr>
              <p:cNvPr id="75" name="文本框 74"/>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76" name="文本框 75"/>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79" name="组合 78"/>
          <p:cNvGrpSpPr/>
          <p:nvPr/>
        </p:nvGrpSpPr>
        <p:grpSpPr>
          <a:xfrm>
            <a:off x="982908" y="2907658"/>
            <a:ext cx="1473098" cy="754718"/>
            <a:chOff x="1310544" y="3876878"/>
            <a:chExt cx="1964130" cy="1006290"/>
          </a:xfrm>
        </p:grpSpPr>
        <p:grpSp>
          <p:nvGrpSpPr>
            <p:cNvPr id="80" name="组合 79"/>
            <p:cNvGrpSpPr/>
            <p:nvPr/>
          </p:nvGrpSpPr>
          <p:grpSpPr>
            <a:xfrm>
              <a:off x="1310544" y="3876878"/>
              <a:ext cx="1964130" cy="1006290"/>
              <a:chOff x="1464128" y="1520824"/>
              <a:chExt cx="4005943" cy="1582058"/>
            </a:xfrm>
          </p:grpSpPr>
          <p:sp>
            <p:nvSpPr>
              <p:cNvPr id="84" name="圆角矩形 83"/>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5" name="圆角矩形 84"/>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1" name="组合 80"/>
            <p:cNvGrpSpPr/>
            <p:nvPr/>
          </p:nvGrpSpPr>
          <p:grpSpPr>
            <a:xfrm>
              <a:off x="1413231" y="3925082"/>
              <a:ext cx="1780467" cy="940656"/>
              <a:chOff x="7488048" y="2621083"/>
              <a:chExt cx="1780467" cy="940656"/>
            </a:xfrm>
          </p:grpSpPr>
          <p:sp>
            <p:nvSpPr>
              <p:cNvPr id="82" name="文本框 81"/>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83" name="文本框 82"/>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86" name="组合 85"/>
          <p:cNvGrpSpPr/>
          <p:nvPr/>
        </p:nvGrpSpPr>
        <p:grpSpPr>
          <a:xfrm>
            <a:off x="982908" y="3800797"/>
            <a:ext cx="1473098" cy="754718"/>
            <a:chOff x="1310544" y="5067728"/>
            <a:chExt cx="1964130" cy="1006290"/>
          </a:xfrm>
        </p:grpSpPr>
        <p:grpSp>
          <p:nvGrpSpPr>
            <p:cNvPr id="87" name="组合 86"/>
            <p:cNvGrpSpPr/>
            <p:nvPr/>
          </p:nvGrpSpPr>
          <p:grpSpPr>
            <a:xfrm>
              <a:off x="1310544" y="5067728"/>
              <a:ext cx="1964130" cy="1006290"/>
              <a:chOff x="1464128" y="1520824"/>
              <a:chExt cx="4005943" cy="1582058"/>
            </a:xfrm>
          </p:grpSpPr>
          <p:sp>
            <p:nvSpPr>
              <p:cNvPr id="91" name="圆角矩形 90"/>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2" name="圆角矩形 91"/>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8" name="组合 87"/>
            <p:cNvGrpSpPr/>
            <p:nvPr/>
          </p:nvGrpSpPr>
          <p:grpSpPr>
            <a:xfrm>
              <a:off x="1413231" y="5115932"/>
              <a:ext cx="1780467" cy="940656"/>
              <a:chOff x="7488048" y="2621083"/>
              <a:chExt cx="1780467" cy="940656"/>
            </a:xfrm>
          </p:grpSpPr>
          <p:sp>
            <p:nvSpPr>
              <p:cNvPr id="89" name="文本框 88"/>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0" name="文本框 89"/>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93" name="组合 92"/>
          <p:cNvGrpSpPr/>
          <p:nvPr/>
        </p:nvGrpSpPr>
        <p:grpSpPr>
          <a:xfrm>
            <a:off x="6687994" y="1121386"/>
            <a:ext cx="1473098" cy="754718"/>
            <a:chOff x="8917326" y="1495182"/>
            <a:chExt cx="1964130" cy="1006290"/>
          </a:xfrm>
        </p:grpSpPr>
        <p:grpSp>
          <p:nvGrpSpPr>
            <p:cNvPr id="94" name="组合 93"/>
            <p:cNvGrpSpPr/>
            <p:nvPr/>
          </p:nvGrpSpPr>
          <p:grpSpPr>
            <a:xfrm>
              <a:off x="8917326" y="1495182"/>
              <a:ext cx="1964130" cy="1006290"/>
              <a:chOff x="1464128" y="1520824"/>
              <a:chExt cx="4005943" cy="1582058"/>
            </a:xfrm>
          </p:grpSpPr>
          <p:sp>
            <p:nvSpPr>
              <p:cNvPr id="98" name="圆角矩形 97"/>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99" name="圆角矩形 98"/>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95" name="组合 94"/>
            <p:cNvGrpSpPr/>
            <p:nvPr/>
          </p:nvGrpSpPr>
          <p:grpSpPr>
            <a:xfrm>
              <a:off x="9020013" y="1541035"/>
              <a:ext cx="1780467" cy="940656"/>
              <a:chOff x="7488048" y="2621083"/>
              <a:chExt cx="1780467" cy="940656"/>
            </a:xfrm>
          </p:grpSpPr>
          <p:sp>
            <p:nvSpPr>
              <p:cNvPr id="96" name="文本框 95"/>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97" name="文本框 96"/>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00" name="组合 99"/>
          <p:cNvGrpSpPr/>
          <p:nvPr/>
        </p:nvGrpSpPr>
        <p:grpSpPr>
          <a:xfrm>
            <a:off x="6687994" y="2014522"/>
            <a:ext cx="1473098" cy="754718"/>
            <a:chOff x="8917326" y="2686030"/>
            <a:chExt cx="1964130" cy="1006290"/>
          </a:xfrm>
        </p:grpSpPr>
        <p:grpSp>
          <p:nvGrpSpPr>
            <p:cNvPr id="101" name="组合 100"/>
            <p:cNvGrpSpPr/>
            <p:nvPr/>
          </p:nvGrpSpPr>
          <p:grpSpPr>
            <a:xfrm>
              <a:off x="8917326" y="2686030"/>
              <a:ext cx="1964130" cy="1006290"/>
              <a:chOff x="1464128" y="1520824"/>
              <a:chExt cx="4005943" cy="1582058"/>
            </a:xfrm>
          </p:grpSpPr>
          <p:sp>
            <p:nvSpPr>
              <p:cNvPr id="105" name="圆角矩形 104"/>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6" name="圆角矩形 105"/>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2" name="组合 101"/>
            <p:cNvGrpSpPr/>
            <p:nvPr/>
          </p:nvGrpSpPr>
          <p:grpSpPr>
            <a:xfrm>
              <a:off x="9020013" y="2734234"/>
              <a:ext cx="1780467" cy="940656"/>
              <a:chOff x="7488048" y="2621083"/>
              <a:chExt cx="1780467" cy="940656"/>
            </a:xfrm>
          </p:grpSpPr>
          <p:sp>
            <p:nvSpPr>
              <p:cNvPr id="103" name="文本框 102"/>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04" name="文本框 103"/>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07" name="组合 106"/>
          <p:cNvGrpSpPr/>
          <p:nvPr/>
        </p:nvGrpSpPr>
        <p:grpSpPr>
          <a:xfrm>
            <a:off x="6687994" y="2907658"/>
            <a:ext cx="1473098" cy="754718"/>
            <a:chOff x="8917326" y="3876878"/>
            <a:chExt cx="1964130" cy="1006290"/>
          </a:xfrm>
        </p:grpSpPr>
        <p:grpSp>
          <p:nvGrpSpPr>
            <p:cNvPr id="108" name="组合 107"/>
            <p:cNvGrpSpPr/>
            <p:nvPr/>
          </p:nvGrpSpPr>
          <p:grpSpPr>
            <a:xfrm>
              <a:off x="8917326" y="3876878"/>
              <a:ext cx="1964130" cy="1006290"/>
              <a:chOff x="1464128" y="1520824"/>
              <a:chExt cx="4005943" cy="1582058"/>
            </a:xfrm>
          </p:grpSpPr>
          <p:sp>
            <p:nvSpPr>
              <p:cNvPr id="112" name="圆角矩形 111"/>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3" name="圆角矩形 112"/>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09" name="组合 108"/>
            <p:cNvGrpSpPr/>
            <p:nvPr/>
          </p:nvGrpSpPr>
          <p:grpSpPr>
            <a:xfrm>
              <a:off x="9020013" y="3925082"/>
              <a:ext cx="1780467" cy="940656"/>
              <a:chOff x="7488048" y="2621083"/>
              <a:chExt cx="1780467" cy="940656"/>
            </a:xfrm>
          </p:grpSpPr>
          <p:sp>
            <p:nvSpPr>
              <p:cNvPr id="110" name="文本框 109"/>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11" name="文本框 110"/>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grpSp>
        <p:nvGrpSpPr>
          <p:cNvPr id="114" name="组合 113"/>
          <p:cNvGrpSpPr/>
          <p:nvPr/>
        </p:nvGrpSpPr>
        <p:grpSpPr>
          <a:xfrm>
            <a:off x="6687994" y="3800797"/>
            <a:ext cx="1473098" cy="754718"/>
            <a:chOff x="8917326" y="5067728"/>
            <a:chExt cx="1964130" cy="1006290"/>
          </a:xfrm>
        </p:grpSpPr>
        <p:grpSp>
          <p:nvGrpSpPr>
            <p:cNvPr id="115" name="组合 114"/>
            <p:cNvGrpSpPr/>
            <p:nvPr/>
          </p:nvGrpSpPr>
          <p:grpSpPr>
            <a:xfrm>
              <a:off x="8917326" y="5067728"/>
              <a:ext cx="1964130" cy="1006290"/>
              <a:chOff x="1464128" y="1520824"/>
              <a:chExt cx="4005943" cy="1582058"/>
            </a:xfrm>
          </p:grpSpPr>
          <p:sp>
            <p:nvSpPr>
              <p:cNvPr id="119" name="圆角矩形 118"/>
              <p:cNvSpPr/>
              <p:nvPr/>
            </p:nvSpPr>
            <p:spPr>
              <a:xfrm>
                <a:off x="1464128" y="1520825"/>
                <a:ext cx="4005943" cy="1582057"/>
              </a:xfrm>
              <a:prstGeom prst="roundRect">
                <a:avLst>
                  <a:gd name="adj" fmla="val 13915"/>
                </a:avLst>
              </a:prstGeom>
              <a:gradFill>
                <a:gsLst>
                  <a:gs pos="100000">
                    <a:srgbClr val="D1D1D1"/>
                  </a:gs>
                  <a:gs pos="0">
                    <a:schemeClr val="bg1"/>
                  </a:gs>
                </a:gsLst>
                <a:lin ang="2700000" scaled="1"/>
              </a:gradFill>
              <a:ln>
                <a:noFill/>
              </a:ln>
              <a:effectLst>
                <a:outerShdw blurRad="1016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0" name="圆角矩形 119"/>
              <p:cNvSpPr/>
              <p:nvPr/>
            </p:nvSpPr>
            <p:spPr>
              <a:xfrm>
                <a:off x="1464128" y="1520824"/>
                <a:ext cx="4005943" cy="1582057"/>
              </a:xfrm>
              <a:prstGeom prst="roundRect">
                <a:avLst>
                  <a:gd name="adj" fmla="val 13915"/>
                </a:avLst>
              </a:prstGeom>
              <a:solidFill>
                <a:schemeClr val="bg1">
                  <a:lumMod val="95000"/>
                </a:schemeClr>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16" name="组合 115"/>
            <p:cNvGrpSpPr/>
            <p:nvPr/>
          </p:nvGrpSpPr>
          <p:grpSpPr>
            <a:xfrm>
              <a:off x="9020013" y="5115932"/>
              <a:ext cx="1780467" cy="940656"/>
              <a:chOff x="7488048" y="2621083"/>
              <a:chExt cx="1780467" cy="940656"/>
            </a:xfrm>
          </p:grpSpPr>
          <p:sp>
            <p:nvSpPr>
              <p:cNvPr id="117" name="文本框 116"/>
              <p:cNvSpPr txBox="1"/>
              <p:nvPr/>
            </p:nvSpPr>
            <p:spPr>
              <a:xfrm>
                <a:off x="7488048" y="2621083"/>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18" name="文本框 117"/>
              <p:cNvSpPr txBox="1"/>
              <p:nvPr/>
            </p:nvSpPr>
            <p:spPr>
              <a:xfrm>
                <a:off x="7506385" y="2930798"/>
                <a:ext cx="1704572" cy="630941"/>
              </a:xfrm>
              <a:prstGeom prst="rect">
                <a:avLst/>
              </a:prstGeom>
              <a:noFill/>
            </p:spPr>
            <p:txBody>
              <a:bodyPr wrap="square" rtlCol="0">
                <a:spAutoFit/>
              </a:bodyPr>
              <a:lstStyle/>
              <a:p>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spTree>
    <p:extLst>
      <p:ext uri="{BB962C8B-B14F-4D97-AF65-F5344CB8AC3E}">
        <p14:creationId xmlns:p14="http://schemas.microsoft.com/office/powerpoint/2010/main" val="899965508"/>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1000" fill="hold"/>
                                            <p:tgtEl>
                                              <p:spTgt spid="34"/>
                                            </p:tgtEl>
                                            <p:attrNameLst>
                                              <p:attrName>ppt_w</p:attrName>
                                            </p:attrNameLst>
                                          </p:cBhvr>
                                          <p:tavLst>
                                            <p:tav tm="0">
                                              <p:val>
                                                <p:fltVal val="0"/>
                                              </p:val>
                                            </p:tav>
                                            <p:tav tm="100000">
                                              <p:val>
                                                <p:strVal val="#ppt_w"/>
                                              </p:val>
                                            </p:tav>
                                          </p:tavLst>
                                        </p:anim>
                                        <p:anim calcmode="lin" valueType="num">
                                          <p:cBhvr>
                                            <p:cTn id="24" dur="1000" fill="hold"/>
                                            <p:tgtEl>
                                              <p:spTgt spid="34"/>
                                            </p:tgtEl>
                                            <p:attrNameLst>
                                              <p:attrName>ppt_h</p:attrName>
                                            </p:attrNameLst>
                                          </p:cBhvr>
                                          <p:tavLst>
                                            <p:tav tm="0">
                                              <p:val>
                                                <p:fltVal val="0"/>
                                              </p:val>
                                            </p:tav>
                                            <p:tav tm="100000">
                                              <p:val>
                                                <p:strVal val="#ppt_h"/>
                                              </p:val>
                                            </p:tav>
                                          </p:tavLst>
                                        </p:anim>
                                        <p:anim calcmode="lin" valueType="num">
                                          <p:cBhvr>
                                            <p:cTn id="25" dur="1000" fill="hold"/>
                                            <p:tgtEl>
                                              <p:spTgt spid="34"/>
                                            </p:tgtEl>
                                            <p:attrNameLst>
                                              <p:attrName>style.rotation</p:attrName>
                                            </p:attrNameLst>
                                          </p:cBhvr>
                                          <p:tavLst>
                                            <p:tav tm="0">
                                              <p:val>
                                                <p:fltVal val="90"/>
                                              </p:val>
                                            </p:tav>
                                            <p:tav tm="100000">
                                              <p:val>
                                                <p:fltVal val="0"/>
                                              </p:val>
                                            </p:tav>
                                          </p:tavLst>
                                        </p:anim>
                                        <p:animEffect transition="in" filter="fade">
                                          <p:cBhvr>
                                            <p:cTn id="26" dur="1000"/>
                                            <p:tgtEl>
                                              <p:spTgt spid="34"/>
                                            </p:tgtEl>
                                          </p:cBhvr>
                                        </p:animEffect>
                                      </p:childTnLst>
                                    </p:cTn>
                                  </p:par>
                                  <p:par>
                                    <p:cTn id="27" presetID="3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1000" fill="hold"/>
                                            <p:tgtEl>
                                              <p:spTgt spid="30"/>
                                            </p:tgtEl>
                                            <p:attrNameLst>
                                              <p:attrName>ppt_w</p:attrName>
                                            </p:attrNameLst>
                                          </p:cBhvr>
                                          <p:tavLst>
                                            <p:tav tm="0">
                                              <p:val>
                                                <p:fltVal val="0"/>
                                              </p:val>
                                            </p:tav>
                                            <p:tav tm="100000">
                                              <p:val>
                                                <p:strVal val="#ppt_w"/>
                                              </p:val>
                                            </p:tav>
                                          </p:tavLst>
                                        </p:anim>
                                        <p:anim calcmode="lin" valueType="num">
                                          <p:cBhvr>
                                            <p:cTn id="30" dur="1000" fill="hold"/>
                                            <p:tgtEl>
                                              <p:spTgt spid="30"/>
                                            </p:tgtEl>
                                            <p:attrNameLst>
                                              <p:attrName>ppt_h</p:attrName>
                                            </p:attrNameLst>
                                          </p:cBhvr>
                                          <p:tavLst>
                                            <p:tav tm="0">
                                              <p:val>
                                                <p:fltVal val="0"/>
                                              </p:val>
                                            </p:tav>
                                            <p:tav tm="100000">
                                              <p:val>
                                                <p:strVal val="#ppt_h"/>
                                              </p:val>
                                            </p:tav>
                                          </p:tavLst>
                                        </p:anim>
                                        <p:anim calcmode="lin" valueType="num">
                                          <p:cBhvr>
                                            <p:cTn id="31" dur="1000" fill="hold"/>
                                            <p:tgtEl>
                                              <p:spTgt spid="30"/>
                                            </p:tgtEl>
                                            <p:attrNameLst>
                                              <p:attrName>style.rotation</p:attrName>
                                            </p:attrNameLst>
                                          </p:cBhvr>
                                          <p:tavLst>
                                            <p:tav tm="0">
                                              <p:val>
                                                <p:fltVal val="90"/>
                                              </p:val>
                                            </p:tav>
                                            <p:tav tm="100000">
                                              <p:val>
                                                <p:fltVal val="0"/>
                                              </p:val>
                                            </p:tav>
                                          </p:tavLst>
                                        </p:anim>
                                        <p:animEffect transition="in" filter="fade">
                                          <p:cBhvr>
                                            <p:cTn id="32" dur="1000"/>
                                            <p:tgtEl>
                                              <p:spTgt spid="30"/>
                                            </p:tgtEl>
                                          </p:cBhvr>
                                        </p:animEffect>
                                      </p:childTnLst>
                                    </p:cTn>
                                  </p:par>
                                  <p:par>
                                    <p:cTn id="33" presetID="3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par>
                                    <p:cTn id="39" presetID="3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1000" fill="hold"/>
                                            <p:tgtEl>
                                              <p:spTgt spid="17"/>
                                            </p:tgtEl>
                                            <p:attrNameLst>
                                              <p:attrName>ppt_w</p:attrName>
                                            </p:attrNameLst>
                                          </p:cBhvr>
                                          <p:tavLst>
                                            <p:tav tm="0">
                                              <p:val>
                                                <p:fltVal val="0"/>
                                              </p:val>
                                            </p:tav>
                                            <p:tav tm="100000">
                                              <p:val>
                                                <p:strVal val="#ppt_w"/>
                                              </p:val>
                                            </p:tav>
                                          </p:tavLst>
                                        </p:anim>
                                        <p:anim calcmode="lin" valueType="num">
                                          <p:cBhvr>
                                            <p:cTn id="42" dur="1000" fill="hold"/>
                                            <p:tgtEl>
                                              <p:spTgt spid="17"/>
                                            </p:tgtEl>
                                            <p:attrNameLst>
                                              <p:attrName>ppt_h</p:attrName>
                                            </p:attrNameLst>
                                          </p:cBhvr>
                                          <p:tavLst>
                                            <p:tav tm="0">
                                              <p:val>
                                                <p:fltVal val="0"/>
                                              </p:val>
                                            </p:tav>
                                            <p:tav tm="100000">
                                              <p:val>
                                                <p:strVal val="#ppt_h"/>
                                              </p:val>
                                            </p:tav>
                                          </p:tavLst>
                                        </p:anim>
                                        <p:anim calcmode="lin" valueType="num">
                                          <p:cBhvr>
                                            <p:cTn id="43" dur="1000" fill="hold"/>
                                            <p:tgtEl>
                                              <p:spTgt spid="17"/>
                                            </p:tgtEl>
                                            <p:attrNameLst>
                                              <p:attrName>style.rotation</p:attrName>
                                            </p:attrNameLst>
                                          </p:cBhvr>
                                          <p:tavLst>
                                            <p:tav tm="0">
                                              <p:val>
                                                <p:fltVal val="90"/>
                                              </p:val>
                                            </p:tav>
                                            <p:tav tm="100000">
                                              <p:val>
                                                <p:fltVal val="0"/>
                                              </p:val>
                                            </p:tav>
                                          </p:tavLst>
                                        </p:anim>
                                        <p:animEffect transition="in" filter="fade">
                                          <p:cBhvr>
                                            <p:cTn id="44" dur="1000"/>
                                            <p:tgtEl>
                                              <p:spTgt spid="17"/>
                                            </p:tgtEl>
                                          </p:cBhvr>
                                        </p:animEffect>
                                      </p:childTnLst>
                                    </p:cTn>
                                  </p:par>
                                  <p:par>
                                    <p:cTn id="45" presetID="31"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1000" fill="hold"/>
                                            <p:tgtEl>
                                              <p:spTgt spid="23"/>
                                            </p:tgtEl>
                                            <p:attrNameLst>
                                              <p:attrName>ppt_w</p:attrName>
                                            </p:attrNameLst>
                                          </p:cBhvr>
                                          <p:tavLst>
                                            <p:tav tm="0">
                                              <p:val>
                                                <p:fltVal val="0"/>
                                              </p:val>
                                            </p:tav>
                                            <p:tav tm="100000">
                                              <p:val>
                                                <p:strVal val="#ppt_w"/>
                                              </p:val>
                                            </p:tav>
                                          </p:tavLst>
                                        </p:anim>
                                        <p:anim calcmode="lin" valueType="num">
                                          <p:cBhvr>
                                            <p:cTn id="48" dur="1000" fill="hold"/>
                                            <p:tgtEl>
                                              <p:spTgt spid="23"/>
                                            </p:tgtEl>
                                            <p:attrNameLst>
                                              <p:attrName>ppt_h</p:attrName>
                                            </p:attrNameLst>
                                          </p:cBhvr>
                                          <p:tavLst>
                                            <p:tav tm="0">
                                              <p:val>
                                                <p:fltVal val="0"/>
                                              </p:val>
                                            </p:tav>
                                            <p:tav tm="100000">
                                              <p:val>
                                                <p:strVal val="#ppt_h"/>
                                              </p:val>
                                            </p:tav>
                                          </p:tavLst>
                                        </p:anim>
                                        <p:anim calcmode="lin" valueType="num">
                                          <p:cBhvr>
                                            <p:cTn id="49" dur="1000" fill="hold"/>
                                            <p:tgtEl>
                                              <p:spTgt spid="23"/>
                                            </p:tgtEl>
                                            <p:attrNameLst>
                                              <p:attrName>style.rotation</p:attrName>
                                            </p:attrNameLst>
                                          </p:cBhvr>
                                          <p:tavLst>
                                            <p:tav tm="0">
                                              <p:val>
                                                <p:fltVal val="90"/>
                                              </p:val>
                                            </p:tav>
                                            <p:tav tm="100000">
                                              <p:val>
                                                <p:fltVal val="0"/>
                                              </p:val>
                                            </p:tav>
                                          </p:tavLst>
                                        </p:anim>
                                        <p:animEffect transition="in" filter="fade">
                                          <p:cBhvr>
                                            <p:cTn id="50" dur="1000"/>
                                            <p:tgtEl>
                                              <p:spTgt spid="23"/>
                                            </p:tgtEl>
                                          </p:cBhvr>
                                        </p:animEffect>
                                      </p:childTnLst>
                                    </p:cTn>
                                  </p:par>
                                  <p:par>
                                    <p:cTn id="51" presetID="31"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1000" fill="hold"/>
                                            <p:tgtEl>
                                              <p:spTgt spid="26"/>
                                            </p:tgtEl>
                                            <p:attrNameLst>
                                              <p:attrName>ppt_w</p:attrName>
                                            </p:attrNameLst>
                                          </p:cBhvr>
                                          <p:tavLst>
                                            <p:tav tm="0">
                                              <p:val>
                                                <p:fltVal val="0"/>
                                              </p:val>
                                            </p:tav>
                                            <p:tav tm="100000">
                                              <p:val>
                                                <p:strVal val="#ppt_w"/>
                                              </p:val>
                                            </p:tav>
                                          </p:tavLst>
                                        </p:anim>
                                        <p:anim calcmode="lin" valueType="num">
                                          <p:cBhvr>
                                            <p:cTn id="54" dur="1000" fill="hold"/>
                                            <p:tgtEl>
                                              <p:spTgt spid="26"/>
                                            </p:tgtEl>
                                            <p:attrNameLst>
                                              <p:attrName>ppt_h</p:attrName>
                                            </p:attrNameLst>
                                          </p:cBhvr>
                                          <p:tavLst>
                                            <p:tav tm="0">
                                              <p:val>
                                                <p:fltVal val="0"/>
                                              </p:val>
                                            </p:tav>
                                            <p:tav tm="100000">
                                              <p:val>
                                                <p:strVal val="#ppt_h"/>
                                              </p:val>
                                            </p:tav>
                                          </p:tavLst>
                                        </p:anim>
                                        <p:anim calcmode="lin" valueType="num">
                                          <p:cBhvr>
                                            <p:cTn id="55" dur="1000" fill="hold"/>
                                            <p:tgtEl>
                                              <p:spTgt spid="26"/>
                                            </p:tgtEl>
                                            <p:attrNameLst>
                                              <p:attrName>style.rotation</p:attrName>
                                            </p:attrNameLst>
                                          </p:cBhvr>
                                          <p:tavLst>
                                            <p:tav tm="0">
                                              <p:val>
                                                <p:fltVal val="90"/>
                                              </p:val>
                                            </p:tav>
                                            <p:tav tm="100000">
                                              <p:val>
                                                <p:fltVal val="0"/>
                                              </p:val>
                                            </p:tav>
                                          </p:tavLst>
                                        </p:anim>
                                        <p:animEffect transition="in" filter="fade">
                                          <p:cBhvr>
                                            <p:cTn id="56" dur="1000"/>
                                            <p:tgtEl>
                                              <p:spTgt spid="26"/>
                                            </p:tgtEl>
                                          </p:cBhvr>
                                        </p:animEffect>
                                      </p:childTnLst>
                                    </p:cTn>
                                  </p:par>
                                  <p:par>
                                    <p:cTn id="57" presetID="31"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1000" fill="hold"/>
                                            <p:tgtEl>
                                              <p:spTgt spid="20"/>
                                            </p:tgtEl>
                                            <p:attrNameLst>
                                              <p:attrName>ppt_w</p:attrName>
                                            </p:attrNameLst>
                                          </p:cBhvr>
                                          <p:tavLst>
                                            <p:tav tm="0">
                                              <p:val>
                                                <p:fltVal val="0"/>
                                              </p:val>
                                            </p:tav>
                                            <p:tav tm="100000">
                                              <p:val>
                                                <p:strVal val="#ppt_w"/>
                                              </p:val>
                                            </p:tav>
                                          </p:tavLst>
                                        </p:anim>
                                        <p:anim calcmode="lin" valueType="num">
                                          <p:cBhvr>
                                            <p:cTn id="60" dur="1000" fill="hold"/>
                                            <p:tgtEl>
                                              <p:spTgt spid="20"/>
                                            </p:tgtEl>
                                            <p:attrNameLst>
                                              <p:attrName>ppt_h</p:attrName>
                                            </p:attrNameLst>
                                          </p:cBhvr>
                                          <p:tavLst>
                                            <p:tav tm="0">
                                              <p:val>
                                                <p:fltVal val="0"/>
                                              </p:val>
                                            </p:tav>
                                            <p:tav tm="100000">
                                              <p:val>
                                                <p:strVal val="#ppt_h"/>
                                              </p:val>
                                            </p:tav>
                                          </p:tavLst>
                                        </p:anim>
                                        <p:anim calcmode="lin" valueType="num">
                                          <p:cBhvr>
                                            <p:cTn id="61" dur="1000" fill="hold"/>
                                            <p:tgtEl>
                                              <p:spTgt spid="20"/>
                                            </p:tgtEl>
                                            <p:attrNameLst>
                                              <p:attrName>style.rotation</p:attrName>
                                            </p:attrNameLst>
                                          </p:cBhvr>
                                          <p:tavLst>
                                            <p:tav tm="0">
                                              <p:val>
                                                <p:fltVal val="90"/>
                                              </p:val>
                                            </p:tav>
                                            <p:tav tm="100000">
                                              <p:val>
                                                <p:fltVal val="0"/>
                                              </p:val>
                                            </p:tav>
                                          </p:tavLst>
                                        </p:anim>
                                        <p:animEffect transition="in" filter="fade">
                                          <p:cBhvr>
                                            <p:cTn id="62" dur="1000"/>
                                            <p:tgtEl>
                                              <p:spTgt spid="20"/>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ppt_w</p:attrName>
                                            </p:attrNameLst>
                                          </p:cBhvr>
                                          <p:tavLst>
                                            <p:tav tm="0">
                                              <p:val>
                                                <p:fltVal val="0"/>
                                              </p:val>
                                            </p:tav>
                                            <p:tav tm="100000">
                                              <p:val>
                                                <p:strVal val="#ppt_w"/>
                                              </p:val>
                                            </p:tav>
                                          </p:tavLst>
                                        </p:anim>
                                        <p:anim calcmode="lin" valueType="num">
                                          <p:cBhvr>
                                            <p:cTn id="67" dur="500" fill="hold"/>
                                            <p:tgtEl>
                                              <p:spTgt spid="41"/>
                                            </p:tgtEl>
                                            <p:attrNameLst>
                                              <p:attrName>ppt_h</p:attrName>
                                            </p:attrNameLst>
                                          </p:cBhvr>
                                          <p:tavLst>
                                            <p:tav tm="0">
                                              <p:val>
                                                <p:fltVal val="0"/>
                                              </p:val>
                                            </p:tav>
                                            <p:tav tm="100000">
                                              <p:val>
                                                <p:strVal val="#ppt_h"/>
                                              </p:val>
                                            </p:tav>
                                          </p:tavLst>
                                        </p:anim>
                                        <p:animEffect transition="in" filter="fade">
                                          <p:cBhvr>
                                            <p:cTn id="68" dur="500"/>
                                            <p:tgtEl>
                                              <p:spTgt spid="41"/>
                                            </p:tgtEl>
                                          </p:cBhvr>
                                        </p:animEffect>
                                      </p:childTnLst>
                                    </p:cTn>
                                  </p:par>
                                  <p:par>
                                    <p:cTn id="69" presetID="53" presetClass="entr" presetSubtype="16" fill="hold" nodeType="withEffect">
                                      <p:stCondLst>
                                        <p:cond delay="25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Effect transition="in" filter="fade">
                                          <p:cBhvr>
                                            <p:cTn id="73" dur="500"/>
                                            <p:tgtEl>
                                              <p:spTgt spid="44"/>
                                            </p:tgtEl>
                                          </p:cBhvr>
                                        </p:animEffect>
                                      </p:childTnLst>
                                    </p:cTn>
                                  </p:par>
                                  <p:par>
                                    <p:cTn id="74" presetID="53" presetClass="entr" presetSubtype="16" fill="hold" nodeType="withEffect">
                                      <p:stCondLst>
                                        <p:cond delay="50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childTnLst>
                              </p:cTn>
                            </p:par>
                            <p:par>
                              <p:cTn id="79" fill="hold">
                                <p:stCondLst>
                                  <p:cond delay="4000"/>
                                </p:stCondLst>
                                <p:childTnLst>
                                  <p:par>
                                    <p:cTn id="80" presetID="8" presetClass="emph" presetSubtype="0" fill="hold" nodeType="afterEffect">
                                      <p:stCondLst>
                                        <p:cond delay="0"/>
                                      </p:stCondLst>
                                      <p:childTnLst>
                                        <p:animRot by="21600000">
                                          <p:cBhvr>
                                            <p:cTn id="81" dur="2000" fill="hold"/>
                                            <p:tgtEl>
                                              <p:spTgt spid="44"/>
                                            </p:tgtEl>
                                            <p:attrNameLst>
                                              <p:attrName>r</p:attrName>
                                            </p:attrNameLst>
                                          </p:cBhvr>
                                        </p:animRot>
                                      </p:childTnLst>
                                    </p:cTn>
                                  </p:par>
                                </p:childTnLst>
                              </p:cTn>
                            </p:par>
                            <p:par>
                              <p:cTn id="82" fill="hold">
                                <p:stCondLst>
                                  <p:cond delay="6000"/>
                                </p:stCondLst>
                                <p:childTnLst>
                                  <p:par>
                                    <p:cTn id="83" presetID="14" presetClass="entr" presetSubtype="1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randombar(horizontal)">
                                          <p:cBhvr>
                                            <p:cTn id="85" dur="500"/>
                                            <p:tgtEl>
                                              <p:spTgt spid="64"/>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randombar(horizontal)">
                                          <p:cBhvr>
                                            <p:cTn id="88" dur="500"/>
                                            <p:tgtEl>
                                              <p:spTgt spid="57"/>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randombar(horizontal)">
                                          <p:cBhvr>
                                            <p:cTn id="91" dur="500"/>
                                            <p:tgtEl>
                                              <p:spTgt spid="58"/>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randombar(horizontal)">
                                          <p:cBhvr>
                                            <p:cTn id="94" dur="500"/>
                                            <p:tgtEl>
                                              <p:spTgt spid="59"/>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randombar(horizontal)">
                                          <p:cBhvr>
                                            <p:cTn id="97" dur="500"/>
                                            <p:tgtEl>
                                              <p:spTgt spid="60"/>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randombar(horizontal)">
                                          <p:cBhvr>
                                            <p:cTn id="100" dur="500"/>
                                            <p:tgtEl>
                                              <p:spTgt spid="61"/>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randombar(horizontal)">
                                          <p:cBhvr>
                                            <p:cTn id="103" dur="500"/>
                                            <p:tgtEl>
                                              <p:spTgt spid="62"/>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randombar(horizontal)">
                                          <p:cBhvr>
                                            <p:cTn id="106" dur="500"/>
                                            <p:tgtEl>
                                              <p:spTgt spid="63"/>
                                            </p:tgtEl>
                                          </p:cBhvr>
                                        </p:animEffect>
                                      </p:childTnLst>
                                    </p:cTn>
                                  </p:par>
                                </p:childTnLst>
                              </p:cTn>
                            </p:par>
                            <p:par>
                              <p:cTn id="107" fill="hold">
                                <p:stCondLst>
                                  <p:cond delay="6500"/>
                                </p:stCondLst>
                                <p:childTnLst>
                                  <p:par>
                                    <p:cTn id="108" presetID="22" presetClass="entr" presetSubtype="2"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wipe(right)">
                                          <p:cBhvr>
                                            <p:cTn id="110" dur="500"/>
                                            <p:tgtEl>
                                              <p:spTgt spid="40"/>
                                            </p:tgtEl>
                                          </p:cBhvr>
                                        </p:animEffect>
                                      </p:childTnLst>
                                    </p:cTn>
                                  </p:par>
                                </p:childTnLst>
                              </p:cTn>
                            </p:par>
                            <p:par>
                              <p:cTn id="111" fill="hold">
                                <p:stCondLst>
                                  <p:cond delay="7000"/>
                                </p:stCondLst>
                                <p:childTnLst>
                                  <p:par>
                                    <p:cTn id="112" presetID="2" presetClass="entr" presetSubtype="8" accel="40000" fill="hold" nodeType="afterEffect" p14:presetBounceEnd="40000">
                                      <p:stCondLst>
                                        <p:cond delay="0"/>
                                      </p:stCondLst>
                                      <p:childTnLst>
                                        <p:set>
                                          <p:cBhvr>
                                            <p:cTn id="113" dur="1" fill="hold">
                                              <p:stCondLst>
                                                <p:cond delay="0"/>
                                              </p:stCondLst>
                                            </p:cTn>
                                            <p:tgtEl>
                                              <p:spTgt spid="65"/>
                                            </p:tgtEl>
                                            <p:attrNameLst>
                                              <p:attrName>style.visibility</p:attrName>
                                            </p:attrNameLst>
                                          </p:cBhvr>
                                          <p:to>
                                            <p:strVal val="visible"/>
                                          </p:to>
                                        </p:set>
                                        <p:anim calcmode="lin" valueType="num" p14:bounceEnd="40000">
                                          <p:cBhvr additive="base">
                                            <p:cTn id="114" dur="1250" fill="hold"/>
                                            <p:tgtEl>
                                              <p:spTgt spid="65"/>
                                            </p:tgtEl>
                                            <p:attrNameLst>
                                              <p:attrName>ppt_x</p:attrName>
                                            </p:attrNameLst>
                                          </p:cBhvr>
                                          <p:tavLst>
                                            <p:tav tm="0">
                                              <p:val>
                                                <p:strVal val="0-#ppt_w/2"/>
                                              </p:val>
                                            </p:tav>
                                            <p:tav tm="100000">
                                              <p:val>
                                                <p:strVal val="#ppt_x"/>
                                              </p:val>
                                            </p:tav>
                                          </p:tavLst>
                                        </p:anim>
                                        <p:anim calcmode="lin" valueType="num" p14:bounceEnd="40000">
                                          <p:cBhvr additive="base">
                                            <p:cTn id="115" dur="1250" fill="hold"/>
                                            <p:tgtEl>
                                              <p:spTgt spid="65"/>
                                            </p:tgtEl>
                                            <p:attrNameLst>
                                              <p:attrName>ppt_y</p:attrName>
                                            </p:attrNameLst>
                                          </p:cBhvr>
                                          <p:tavLst>
                                            <p:tav tm="0">
                                              <p:val>
                                                <p:strVal val="#ppt_y"/>
                                              </p:val>
                                            </p:tav>
                                            <p:tav tm="100000">
                                              <p:val>
                                                <p:strVal val="#ppt_y"/>
                                              </p:val>
                                            </p:tav>
                                          </p:tavLst>
                                        </p:anim>
                                      </p:childTnLst>
                                    </p:cTn>
                                  </p:par>
                                </p:childTnLst>
                              </p:cTn>
                            </p:par>
                            <p:par>
                              <p:cTn id="116" fill="hold">
                                <p:stCondLst>
                                  <p:cond delay="8250"/>
                                </p:stCondLst>
                                <p:childTnLst>
                                  <p:par>
                                    <p:cTn id="117" presetID="22" presetClass="entr" presetSubtype="2"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wipe(right)">
                                          <p:cBhvr>
                                            <p:cTn id="119" dur="500"/>
                                            <p:tgtEl>
                                              <p:spTgt spid="37"/>
                                            </p:tgtEl>
                                          </p:cBhvr>
                                        </p:animEffect>
                                      </p:childTnLst>
                                    </p:cTn>
                                  </p:par>
                                </p:childTnLst>
                              </p:cTn>
                            </p:par>
                            <p:par>
                              <p:cTn id="120" fill="hold">
                                <p:stCondLst>
                                  <p:cond delay="8750"/>
                                </p:stCondLst>
                                <p:childTnLst>
                                  <p:par>
                                    <p:cTn id="121" presetID="2" presetClass="entr" presetSubtype="8" accel="40000" fill="hold" nodeType="afterEffect" p14:presetBounceEnd="40000">
                                      <p:stCondLst>
                                        <p:cond delay="0"/>
                                      </p:stCondLst>
                                      <p:childTnLst>
                                        <p:set>
                                          <p:cBhvr>
                                            <p:cTn id="122" dur="1" fill="hold">
                                              <p:stCondLst>
                                                <p:cond delay="0"/>
                                              </p:stCondLst>
                                            </p:cTn>
                                            <p:tgtEl>
                                              <p:spTgt spid="72"/>
                                            </p:tgtEl>
                                            <p:attrNameLst>
                                              <p:attrName>style.visibility</p:attrName>
                                            </p:attrNameLst>
                                          </p:cBhvr>
                                          <p:to>
                                            <p:strVal val="visible"/>
                                          </p:to>
                                        </p:set>
                                        <p:anim calcmode="lin" valueType="num" p14:bounceEnd="40000">
                                          <p:cBhvr additive="base">
                                            <p:cTn id="123" dur="1250" fill="hold"/>
                                            <p:tgtEl>
                                              <p:spTgt spid="72"/>
                                            </p:tgtEl>
                                            <p:attrNameLst>
                                              <p:attrName>ppt_x</p:attrName>
                                            </p:attrNameLst>
                                          </p:cBhvr>
                                          <p:tavLst>
                                            <p:tav tm="0">
                                              <p:val>
                                                <p:strVal val="0-#ppt_w/2"/>
                                              </p:val>
                                            </p:tav>
                                            <p:tav tm="100000">
                                              <p:val>
                                                <p:strVal val="#ppt_x"/>
                                              </p:val>
                                            </p:tav>
                                          </p:tavLst>
                                        </p:anim>
                                        <p:anim calcmode="lin" valueType="num" p14:bounceEnd="40000">
                                          <p:cBhvr additive="base">
                                            <p:cTn id="124" dur="1250" fill="hold"/>
                                            <p:tgtEl>
                                              <p:spTgt spid="72"/>
                                            </p:tgtEl>
                                            <p:attrNameLst>
                                              <p:attrName>ppt_y</p:attrName>
                                            </p:attrNameLst>
                                          </p:cBhvr>
                                          <p:tavLst>
                                            <p:tav tm="0">
                                              <p:val>
                                                <p:strVal val="#ppt_y"/>
                                              </p:val>
                                            </p:tav>
                                            <p:tav tm="100000">
                                              <p:val>
                                                <p:strVal val="#ppt_y"/>
                                              </p:val>
                                            </p:tav>
                                          </p:tavLst>
                                        </p:anim>
                                      </p:childTnLst>
                                    </p:cTn>
                                  </p:par>
                                </p:childTnLst>
                              </p:cTn>
                            </p:par>
                            <p:par>
                              <p:cTn id="125" fill="hold">
                                <p:stCondLst>
                                  <p:cond delay="10000"/>
                                </p:stCondLst>
                                <p:childTnLst>
                                  <p:par>
                                    <p:cTn id="126" presetID="22" presetClass="entr" presetSubtype="2" fill="hold" grpId="0" nodeType="after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wipe(right)">
                                          <p:cBhvr>
                                            <p:cTn id="128" dur="500"/>
                                            <p:tgtEl>
                                              <p:spTgt spid="38"/>
                                            </p:tgtEl>
                                          </p:cBhvr>
                                        </p:animEffect>
                                      </p:childTnLst>
                                    </p:cTn>
                                  </p:par>
                                </p:childTnLst>
                              </p:cTn>
                            </p:par>
                            <p:par>
                              <p:cTn id="129" fill="hold">
                                <p:stCondLst>
                                  <p:cond delay="10500"/>
                                </p:stCondLst>
                                <p:childTnLst>
                                  <p:par>
                                    <p:cTn id="130" presetID="2" presetClass="entr" presetSubtype="8" accel="40000" fill="hold" nodeType="afterEffect" p14:presetBounceEnd="40000">
                                      <p:stCondLst>
                                        <p:cond delay="0"/>
                                      </p:stCondLst>
                                      <p:childTnLst>
                                        <p:set>
                                          <p:cBhvr>
                                            <p:cTn id="131" dur="1" fill="hold">
                                              <p:stCondLst>
                                                <p:cond delay="0"/>
                                              </p:stCondLst>
                                            </p:cTn>
                                            <p:tgtEl>
                                              <p:spTgt spid="79"/>
                                            </p:tgtEl>
                                            <p:attrNameLst>
                                              <p:attrName>style.visibility</p:attrName>
                                            </p:attrNameLst>
                                          </p:cBhvr>
                                          <p:to>
                                            <p:strVal val="visible"/>
                                          </p:to>
                                        </p:set>
                                        <p:anim calcmode="lin" valueType="num" p14:bounceEnd="40000">
                                          <p:cBhvr additive="base">
                                            <p:cTn id="132" dur="1250" fill="hold"/>
                                            <p:tgtEl>
                                              <p:spTgt spid="79"/>
                                            </p:tgtEl>
                                            <p:attrNameLst>
                                              <p:attrName>ppt_x</p:attrName>
                                            </p:attrNameLst>
                                          </p:cBhvr>
                                          <p:tavLst>
                                            <p:tav tm="0">
                                              <p:val>
                                                <p:strVal val="0-#ppt_w/2"/>
                                              </p:val>
                                            </p:tav>
                                            <p:tav tm="100000">
                                              <p:val>
                                                <p:strVal val="#ppt_x"/>
                                              </p:val>
                                            </p:tav>
                                          </p:tavLst>
                                        </p:anim>
                                        <p:anim calcmode="lin" valueType="num" p14:bounceEnd="40000">
                                          <p:cBhvr additive="base">
                                            <p:cTn id="133" dur="1250" fill="hold"/>
                                            <p:tgtEl>
                                              <p:spTgt spid="79"/>
                                            </p:tgtEl>
                                            <p:attrNameLst>
                                              <p:attrName>ppt_y</p:attrName>
                                            </p:attrNameLst>
                                          </p:cBhvr>
                                          <p:tavLst>
                                            <p:tav tm="0">
                                              <p:val>
                                                <p:strVal val="#ppt_y"/>
                                              </p:val>
                                            </p:tav>
                                            <p:tav tm="100000">
                                              <p:val>
                                                <p:strVal val="#ppt_y"/>
                                              </p:val>
                                            </p:tav>
                                          </p:tavLst>
                                        </p:anim>
                                      </p:childTnLst>
                                    </p:cTn>
                                  </p:par>
                                </p:childTnLst>
                              </p:cTn>
                            </p:par>
                            <p:par>
                              <p:cTn id="134" fill="hold">
                                <p:stCondLst>
                                  <p:cond delay="11750"/>
                                </p:stCondLst>
                                <p:childTnLst>
                                  <p:par>
                                    <p:cTn id="135" presetID="22" presetClass="entr" presetSubtype="2" fill="hold" grpId="0"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right)">
                                          <p:cBhvr>
                                            <p:cTn id="137" dur="500"/>
                                            <p:tgtEl>
                                              <p:spTgt spid="39"/>
                                            </p:tgtEl>
                                          </p:cBhvr>
                                        </p:animEffect>
                                      </p:childTnLst>
                                    </p:cTn>
                                  </p:par>
                                </p:childTnLst>
                              </p:cTn>
                            </p:par>
                            <p:par>
                              <p:cTn id="138" fill="hold">
                                <p:stCondLst>
                                  <p:cond delay="12250"/>
                                </p:stCondLst>
                                <p:childTnLst>
                                  <p:par>
                                    <p:cTn id="139" presetID="2" presetClass="entr" presetSubtype="8" accel="40000" fill="hold" nodeType="afterEffect" p14:presetBounceEnd="40000">
                                      <p:stCondLst>
                                        <p:cond delay="0"/>
                                      </p:stCondLst>
                                      <p:childTnLst>
                                        <p:set>
                                          <p:cBhvr>
                                            <p:cTn id="140" dur="1" fill="hold">
                                              <p:stCondLst>
                                                <p:cond delay="0"/>
                                              </p:stCondLst>
                                            </p:cTn>
                                            <p:tgtEl>
                                              <p:spTgt spid="86"/>
                                            </p:tgtEl>
                                            <p:attrNameLst>
                                              <p:attrName>style.visibility</p:attrName>
                                            </p:attrNameLst>
                                          </p:cBhvr>
                                          <p:to>
                                            <p:strVal val="visible"/>
                                          </p:to>
                                        </p:set>
                                        <p:anim calcmode="lin" valueType="num" p14:bounceEnd="40000">
                                          <p:cBhvr additive="base">
                                            <p:cTn id="141" dur="1250" fill="hold"/>
                                            <p:tgtEl>
                                              <p:spTgt spid="86"/>
                                            </p:tgtEl>
                                            <p:attrNameLst>
                                              <p:attrName>ppt_x</p:attrName>
                                            </p:attrNameLst>
                                          </p:cBhvr>
                                          <p:tavLst>
                                            <p:tav tm="0">
                                              <p:val>
                                                <p:strVal val="0-#ppt_w/2"/>
                                              </p:val>
                                            </p:tav>
                                            <p:tav tm="100000">
                                              <p:val>
                                                <p:strVal val="#ppt_x"/>
                                              </p:val>
                                            </p:tav>
                                          </p:tavLst>
                                        </p:anim>
                                        <p:anim calcmode="lin" valueType="num" p14:bounceEnd="40000">
                                          <p:cBhvr additive="base">
                                            <p:cTn id="142" dur="1250" fill="hold"/>
                                            <p:tgtEl>
                                              <p:spTgt spid="86"/>
                                            </p:tgtEl>
                                            <p:attrNameLst>
                                              <p:attrName>ppt_y</p:attrName>
                                            </p:attrNameLst>
                                          </p:cBhvr>
                                          <p:tavLst>
                                            <p:tav tm="0">
                                              <p:val>
                                                <p:strVal val="#ppt_y"/>
                                              </p:val>
                                            </p:tav>
                                            <p:tav tm="100000">
                                              <p:val>
                                                <p:strVal val="#ppt_y"/>
                                              </p:val>
                                            </p:tav>
                                          </p:tavLst>
                                        </p:anim>
                                      </p:childTnLst>
                                    </p:cTn>
                                  </p:par>
                                </p:childTnLst>
                              </p:cTn>
                            </p:par>
                            <p:par>
                              <p:cTn id="143" fill="hold">
                                <p:stCondLst>
                                  <p:cond delay="13500"/>
                                </p:stCondLst>
                                <p:childTnLst>
                                  <p:par>
                                    <p:cTn id="144" presetID="22" presetClass="entr" presetSubtype="8"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childTnLst>
                              </p:cTn>
                            </p:par>
                            <p:par>
                              <p:cTn id="147" fill="hold">
                                <p:stCondLst>
                                  <p:cond delay="14000"/>
                                </p:stCondLst>
                                <p:childTnLst>
                                  <p:par>
                                    <p:cTn id="148" presetID="2" presetClass="entr" presetSubtype="2" accel="40000" fill="hold" nodeType="afterEffect" p14:presetBounceEnd="40000">
                                      <p:stCondLst>
                                        <p:cond delay="0"/>
                                      </p:stCondLst>
                                      <p:childTnLst>
                                        <p:set>
                                          <p:cBhvr>
                                            <p:cTn id="149" dur="1" fill="hold">
                                              <p:stCondLst>
                                                <p:cond delay="0"/>
                                              </p:stCondLst>
                                            </p:cTn>
                                            <p:tgtEl>
                                              <p:spTgt spid="114"/>
                                            </p:tgtEl>
                                            <p:attrNameLst>
                                              <p:attrName>style.visibility</p:attrName>
                                            </p:attrNameLst>
                                          </p:cBhvr>
                                          <p:to>
                                            <p:strVal val="visible"/>
                                          </p:to>
                                        </p:set>
                                        <p:anim calcmode="lin" valueType="num" p14:bounceEnd="40000">
                                          <p:cBhvr additive="base">
                                            <p:cTn id="150" dur="1250" fill="hold"/>
                                            <p:tgtEl>
                                              <p:spTgt spid="114"/>
                                            </p:tgtEl>
                                            <p:attrNameLst>
                                              <p:attrName>ppt_x</p:attrName>
                                            </p:attrNameLst>
                                          </p:cBhvr>
                                          <p:tavLst>
                                            <p:tav tm="0">
                                              <p:val>
                                                <p:strVal val="1+#ppt_w/2"/>
                                              </p:val>
                                            </p:tav>
                                            <p:tav tm="100000">
                                              <p:val>
                                                <p:strVal val="#ppt_x"/>
                                              </p:val>
                                            </p:tav>
                                          </p:tavLst>
                                        </p:anim>
                                        <p:anim calcmode="lin" valueType="num" p14:bounceEnd="40000">
                                          <p:cBhvr additive="base">
                                            <p:cTn id="151" dur="1250" fill="hold"/>
                                            <p:tgtEl>
                                              <p:spTgt spid="114"/>
                                            </p:tgtEl>
                                            <p:attrNameLst>
                                              <p:attrName>ppt_y</p:attrName>
                                            </p:attrNameLst>
                                          </p:cBhvr>
                                          <p:tavLst>
                                            <p:tav tm="0">
                                              <p:val>
                                                <p:strVal val="#ppt_y"/>
                                              </p:val>
                                            </p:tav>
                                            <p:tav tm="100000">
                                              <p:val>
                                                <p:strVal val="#ppt_y"/>
                                              </p:val>
                                            </p:tav>
                                          </p:tavLst>
                                        </p:anim>
                                      </p:childTnLst>
                                    </p:cTn>
                                  </p:par>
                                </p:childTnLst>
                              </p:cTn>
                            </p:par>
                            <p:par>
                              <p:cTn id="152" fill="hold">
                                <p:stCondLst>
                                  <p:cond delay="15250"/>
                                </p:stCondLst>
                                <p:childTnLst>
                                  <p:par>
                                    <p:cTn id="153" presetID="22" presetClass="entr" presetSubtype="8" fill="hold" grpId="0" nodeType="afterEffect">
                                      <p:stCondLst>
                                        <p:cond delay="0"/>
                                      </p:stCondLst>
                                      <p:childTnLst>
                                        <p:set>
                                          <p:cBhvr>
                                            <p:cTn id="154" dur="1" fill="hold">
                                              <p:stCondLst>
                                                <p:cond delay="0"/>
                                              </p:stCondLst>
                                            </p:cTn>
                                            <p:tgtEl>
                                              <p:spTgt spid="33"/>
                                            </p:tgtEl>
                                            <p:attrNameLst>
                                              <p:attrName>style.visibility</p:attrName>
                                            </p:attrNameLst>
                                          </p:cBhvr>
                                          <p:to>
                                            <p:strVal val="visible"/>
                                          </p:to>
                                        </p:set>
                                        <p:animEffect transition="in" filter="wipe(left)">
                                          <p:cBhvr>
                                            <p:cTn id="155" dur="500"/>
                                            <p:tgtEl>
                                              <p:spTgt spid="33"/>
                                            </p:tgtEl>
                                          </p:cBhvr>
                                        </p:animEffect>
                                      </p:childTnLst>
                                    </p:cTn>
                                  </p:par>
                                </p:childTnLst>
                              </p:cTn>
                            </p:par>
                            <p:par>
                              <p:cTn id="156" fill="hold">
                                <p:stCondLst>
                                  <p:cond delay="15750"/>
                                </p:stCondLst>
                                <p:childTnLst>
                                  <p:par>
                                    <p:cTn id="157" presetID="2" presetClass="entr" presetSubtype="2" accel="40000" fill="hold" nodeType="afterEffect" p14:presetBounceEnd="40000">
                                      <p:stCondLst>
                                        <p:cond delay="0"/>
                                      </p:stCondLst>
                                      <p:childTnLst>
                                        <p:set>
                                          <p:cBhvr>
                                            <p:cTn id="158" dur="1" fill="hold">
                                              <p:stCondLst>
                                                <p:cond delay="0"/>
                                              </p:stCondLst>
                                            </p:cTn>
                                            <p:tgtEl>
                                              <p:spTgt spid="107"/>
                                            </p:tgtEl>
                                            <p:attrNameLst>
                                              <p:attrName>style.visibility</p:attrName>
                                            </p:attrNameLst>
                                          </p:cBhvr>
                                          <p:to>
                                            <p:strVal val="visible"/>
                                          </p:to>
                                        </p:set>
                                        <p:anim calcmode="lin" valueType="num" p14:bounceEnd="40000">
                                          <p:cBhvr additive="base">
                                            <p:cTn id="159" dur="1250" fill="hold"/>
                                            <p:tgtEl>
                                              <p:spTgt spid="107"/>
                                            </p:tgtEl>
                                            <p:attrNameLst>
                                              <p:attrName>ppt_x</p:attrName>
                                            </p:attrNameLst>
                                          </p:cBhvr>
                                          <p:tavLst>
                                            <p:tav tm="0">
                                              <p:val>
                                                <p:strVal val="1+#ppt_w/2"/>
                                              </p:val>
                                            </p:tav>
                                            <p:tav tm="100000">
                                              <p:val>
                                                <p:strVal val="#ppt_x"/>
                                              </p:val>
                                            </p:tav>
                                          </p:tavLst>
                                        </p:anim>
                                        <p:anim calcmode="lin" valueType="num" p14:bounceEnd="40000">
                                          <p:cBhvr additive="base">
                                            <p:cTn id="160" dur="1250" fill="hold"/>
                                            <p:tgtEl>
                                              <p:spTgt spid="107"/>
                                            </p:tgtEl>
                                            <p:attrNameLst>
                                              <p:attrName>ppt_y</p:attrName>
                                            </p:attrNameLst>
                                          </p:cBhvr>
                                          <p:tavLst>
                                            <p:tav tm="0">
                                              <p:val>
                                                <p:strVal val="#ppt_y"/>
                                              </p:val>
                                            </p:tav>
                                            <p:tav tm="100000">
                                              <p:val>
                                                <p:strVal val="#ppt_y"/>
                                              </p:val>
                                            </p:tav>
                                          </p:tavLst>
                                        </p:anim>
                                      </p:childTnLst>
                                    </p:cTn>
                                  </p:par>
                                </p:childTnLst>
                              </p:cTn>
                            </p:par>
                            <p:par>
                              <p:cTn id="161" fill="hold">
                                <p:stCondLst>
                                  <p:cond delay="17000"/>
                                </p:stCondLst>
                                <p:childTnLst>
                                  <p:par>
                                    <p:cTn id="162" presetID="22" presetClass="entr" presetSubtype="8" fill="hold" grpId="0" nodeType="afterEffect">
                                      <p:stCondLst>
                                        <p:cond delay="0"/>
                                      </p:stCondLst>
                                      <p:childTnLst>
                                        <p:set>
                                          <p:cBhvr>
                                            <p:cTn id="163" dur="1" fill="hold">
                                              <p:stCondLst>
                                                <p:cond delay="0"/>
                                              </p:stCondLst>
                                            </p:cTn>
                                            <p:tgtEl>
                                              <p:spTgt spid="12"/>
                                            </p:tgtEl>
                                            <p:attrNameLst>
                                              <p:attrName>style.visibility</p:attrName>
                                            </p:attrNameLst>
                                          </p:cBhvr>
                                          <p:to>
                                            <p:strVal val="visible"/>
                                          </p:to>
                                        </p:set>
                                        <p:animEffect transition="in" filter="wipe(left)">
                                          <p:cBhvr>
                                            <p:cTn id="164" dur="500"/>
                                            <p:tgtEl>
                                              <p:spTgt spid="12"/>
                                            </p:tgtEl>
                                          </p:cBhvr>
                                        </p:animEffect>
                                      </p:childTnLst>
                                    </p:cTn>
                                  </p:par>
                                </p:childTnLst>
                              </p:cTn>
                            </p:par>
                            <p:par>
                              <p:cTn id="165" fill="hold">
                                <p:stCondLst>
                                  <p:cond delay="17500"/>
                                </p:stCondLst>
                                <p:childTnLst>
                                  <p:par>
                                    <p:cTn id="166" presetID="2" presetClass="entr" presetSubtype="2" accel="40000" fill="hold" nodeType="afterEffect" p14:presetBounceEnd="40000">
                                      <p:stCondLst>
                                        <p:cond delay="0"/>
                                      </p:stCondLst>
                                      <p:childTnLst>
                                        <p:set>
                                          <p:cBhvr>
                                            <p:cTn id="167" dur="1" fill="hold">
                                              <p:stCondLst>
                                                <p:cond delay="0"/>
                                              </p:stCondLst>
                                            </p:cTn>
                                            <p:tgtEl>
                                              <p:spTgt spid="100"/>
                                            </p:tgtEl>
                                            <p:attrNameLst>
                                              <p:attrName>style.visibility</p:attrName>
                                            </p:attrNameLst>
                                          </p:cBhvr>
                                          <p:to>
                                            <p:strVal val="visible"/>
                                          </p:to>
                                        </p:set>
                                        <p:anim calcmode="lin" valueType="num" p14:bounceEnd="40000">
                                          <p:cBhvr additive="base">
                                            <p:cTn id="168" dur="1250" fill="hold"/>
                                            <p:tgtEl>
                                              <p:spTgt spid="100"/>
                                            </p:tgtEl>
                                            <p:attrNameLst>
                                              <p:attrName>ppt_x</p:attrName>
                                            </p:attrNameLst>
                                          </p:cBhvr>
                                          <p:tavLst>
                                            <p:tav tm="0">
                                              <p:val>
                                                <p:strVal val="1+#ppt_w/2"/>
                                              </p:val>
                                            </p:tav>
                                            <p:tav tm="100000">
                                              <p:val>
                                                <p:strVal val="#ppt_x"/>
                                              </p:val>
                                            </p:tav>
                                          </p:tavLst>
                                        </p:anim>
                                        <p:anim calcmode="lin" valueType="num" p14:bounceEnd="40000">
                                          <p:cBhvr additive="base">
                                            <p:cTn id="169" dur="1250" fill="hold"/>
                                            <p:tgtEl>
                                              <p:spTgt spid="100"/>
                                            </p:tgtEl>
                                            <p:attrNameLst>
                                              <p:attrName>ppt_y</p:attrName>
                                            </p:attrNameLst>
                                          </p:cBhvr>
                                          <p:tavLst>
                                            <p:tav tm="0">
                                              <p:val>
                                                <p:strVal val="#ppt_y"/>
                                              </p:val>
                                            </p:tav>
                                            <p:tav tm="100000">
                                              <p:val>
                                                <p:strVal val="#ppt_y"/>
                                              </p:val>
                                            </p:tav>
                                          </p:tavLst>
                                        </p:anim>
                                      </p:childTnLst>
                                    </p:cTn>
                                  </p:par>
                                </p:childTnLst>
                              </p:cTn>
                            </p:par>
                            <p:par>
                              <p:cTn id="170" fill="hold">
                                <p:stCondLst>
                                  <p:cond delay="18750"/>
                                </p:stCondLst>
                                <p:childTnLst>
                                  <p:par>
                                    <p:cTn id="171" presetID="22" presetClass="entr" presetSubtype="8" fill="hold" grpId="0" nodeType="afterEffect">
                                      <p:stCondLst>
                                        <p:cond delay="0"/>
                                      </p:stCondLst>
                                      <p:childTnLst>
                                        <p:set>
                                          <p:cBhvr>
                                            <p:cTn id="172" dur="1" fill="hold">
                                              <p:stCondLst>
                                                <p:cond delay="0"/>
                                              </p:stCondLst>
                                            </p:cTn>
                                            <p:tgtEl>
                                              <p:spTgt spid="13"/>
                                            </p:tgtEl>
                                            <p:attrNameLst>
                                              <p:attrName>style.visibility</p:attrName>
                                            </p:attrNameLst>
                                          </p:cBhvr>
                                          <p:to>
                                            <p:strVal val="visible"/>
                                          </p:to>
                                        </p:set>
                                        <p:animEffect transition="in" filter="wipe(left)">
                                          <p:cBhvr>
                                            <p:cTn id="173" dur="500"/>
                                            <p:tgtEl>
                                              <p:spTgt spid="13"/>
                                            </p:tgtEl>
                                          </p:cBhvr>
                                        </p:animEffect>
                                      </p:childTnLst>
                                    </p:cTn>
                                  </p:par>
                                </p:childTnLst>
                              </p:cTn>
                            </p:par>
                            <p:par>
                              <p:cTn id="174" fill="hold">
                                <p:stCondLst>
                                  <p:cond delay="19250"/>
                                </p:stCondLst>
                                <p:childTnLst>
                                  <p:par>
                                    <p:cTn id="175" presetID="2" presetClass="entr" presetSubtype="2" accel="40000" fill="hold" nodeType="afterEffect" p14:presetBounceEnd="40000">
                                      <p:stCondLst>
                                        <p:cond delay="0"/>
                                      </p:stCondLst>
                                      <p:childTnLst>
                                        <p:set>
                                          <p:cBhvr>
                                            <p:cTn id="176" dur="1" fill="hold">
                                              <p:stCondLst>
                                                <p:cond delay="0"/>
                                              </p:stCondLst>
                                            </p:cTn>
                                            <p:tgtEl>
                                              <p:spTgt spid="93"/>
                                            </p:tgtEl>
                                            <p:attrNameLst>
                                              <p:attrName>style.visibility</p:attrName>
                                            </p:attrNameLst>
                                          </p:cBhvr>
                                          <p:to>
                                            <p:strVal val="visible"/>
                                          </p:to>
                                        </p:set>
                                        <p:anim calcmode="lin" valueType="num" p14:bounceEnd="40000">
                                          <p:cBhvr additive="base">
                                            <p:cTn id="177" dur="1250" fill="hold"/>
                                            <p:tgtEl>
                                              <p:spTgt spid="93"/>
                                            </p:tgtEl>
                                            <p:attrNameLst>
                                              <p:attrName>ppt_x</p:attrName>
                                            </p:attrNameLst>
                                          </p:cBhvr>
                                          <p:tavLst>
                                            <p:tav tm="0">
                                              <p:val>
                                                <p:strVal val="1+#ppt_w/2"/>
                                              </p:val>
                                            </p:tav>
                                            <p:tav tm="100000">
                                              <p:val>
                                                <p:strVal val="#ppt_x"/>
                                              </p:val>
                                            </p:tav>
                                          </p:tavLst>
                                        </p:anim>
                                        <p:anim calcmode="lin" valueType="num" p14:bounceEnd="40000">
                                          <p:cBhvr additive="base">
                                            <p:cTn id="178" dur="125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29" grpId="0" animBg="1"/>
          <p:bldP spid="33" grpId="0" animBg="1"/>
          <p:bldP spid="37" grpId="0" animBg="1"/>
          <p:bldP spid="38" grpId="0" animBg="1"/>
          <p:bldP spid="39" grpId="0" animBg="1"/>
          <p:bldP spid="40" grpId="0" animBg="1"/>
          <p:bldP spid="57" grpId="0"/>
          <p:bldP spid="58" grpId="0"/>
          <p:bldP spid="59" grpId="0"/>
          <p:bldP spid="60" grpId="0"/>
          <p:bldP spid="61" grpId="0"/>
          <p:bldP spid="62" grpId="0"/>
          <p:bldP spid="63" grpId="0"/>
          <p:bldP spid="6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34"/>
                                            </p:tgtEl>
                                            <p:attrNameLst>
                                              <p:attrName>style.visibility</p:attrName>
                                            </p:attrNameLst>
                                          </p:cBhvr>
                                          <p:to>
                                            <p:strVal val="visible"/>
                                          </p:to>
                                        </p:set>
                                        <p:anim calcmode="lin" valueType="num">
                                          <p:cBhvr>
                                            <p:cTn id="23" dur="1000" fill="hold"/>
                                            <p:tgtEl>
                                              <p:spTgt spid="34"/>
                                            </p:tgtEl>
                                            <p:attrNameLst>
                                              <p:attrName>ppt_w</p:attrName>
                                            </p:attrNameLst>
                                          </p:cBhvr>
                                          <p:tavLst>
                                            <p:tav tm="0">
                                              <p:val>
                                                <p:fltVal val="0"/>
                                              </p:val>
                                            </p:tav>
                                            <p:tav tm="100000">
                                              <p:val>
                                                <p:strVal val="#ppt_w"/>
                                              </p:val>
                                            </p:tav>
                                          </p:tavLst>
                                        </p:anim>
                                        <p:anim calcmode="lin" valueType="num">
                                          <p:cBhvr>
                                            <p:cTn id="24" dur="1000" fill="hold"/>
                                            <p:tgtEl>
                                              <p:spTgt spid="34"/>
                                            </p:tgtEl>
                                            <p:attrNameLst>
                                              <p:attrName>ppt_h</p:attrName>
                                            </p:attrNameLst>
                                          </p:cBhvr>
                                          <p:tavLst>
                                            <p:tav tm="0">
                                              <p:val>
                                                <p:fltVal val="0"/>
                                              </p:val>
                                            </p:tav>
                                            <p:tav tm="100000">
                                              <p:val>
                                                <p:strVal val="#ppt_h"/>
                                              </p:val>
                                            </p:tav>
                                          </p:tavLst>
                                        </p:anim>
                                        <p:anim calcmode="lin" valueType="num">
                                          <p:cBhvr>
                                            <p:cTn id="25" dur="1000" fill="hold"/>
                                            <p:tgtEl>
                                              <p:spTgt spid="34"/>
                                            </p:tgtEl>
                                            <p:attrNameLst>
                                              <p:attrName>style.rotation</p:attrName>
                                            </p:attrNameLst>
                                          </p:cBhvr>
                                          <p:tavLst>
                                            <p:tav tm="0">
                                              <p:val>
                                                <p:fltVal val="90"/>
                                              </p:val>
                                            </p:tav>
                                            <p:tav tm="100000">
                                              <p:val>
                                                <p:fltVal val="0"/>
                                              </p:val>
                                            </p:tav>
                                          </p:tavLst>
                                        </p:anim>
                                        <p:animEffect transition="in" filter="fade">
                                          <p:cBhvr>
                                            <p:cTn id="26" dur="1000"/>
                                            <p:tgtEl>
                                              <p:spTgt spid="34"/>
                                            </p:tgtEl>
                                          </p:cBhvr>
                                        </p:animEffect>
                                      </p:childTnLst>
                                    </p:cTn>
                                  </p:par>
                                  <p:par>
                                    <p:cTn id="27" presetID="31" presetClass="entr" presetSubtype="0" fill="hold" nodeType="withEffect">
                                      <p:stCondLst>
                                        <p:cond delay="0"/>
                                      </p:stCondLst>
                                      <p:childTnLst>
                                        <p:set>
                                          <p:cBhvr>
                                            <p:cTn id="28" dur="1" fill="hold">
                                              <p:stCondLst>
                                                <p:cond delay="0"/>
                                              </p:stCondLst>
                                            </p:cTn>
                                            <p:tgtEl>
                                              <p:spTgt spid="30"/>
                                            </p:tgtEl>
                                            <p:attrNameLst>
                                              <p:attrName>style.visibility</p:attrName>
                                            </p:attrNameLst>
                                          </p:cBhvr>
                                          <p:to>
                                            <p:strVal val="visible"/>
                                          </p:to>
                                        </p:set>
                                        <p:anim calcmode="lin" valueType="num">
                                          <p:cBhvr>
                                            <p:cTn id="29" dur="1000" fill="hold"/>
                                            <p:tgtEl>
                                              <p:spTgt spid="30"/>
                                            </p:tgtEl>
                                            <p:attrNameLst>
                                              <p:attrName>ppt_w</p:attrName>
                                            </p:attrNameLst>
                                          </p:cBhvr>
                                          <p:tavLst>
                                            <p:tav tm="0">
                                              <p:val>
                                                <p:fltVal val="0"/>
                                              </p:val>
                                            </p:tav>
                                            <p:tav tm="100000">
                                              <p:val>
                                                <p:strVal val="#ppt_w"/>
                                              </p:val>
                                            </p:tav>
                                          </p:tavLst>
                                        </p:anim>
                                        <p:anim calcmode="lin" valueType="num">
                                          <p:cBhvr>
                                            <p:cTn id="30" dur="1000" fill="hold"/>
                                            <p:tgtEl>
                                              <p:spTgt spid="30"/>
                                            </p:tgtEl>
                                            <p:attrNameLst>
                                              <p:attrName>ppt_h</p:attrName>
                                            </p:attrNameLst>
                                          </p:cBhvr>
                                          <p:tavLst>
                                            <p:tav tm="0">
                                              <p:val>
                                                <p:fltVal val="0"/>
                                              </p:val>
                                            </p:tav>
                                            <p:tav tm="100000">
                                              <p:val>
                                                <p:strVal val="#ppt_h"/>
                                              </p:val>
                                            </p:tav>
                                          </p:tavLst>
                                        </p:anim>
                                        <p:anim calcmode="lin" valueType="num">
                                          <p:cBhvr>
                                            <p:cTn id="31" dur="1000" fill="hold"/>
                                            <p:tgtEl>
                                              <p:spTgt spid="30"/>
                                            </p:tgtEl>
                                            <p:attrNameLst>
                                              <p:attrName>style.rotation</p:attrName>
                                            </p:attrNameLst>
                                          </p:cBhvr>
                                          <p:tavLst>
                                            <p:tav tm="0">
                                              <p:val>
                                                <p:fltVal val="90"/>
                                              </p:val>
                                            </p:tav>
                                            <p:tav tm="100000">
                                              <p:val>
                                                <p:fltVal val="0"/>
                                              </p:val>
                                            </p:tav>
                                          </p:tavLst>
                                        </p:anim>
                                        <p:animEffect transition="in" filter="fade">
                                          <p:cBhvr>
                                            <p:cTn id="32" dur="1000"/>
                                            <p:tgtEl>
                                              <p:spTgt spid="30"/>
                                            </p:tgtEl>
                                          </p:cBhvr>
                                        </p:animEffect>
                                      </p:childTnLst>
                                    </p:cTn>
                                  </p:par>
                                  <p:par>
                                    <p:cTn id="33" presetID="31" presetClass="entr" presetSubtype="0" fill="hold" nodeType="withEffect">
                                      <p:stCondLst>
                                        <p:cond delay="0"/>
                                      </p:stCondLst>
                                      <p:childTnLst>
                                        <p:set>
                                          <p:cBhvr>
                                            <p:cTn id="34" dur="1" fill="hold">
                                              <p:stCondLst>
                                                <p:cond delay="0"/>
                                              </p:stCondLst>
                                            </p:cTn>
                                            <p:tgtEl>
                                              <p:spTgt spid="14"/>
                                            </p:tgtEl>
                                            <p:attrNameLst>
                                              <p:attrName>style.visibility</p:attrName>
                                            </p:attrNameLst>
                                          </p:cBhvr>
                                          <p:to>
                                            <p:strVal val="visible"/>
                                          </p:to>
                                        </p:set>
                                        <p:anim calcmode="lin" valueType="num">
                                          <p:cBhvr>
                                            <p:cTn id="35" dur="1000" fill="hold"/>
                                            <p:tgtEl>
                                              <p:spTgt spid="14"/>
                                            </p:tgtEl>
                                            <p:attrNameLst>
                                              <p:attrName>ppt_w</p:attrName>
                                            </p:attrNameLst>
                                          </p:cBhvr>
                                          <p:tavLst>
                                            <p:tav tm="0">
                                              <p:val>
                                                <p:fltVal val="0"/>
                                              </p:val>
                                            </p:tav>
                                            <p:tav tm="100000">
                                              <p:val>
                                                <p:strVal val="#ppt_w"/>
                                              </p:val>
                                            </p:tav>
                                          </p:tavLst>
                                        </p:anim>
                                        <p:anim calcmode="lin" valueType="num">
                                          <p:cBhvr>
                                            <p:cTn id="36" dur="1000" fill="hold"/>
                                            <p:tgtEl>
                                              <p:spTgt spid="14"/>
                                            </p:tgtEl>
                                            <p:attrNameLst>
                                              <p:attrName>ppt_h</p:attrName>
                                            </p:attrNameLst>
                                          </p:cBhvr>
                                          <p:tavLst>
                                            <p:tav tm="0">
                                              <p:val>
                                                <p:fltVal val="0"/>
                                              </p:val>
                                            </p:tav>
                                            <p:tav tm="100000">
                                              <p:val>
                                                <p:strVal val="#ppt_h"/>
                                              </p:val>
                                            </p:tav>
                                          </p:tavLst>
                                        </p:anim>
                                        <p:anim calcmode="lin" valueType="num">
                                          <p:cBhvr>
                                            <p:cTn id="37" dur="1000" fill="hold"/>
                                            <p:tgtEl>
                                              <p:spTgt spid="14"/>
                                            </p:tgtEl>
                                            <p:attrNameLst>
                                              <p:attrName>style.rotation</p:attrName>
                                            </p:attrNameLst>
                                          </p:cBhvr>
                                          <p:tavLst>
                                            <p:tav tm="0">
                                              <p:val>
                                                <p:fltVal val="90"/>
                                              </p:val>
                                            </p:tav>
                                            <p:tav tm="100000">
                                              <p:val>
                                                <p:fltVal val="0"/>
                                              </p:val>
                                            </p:tav>
                                          </p:tavLst>
                                        </p:anim>
                                        <p:animEffect transition="in" filter="fade">
                                          <p:cBhvr>
                                            <p:cTn id="38" dur="1000"/>
                                            <p:tgtEl>
                                              <p:spTgt spid="14"/>
                                            </p:tgtEl>
                                          </p:cBhvr>
                                        </p:animEffect>
                                      </p:childTnLst>
                                    </p:cTn>
                                  </p:par>
                                  <p:par>
                                    <p:cTn id="39" presetID="31" presetClass="entr" presetSubtype="0" fill="hold" nodeType="withEffect">
                                      <p:stCondLst>
                                        <p:cond delay="0"/>
                                      </p:stCondLst>
                                      <p:childTnLst>
                                        <p:set>
                                          <p:cBhvr>
                                            <p:cTn id="40" dur="1" fill="hold">
                                              <p:stCondLst>
                                                <p:cond delay="0"/>
                                              </p:stCondLst>
                                            </p:cTn>
                                            <p:tgtEl>
                                              <p:spTgt spid="17"/>
                                            </p:tgtEl>
                                            <p:attrNameLst>
                                              <p:attrName>style.visibility</p:attrName>
                                            </p:attrNameLst>
                                          </p:cBhvr>
                                          <p:to>
                                            <p:strVal val="visible"/>
                                          </p:to>
                                        </p:set>
                                        <p:anim calcmode="lin" valueType="num">
                                          <p:cBhvr>
                                            <p:cTn id="41" dur="1000" fill="hold"/>
                                            <p:tgtEl>
                                              <p:spTgt spid="17"/>
                                            </p:tgtEl>
                                            <p:attrNameLst>
                                              <p:attrName>ppt_w</p:attrName>
                                            </p:attrNameLst>
                                          </p:cBhvr>
                                          <p:tavLst>
                                            <p:tav tm="0">
                                              <p:val>
                                                <p:fltVal val="0"/>
                                              </p:val>
                                            </p:tav>
                                            <p:tav tm="100000">
                                              <p:val>
                                                <p:strVal val="#ppt_w"/>
                                              </p:val>
                                            </p:tav>
                                          </p:tavLst>
                                        </p:anim>
                                        <p:anim calcmode="lin" valueType="num">
                                          <p:cBhvr>
                                            <p:cTn id="42" dur="1000" fill="hold"/>
                                            <p:tgtEl>
                                              <p:spTgt spid="17"/>
                                            </p:tgtEl>
                                            <p:attrNameLst>
                                              <p:attrName>ppt_h</p:attrName>
                                            </p:attrNameLst>
                                          </p:cBhvr>
                                          <p:tavLst>
                                            <p:tav tm="0">
                                              <p:val>
                                                <p:fltVal val="0"/>
                                              </p:val>
                                            </p:tav>
                                            <p:tav tm="100000">
                                              <p:val>
                                                <p:strVal val="#ppt_h"/>
                                              </p:val>
                                            </p:tav>
                                          </p:tavLst>
                                        </p:anim>
                                        <p:anim calcmode="lin" valueType="num">
                                          <p:cBhvr>
                                            <p:cTn id="43" dur="1000" fill="hold"/>
                                            <p:tgtEl>
                                              <p:spTgt spid="17"/>
                                            </p:tgtEl>
                                            <p:attrNameLst>
                                              <p:attrName>style.rotation</p:attrName>
                                            </p:attrNameLst>
                                          </p:cBhvr>
                                          <p:tavLst>
                                            <p:tav tm="0">
                                              <p:val>
                                                <p:fltVal val="90"/>
                                              </p:val>
                                            </p:tav>
                                            <p:tav tm="100000">
                                              <p:val>
                                                <p:fltVal val="0"/>
                                              </p:val>
                                            </p:tav>
                                          </p:tavLst>
                                        </p:anim>
                                        <p:animEffect transition="in" filter="fade">
                                          <p:cBhvr>
                                            <p:cTn id="44" dur="1000"/>
                                            <p:tgtEl>
                                              <p:spTgt spid="17"/>
                                            </p:tgtEl>
                                          </p:cBhvr>
                                        </p:animEffect>
                                      </p:childTnLst>
                                    </p:cTn>
                                  </p:par>
                                  <p:par>
                                    <p:cTn id="45" presetID="31" presetClass="entr" presetSubtype="0" fill="hold" nodeType="withEffect">
                                      <p:stCondLst>
                                        <p:cond delay="0"/>
                                      </p:stCondLst>
                                      <p:childTnLst>
                                        <p:set>
                                          <p:cBhvr>
                                            <p:cTn id="46" dur="1" fill="hold">
                                              <p:stCondLst>
                                                <p:cond delay="0"/>
                                              </p:stCondLst>
                                            </p:cTn>
                                            <p:tgtEl>
                                              <p:spTgt spid="23"/>
                                            </p:tgtEl>
                                            <p:attrNameLst>
                                              <p:attrName>style.visibility</p:attrName>
                                            </p:attrNameLst>
                                          </p:cBhvr>
                                          <p:to>
                                            <p:strVal val="visible"/>
                                          </p:to>
                                        </p:set>
                                        <p:anim calcmode="lin" valueType="num">
                                          <p:cBhvr>
                                            <p:cTn id="47" dur="1000" fill="hold"/>
                                            <p:tgtEl>
                                              <p:spTgt spid="23"/>
                                            </p:tgtEl>
                                            <p:attrNameLst>
                                              <p:attrName>ppt_w</p:attrName>
                                            </p:attrNameLst>
                                          </p:cBhvr>
                                          <p:tavLst>
                                            <p:tav tm="0">
                                              <p:val>
                                                <p:fltVal val="0"/>
                                              </p:val>
                                            </p:tav>
                                            <p:tav tm="100000">
                                              <p:val>
                                                <p:strVal val="#ppt_w"/>
                                              </p:val>
                                            </p:tav>
                                          </p:tavLst>
                                        </p:anim>
                                        <p:anim calcmode="lin" valueType="num">
                                          <p:cBhvr>
                                            <p:cTn id="48" dur="1000" fill="hold"/>
                                            <p:tgtEl>
                                              <p:spTgt spid="23"/>
                                            </p:tgtEl>
                                            <p:attrNameLst>
                                              <p:attrName>ppt_h</p:attrName>
                                            </p:attrNameLst>
                                          </p:cBhvr>
                                          <p:tavLst>
                                            <p:tav tm="0">
                                              <p:val>
                                                <p:fltVal val="0"/>
                                              </p:val>
                                            </p:tav>
                                            <p:tav tm="100000">
                                              <p:val>
                                                <p:strVal val="#ppt_h"/>
                                              </p:val>
                                            </p:tav>
                                          </p:tavLst>
                                        </p:anim>
                                        <p:anim calcmode="lin" valueType="num">
                                          <p:cBhvr>
                                            <p:cTn id="49" dur="1000" fill="hold"/>
                                            <p:tgtEl>
                                              <p:spTgt spid="23"/>
                                            </p:tgtEl>
                                            <p:attrNameLst>
                                              <p:attrName>style.rotation</p:attrName>
                                            </p:attrNameLst>
                                          </p:cBhvr>
                                          <p:tavLst>
                                            <p:tav tm="0">
                                              <p:val>
                                                <p:fltVal val="90"/>
                                              </p:val>
                                            </p:tav>
                                            <p:tav tm="100000">
                                              <p:val>
                                                <p:fltVal val="0"/>
                                              </p:val>
                                            </p:tav>
                                          </p:tavLst>
                                        </p:anim>
                                        <p:animEffect transition="in" filter="fade">
                                          <p:cBhvr>
                                            <p:cTn id="50" dur="1000"/>
                                            <p:tgtEl>
                                              <p:spTgt spid="23"/>
                                            </p:tgtEl>
                                          </p:cBhvr>
                                        </p:animEffect>
                                      </p:childTnLst>
                                    </p:cTn>
                                  </p:par>
                                  <p:par>
                                    <p:cTn id="51" presetID="31" presetClass="entr" presetSubtype="0" fill="hold" nodeType="withEffect">
                                      <p:stCondLst>
                                        <p:cond delay="0"/>
                                      </p:stCondLst>
                                      <p:childTnLst>
                                        <p:set>
                                          <p:cBhvr>
                                            <p:cTn id="52" dur="1" fill="hold">
                                              <p:stCondLst>
                                                <p:cond delay="0"/>
                                              </p:stCondLst>
                                            </p:cTn>
                                            <p:tgtEl>
                                              <p:spTgt spid="26"/>
                                            </p:tgtEl>
                                            <p:attrNameLst>
                                              <p:attrName>style.visibility</p:attrName>
                                            </p:attrNameLst>
                                          </p:cBhvr>
                                          <p:to>
                                            <p:strVal val="visible"/>
                                          </p:to>
                                        </p:set>
                                        <p:anim calcmode="lin" valueType="num">
                                          <p:cBhvr>
                                            <p:cTn id="53" dur="1000" fill="hold"/>
                                            <p:tgtEl>
                                              <p:spTgt spid="26"/>
                                            </p:tgtEl>
                                            <p:attrNameLst>
                                              <p:attrName>ppt_w</p:attrName>
                                            </p:attrNameLst>
                                          </p:cBhvr>
                                          <p:tavLst>
                                            <p:tav tm="0">
                                              <p:val>
                                                <p:fltVal val="0"/>
                                              </p:val>
                                            </p:tav>
                                            <p:tav tm="100000">
                                              <p:val>
                                                <p:strVal val="#ppt_w"/>
                                              </p:val>
                                            </p:tav>
                                          </p:tavLst>
                                        </p:anim>
                                        <p:anim calcmode="lin" valueType="num">
                                          <p:cBhvr>
                                            <p:cTn id="54" dur="1000" fill="hold"/>
                                            <p:tgtEl>
                                              <p:spTgt spid="26"/>
                                            </p:tgtEl>
                                            <p:attrNameLst>
                                              <p:attrName>ppt_h</p:attrName>
                                            </p:attrNameLst>
                                          </p:cBhvr>
                                          <p:tavLst>
                                            <p:tav tm="0">
                                              <p:val>
                                                <p:fltVal val="0"/>
                                              </p:val>
                                            </p:tav>
                                            <p:tav tm="100000">
                                              <p:val>
                                                <p:strVal val="#ppt_h"/>
                                              </p:val>
                                            </p:tav>
                                          </p:tavLst>
                                        </p:anim>
                                        <p:anim calcmode="lin" valueType="num">
                                          <p:cBhvr>
                                            <p:cTn id="55" dur="1000" fill="hold"/>
                                            <p:tgtEl>
                                              <p:spTgt spid="26"/>
                                            </p:tgtEl>
                                            <p:attrNameLst>
                                              <p:attrName>style.rotation</p:attrName>
                                            </p:attrNameLst>
                                          </p:cBhvr>
                                          <p:tavLst>
                                            <p:tav tm="0">
                                              <p:val>
                                                <p:fltVal val="90"/>
                                              </p:val>
                                            </p:tav>
                                            <p:tav tm="100000">
                                              <p:val>
                                                <p:fltVal val="0"/>
                                              </p:val>
                                            </p:tav>
                                          </p:tavLst>
                                        </p:anim>
                                        <p:animEffect transition="in" filter="fade">
                                          <p:cBhvr>
                                            <p:cTn id="56" dur="1000"/>
                                            <p:tgtEl>
                                              <p:spTgt spid="26"/>
                                            </p:tgtEl>
                                          </p:cBhvr>
                                        </p:animEffect>
                                      </p:childTnLst>
                                    </p:cTn>
                                  </p:par>
                                  <p:par>
                                    <p:cTn id="57" presetID="31"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 calcmode="lin" valueType="num">
                                          <p:cBhvr>
                                            <p:cTn id="59" dur="1000" fill="hold"/>
                                            <p:tgtEl>
                                              <p:spTgt spid="20"/>
                                            </p:tgtEl>
                                            <p:attrNameLst>
                                              <p:attrName>ppt_w</p:attrName>
                                            </p:attrNameLst>
                                          </p:cBhvr>
                                          <p:tavLst>
                                            <p:tav tm="0">
                                              <p:val>
                                                <p:fltVal val="0"/>
                                              </p:val>
                                            </p:tav>
                                            <p:tav tm="100000">
                                              <p:val>
                                                <p:strVal val="#ppt_w"/>
                                              </p:val>
                                            </p:tav>
                                          </p:tavLst>
                                        </p:anim>
                                        <p:anim calcmode="lin" valueType="num">
                                          <p:cBhvr>
                                            <p:cTn id="60" dur="1000" fill="hold"/>
                                            <p:tgtEl>
                                              <p:spTgt spid="20"/>
                                            </p:tgtEl>
                                            <p:attrNameLst>
                                              <p:attrName>ppt_h</p:attrName>
                                            </p:attrNameLst>
                                          </p:cBhvr>
                                          <p:tavLst>
                                            <p:tav tm="0">
                                              <p:val>
                                                <p:fltVal val="0"/>
                                              </p:val>
                                            </p:tav>
                                            <p:tav tm="100000">
                                              <p:val>
                                                <p:strVal val="#ppt_h"/>
                                              </p:val>
                                            </p:tav>
                                          </p:tavLst>
                                        </p:anim>
                                        <p:anim calcmode="lin" valueType="num">
                                          <p:cBhvr>
                                            <p:cTn id="61" dur="1000" fill="hold"/>
                                            <p:tgtEl>
                                              <p:spTgt spid="20"/>
                                            </p:tgtEl>
                                            <p:attrNameLst>
                                              <p:attrName>style.rotation</p:attrName>
                                            </p:attrNameLst>
                                          </p:cBhvr>
                                          <p:tavLst>
                                            <p:tav tm="0">
                                              <p:val>
                                                <p:fltVal val="90"/>
                                              </p:val>
                                            </p:tav>
                                            <p:tav tm="100000">
                                              <p:val>
                                                <p:fltVal val="0"/>
                                              </p:val>
                                            </p:tav>
                                          </p:tavLst>
                                        </p:anim>
                                        <p:animEffect transition="in" filter="fade">
                                          <p:cBhvr>
                                            <p:cTn id="62" dur="1000"/>
                                            <p:tgtEl>
                                              <p:spTgt spid="20"/>
                                            </p:tgtEl>
                                          </p:cBhvr>
                                        </p:animEffect>
                                      </p:childTnLst>
                                    </p:cTn>
                                  </p:par>
                                </p:childTnLst>
                              </p:cTn>
                            </p:par>
                            <p:par>
                              <p:cTn id="63" fill="hold">
                                <p:stCondLst>
                                  <p:cond delay="3000"/>
                                </p:stCondLst>
                                <p:childTnLst>
                                  <p:par>
                                    <p:cTn id="64" presetID="53" presetClass="entr" presetSubtype="16" fill="hold" nodeType="afterEffect">
                                      <p:stCondLst>
                                        <p:cond delay="0"/>
                                      </p:stCondLst>
                                      <p:childTnLst>
                                        <p:set>
                                          <p:cBhvr>
                                            <p:cTn id="65" dur="1" fill="hold">
                                              <p:stCondLst>
                                                <p:cond delay="0"/>
                                              </p:stCondLst>
                                            </p:cTn>
                                            <p:tgtEl>
                                              <p:spTgt spid="41"/>
                                            </p:tgtEl>
                                            <p:attrNameLst>
                                              <p:attrName>style.visibility</p:attrName>
                                            </p:attrNameLst>
                                          </p:cBhvr>
                                          <p:to>
                                            <p:strVal val="visible"/>
                                          </p:to>
                                        </p:set>
                                        <p:anim calcmode="lin" valueType="num">
                                          <p:cBhvr>
                                            <p:cTn id="66" dur="500" fill="hold"/>
                                            <p:tgtEl>
                                              <p:spTgt spid="41"/>
                                            </p:tgtEl>
                                            <p:attrNameLst>
                                              <p:attrName>ppt_w</p:attrName>
                                            </p:attrNameLst>
                                          </p:cBhvr>
                                          <p:tavLst>
                                            <p:tav tm="0">
                                              <p:val>
                                                <p:fltVal val="0"/>
                                              </p:val>
                                            </p:tav>
                                            <p:tav tm="100000">
                                              <p:val>
                                                <p:strVal val="#ppt_w"/>
                                              </p:val>
                                            </p:tav>
                                          </p:tavLst>
                                        </p:anim>
                                        <p:anim calcmode="lin" valueType="num">
                                          <p:cBhvr>
                                            <p:cTn id="67" dur="500" fill="hold"/>
                                            <p:tgtEl>
                                              <p:spTgt spid="41"/>
                                            </p:tgtEl>
                                            <p:attrNameLst>
                                              <p:attrName>ppt_h</p:attrName>
                                            </p:attrNameLst>
                                          </p:cBhvr>
                                          <p:tavLst>
                                            <p:tav tm="0">
                                              <p:val>
                                                <p:fltVal val="0"/>
                                              </p:val>
                                            </p:tav>
                                            <p:tav tm="100000">
                                              <p:val>
                                                <p:strVal val="#ppt_h"/>
                                              </p:val>
                                            </p:tav>
                                          </p:tavLst>
                                        </p:anim>
                                        <p:animEffect transition="in" filter="fade">
                                          <p:cBhvr>
                                            <p:cTn id="68" dur="500"/>
                                            <p:tgtEl>
                                              <p:spTgt spid="41"/>
                                            </p:tgtEl>
                                          </p:cBhvr>
                                        </p:animEffect>
                                      </p:childTnLst>
                                    </p:cTn>
                                  </p:par>
                                  <p:par>
                                    <p:cTn id="69" presetID="53" presetClass="entr" presetSubtype="16" fill="hold" nodeType="withEffect">
                                      <p:stCondLst>
                                        <p:cond delay="250"/>
                                      </p:stCondLst>
                                      <p:childTnLst>
                                        <p:set>
                                          <p:cBhvr>
                                            <p:cTn id="70" dur="1" fill="hold">
                                              <p:stCondLst>
                                                <p:cond delay="0"/>
                                              </p:stCondLst>
                                            </p:cTn>
                                            <p:tgtEl>
                                              <p:spTgt spid="44"/>
                                            </p:tgtEl>
                                            <p:attrNameLst>
                                              <p:attrName>style.visibility</p:attrName>
                                            </p:attrNameLst>
                                          </p:cBhvr>
                                          <p:to>
                                            <p:strVal val="visible"/>
                                          </p:to>
                                        </p:set>
                                        <p:anim calcmode="lin" valueType="num">
                                          <p:cBhvr>
                                            <p:cTn id="71" dur="500" fill="hold"/>
                                            <p:tgtEl>
                                              <p:spTgt spid="44"/>
                                            </p:tgtEl>
                                            <p:attrNameLst>
                                              <p:attrName>ppt_w</p:attrName>
                                            </p:attrNameLst>
                                          </p:cBhvr>
                                          <p:tavLst>
                                            <p:tav tm="0">
                                              <p:val>
                                                <p:fltVal val="0"/>
                                              </p:val>
                                            </p:tav>
                                            <p:tav tm="100000">
                                              <p:val>
                                                <p:strVal val="#ppt_w"/>
                                              </p:val>
                                            </p:tav>
                                          </p:tavLst>
                                        </p:anim>
                                        <p:anim calcmode="lin" valueType="num">
                                          <p:cBhvr>
                                            <p:cTn id="72" dur="500" fill="hold"/>
                                            <p:tgtEl>
                                              <p:spTgt spid="44"/>
                                            </p:tgtEl>
                                            <p:attrNameLst>
                                              <p:attrName>ppt_h</p:attrName>
                                            </p:attrNameLst>
                                          </p:cBhvr>
                                          <p:tavLst>
                                            <p:tav tm="0">
                                              <p:val>
                                                <p:fltVal val="0"/>
                                              </p:val>
                                            </p:tav>
                                            <p:tav tm="100000">
                                              <p:val>
                                                <p:strVal val="#ppt_h"/>
                                              </p:val>
                                            </p:tav>
                                          </p:tavLst>
                                        </p:anim>
                                        <p:animEffect transition="in" filter="fade">
                                          <p:cBhvr>
                                            <p:cTn id="73" dur="500"/>
                                            <p:tgtEl>
                                              <p:spTgt spid="44"/>
                                            </p:tgtEl>
                                          </p:cBhvr>
                                        </p:animEffect>
                                      </p:childTnLst>
                                    </p:cTn>
                                  </p:par>
                                  <p:par>
                                    <p:cTn id="74" presetID="53" presetClass="entr" presetSubtype="16" fill="hold" nodeType="withEffect">
                                      <p:stCondLst>
                                        <p:cond delay="500"/>
                                      </p:stCondLst>
                                      <p:childTnLst>
                                        <p:set>
                                          <p:cBhvr>
                                            <p:cTn id="75" dur="1" fill="hold">
                                              <p:stCondLst>
                                                <p:cond delay="0"/>
                                              </p:stCondLst>
                                            </p:cTn>
                                            <p:tgtEl>
                                              <p:spTgt spid="53"/>
                                            </p:tgtEl>
                                            <p:attrNameLst>
                                              <p:attrName>style.visibility</p:attrName>
                                            </p:attrNameLst>
                                          </p:cBhvr>
                                          <p:to>
                                            <p:strVal val="visible"/>
                                          </p:to>
                                        </p:set>
                                        <p:anim calcmode="lin" valueType="num">
                                          <p:cBhvr>
                                            <p:cTn id="76" dur="500" fill="hold"/>
                                            <p:tgtEl>
                                              <p:spTgt spid="53"/>
                                            </p:tgtEl>
                                            <p:attrNameLst>
                                              <p:attrName>ppt_w</p:attrName>
                                            </p:attrNameLst>
                                          </p:cBhvr>
                                          <p:tavLst>
                                            <p:tav tm="0">
                                              <p:val>
                                                <p:fltVal val="0"/>
                                              </p:val>
                                            </p:tav>
                                            <p:tav tm="100000">
                                              <p:val>
                                                <p:strVal val="#ppt_w"/>
                                              </p:val>
                                            </p:tav>
                                          </p:tavLst>
                                        </p:anim>
                                        <p:anim calcmode="lin" valueType="num">
                                          <p:cBhvr>
                                            <p:cTn id="77" dur="500" fill="hold"/>
                                            <p:tgtEl>
                                              <p:spTgt spid="53"/>
                                            </p:tgtEl>
                                            <p:attrNameLst>
                                              <p:attrName>ppt_h</p:attrName>
                                            </p:attrNameLst>
                                          </p:cBhvr>
                                          <p:tavLst>
                                            <p:tav tm="0">
                                              <p:val>
                                                <p:fltVal val="0"/>
                                              </p:val>
                                            </p:tav>
                                            <p:tav tm="100000">
                                              <p:val>
                                                <p:strVal val="#ppt_h"/>
                                              </p:val>
                                            </p:tav>
                                          </p:tavLst>
                                        </p:anim>
                                        <p:animEffect transition="in" filter="fade">
                                          <p:cBhvr>
                                            <p:cTn id="78" dur="500"/>
                                            <p:tgtEl>
                                              <p:spTgt spid="53"/>
                                            </p:tgtEl>
                                          </p:cBhvr>
                                        </p:animEffect>
                                      </p:childTnLst>
                                    </p:cTn>
                                  </p:par>
                                </p:childTnLst>
                              </p:cTn>
                            </p:par>
                            <p:par>
                              <p:cTn id="79" fill="hold">
                                <p:stCondLst>
                                  <p:cond delay="4000"/>
                                </p:stCondLst>
                                <p:childTnLst>
                                  <p:par>
                                    <p:cTn id="80" presetID="8" presetClass="emph" presetSubtype="0" fill="hold" nodeType="afterEffect">
                                      <p:stCondLst>
                                        <p:cond delay="0"/>
                                      </p:stCondLst>
                                      <p:childTnLst>
                                        <p:animRot by="21600000">
                                          <p:cBhvr>
                                            <p:cTn id="81" dur="2000" fill="hold"/>
                                            <p:tgtEl>
                                              <p:spTgt spid="44"/>
                                            </p:tgtEl>
                                            <p:attrNameLst>
                                              <p:attrName>r</p:attrName>
                                            </p:attrNameLst>
                                          </p:cBhvr>
                                        </p:animRot>
                                      </p:childTnLst>
                                    </p:cTn>
                                  </p:par>
                                </p:childTnLst>
                              </p:cTn>
                            </p:par>
                            <p:par>
                              <p:cTn id="82" fill="hold">
                                <p:stCondLst>
                                  <p:cond delay="6000"/>
                                </p:stCondLst>
                                <p:childTnLst>
                                  <p:par>
                                    <p:cTn id="83" presetID="14" presetClass="entr" presetSubtype="10" fill="hold" grpId="0" nodeType="afterEffect">
                                      <p:stCondLst>
                                        <p:cond delay="0"/>
                                      </p:stCondLst>
                                      <p:childTnLst>
                                        <p:set>
                                          <p:cBhvr>
                                            <p:cTn id="84" dur="1" fill="hold">
                                              <p:stCondLst>
                                                <p:cond delay="0"/>
                                              </p:stCondLst>
                                            </p:cTn>
                                            <p:tgtEl>
                                              <p:spTgt spid="64"/>
                                            </p:tgtEl>
                                            <p:attrNameLst>
                                              <p:attrName>style.visibility</p:attrName>
                                            </p:attrNameLst>
                                          </p:cBhvr>
                                          <p:to>
                                            <p:strVal val="visible"/>
                                          </p:to>
                                        </p:set>
                                        <p:animEffect transition="in" filter="randombar(horizontal)">
                                          <p:cBhvr>
                                            <p:cTn id="85" dur="500"/>
                                            <p:tgtEl>
                                              <p:spTgt spid="64"/>
                                            </p:tgtEl>
                                          </p:cBhvr>
                                        </p:animEffect>
                                      </p:childTnLst>
                                    </p:cTn>
                                  </p:par>
                                  <p:par>
                                    <p:cTn id="86" presetID="14" presetClass="entr" presetSubtype="10" fill="hold" grpId="0" nodeType="withEffect">
                                      <p:stCondLst>
                                        <p:cond delay="0"/>
                                      </p:stCondLst>
                                      <p:childTnLst>
                                        <p:set>
                                          <p:cBhvr>
                                            <p:cTn id="87" dur="1" fill="hold">
                                              <p:stCondLst>
                                                <p:cond delay="0"/>
                                              </p:stCondLst>
                                            </p:cTn>
                                            <p:tgtEl>
                                              <p:spTgt spid="57"/>
                                            </p:tgtEl>
                                            <p:attrNameLst>
                                              <p:attrName>style.visibility</p:attrName>
                                            </p:attrNameLst>
                                          </p:cBhvr>
                                          <p:to>
                                            <p:strVal val="visible"/>
                                          </p:to>
                                        </p:set>
                                        <p:animEffect transition="in" filter="randombar(horizontal)">
                                          <p:cBhvr>
                                            <p:cTn id="88" dur="500"/>
                                            <p:tgtEl>
                                              <p:spTgt spid="57"/>
                                            </p:tgtEl>
                                          </p:cBhvr>
                                        </p:animEffect>
                                      </p:childTnLst>
                                    </p:cTn>
                                  </p:par>
                                  <p:par>
                                    <p:cTn id="89" presetID="14" presetClass="entr" presetSubtype="10" fill="hold" grpId="0" nodeType="withEffect">
                                      <p:stCondLst>
                                        <p:cond delay="0"/>
                                      </p:stCondLst>
                                      <p:childTnLst>
                                        <p:set>
                                          <p:cBhvr>
                                            <p:cTn id="90" dur="1" fill="hold">
                                              <p:stCondLst>
                                                <p:cond delay="0"/>
                                              </p:stCondLst>
                                            </p:cTn>
                                            <p:tgtEl>
                                              <p:spTgt spid="58"/>
                                            </p:tgtEl>
                                            <p:attrNameLst>
                                              <p:attrName>style.visibility</p:attrName>
                                            </p:attrNameLst>
                                          </p:cBhvr>
                                          <p:to>
                                            <p:strVal val="visible"/>
                                          </p:to>
                                        </p:set>
                                        <p:animEffect transition="in" filter="randombar(horizontal)">
                                          <p:cBhvr>
                                            <p:cTn id="91" dur="500"/>
                                            <p:tgtEl>
                                              <p:spTgt spid="58"/>
                                            </p:tgtEl>
                                          </p:cBhvr>
                                        </p:animEffect>
                                      </p:childTnLst>
                                    </p:cTn>
                                  </p:par>
                                  <p:par>
                                    <p:cTn id="92" presetID="14" presetClass="entr" presetSubtype="10"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randombar(horizontal)">
                                          <p:cBhvr>
                                            <p:cTn id="94" dur="500"/>
                                            <p:tgtEl>
                                              <p:spTgt spid="59"/>
                                            </p:tgtEl>
                                          </p:cBhvr>
                                        </p:animEffect>
                                      </p:childTnLst>
                                    </p:cTn>
                                  </p:par>
                                  <p:par>
                                    <p:cTn id="95" presetID="14" presetClass="entr" presetSubtype="10" fill="hold" grpId="0" nodeType="withEffect">
                                      <p:stCondLst>
                                        <p:cond delay="0"/>
                                      </p:stCondLst>
                                      <p:childTnLst>
                                        <p:set>
                                          <p:cBhvr>
                                            <p:cTn id="96" dur="1" fill="hold">
                                              <p:stCondLst>
                                                <p:cond delay="0"/>
                                              </p:stCondLst>
                                            </p:cTn>
                                            <p:tgtEl>
                                              <p:spTgt spid="60"/>
                                            </p:tgtEl>
                                            <p:attrNameLst>
                                              <p:attrName>style.visibility</p:attrName>
                                            </p:attrNameLst>
                                          </p:cBhvr>
                                          <p:to>
                                            <p:strVal val="visible"/>
                                          </p:to>
                                        </p:set>
                                        <p:animEffect transition="in" filter="randombar(horizontal)">
                                          <p:cBhvr>
                                            <p:cTn id="97" dur="500"/>
                                            <p:tgtEl>
                                              <p:spTgt spid="60"/>
                                            </p:tgtEl>
                                          </p:cBhvr>
                                        </p:animEffect>
                                      </p:childTnLst>
                                    </p:cTn>
                                  </p:par>
                                  <p:par>
                                    <p:cTn id="98" presetID="14" presetClass="entr" presetSubtype="10" fill="hold" grpId="0" nodeType="withEffect">
                                      <p:stCondLst>
                                        <p:cond delay="0"/>
                                      </p:stCondLst>
                                      <p:childTnLst>
                                        <p:set>
                                          <p:cBhvr>
                                            <p:cTn id="99" dur="1" fill="hold">
                                              <p:stCondLst>
                                                <p:cond delay="0"/>
                                              </p:stCondLst>
                                            </p:cTn>
                                            <p:tgtEl>
                                              <p:spTgt spid="61"/>
                                            </p:tgtEl>
                                            <p:attrNameLst>
                                              <p:attrName>style.visibility</p:attrName>
                                            </p:attrNameLst>
                                          </p:cBhvr>
                                          <p:to>
                                            <p:strVal val="visible"/>
                                          </p:to>
                                        </p:set>
                                        <p:animEffect transition="in" filter="randombar(horizontal)">
                                          <p:cBhvr>
                                            <p:cTn id="100" dur="500"/>
                                            <p:tgtEl>
                                              <p:spTgt spid="61"/>
                                            </p:tgtEl>
                                          </p:cBhvr>
                                        </p:animEffect>
                                      </p:childTnLst>
                                    </p:cTn>
                                  </p:par>
                                  <p:par>
                                    <p:cTn id="101" presetID="14" presetClass="entr" presetSubtype="10" fill="hold" grpId="0" nodeType="withEffect">
                                      <p:stCondLst>
                                        <p:cond delay="0"/>
                                      </p:stCondLst>
                                      <p:childTnLst>
                                        <p:set>
                                          <p:cBhvr>
                                            <p:cTn id="102" dur="1" fill="hold">
                                              <p:stCondLst>
                                                <p:cond delay="0"/>
                                              </p:stCondLst>
                                            </p:cTn>
                                            <p:tgtEl>
                                              <p:spTgt spid="62"/>
                                            </p:tgtEl>
                                            <p:attrNameLst>
                                              <p:attrName>style.visibility</p:attrName>
                                            </p:attrNameLst>
                                          </p:cBhvr>
                                          <p:to>
                                            <p:strVal val="visible"/>
                                          </p:to>
                                        </p:set>
                                        <p:animEffect transition="in" filter="randombar(horizontal)">
                                          <p:cBhvr>
                                            <p:cTn id="103" dur="500"/>
                                            <p:tgtEl>
                                              <p:spTgt spid="62"/>
                                            </p:tgtEl>
                                          </p:cBhvr>
                                        </p:animEffect>
                                      </p:childTnLst>
                                    </p:cTn>
                                  </p:par>
                                  <p:par>
                                    <p:cTn id="104" presetID="14" presetClass="entr" presetSubtype="10" fill="hold" grpId="0" nodeType="withEffect">
                                      <p:stCondLst>
                                        <p:cond delay="0"/>
                                      </p:stCondLst>
                                      <p:childTnLst>
                                        <p:set>
                                          <p:cBhvr>
                                            <p:cTn id="105" dur="1" fill="hold">
                                              <p:stCondLst>
                                                <p:cond delay="0"/>
                                              </p:stCondLst>
                                            </p:cTn>
                                            <p:tgtEl>
                                              <p:spTgt spid="63"/>
                                            </p:tgtEl>
                                            <p:attrNameLst>
                                              <p:attrName>style.visibility</p:attrName>
                                            </p:attrNameLst>
                                          </p:cBhvr>
                                          <p:to>
                                            <p:strVal val="visible"/>
                                          </p:to>
                                        </p:set>
                                        <p:animEffect transition="in" filter="randombar(horizontal)">
                                          <p:cBhvr>
                                            <p:cTn id="106" dur="500"/>
                                            <p:tgtEl>
                                              <p:spTgt spid="63"/>
                                            </p:tgtEl>
                                          </p:cBhvr>
                                        </p:animEffect>
                                      </p:childTnLst>
                                    </p:cTn>
                                  </p:par>
                                </p:childTnLst>
                              </p:cTn>
                            </p:par>
                            <p:par>
                              <p:cTn id="107" fill="hold">
                                <p:stCondLst>
                                  <p:cond delay="6500"/>
                                </p:stCondLst>
                                <p:childTnLst>
                                  <p:par>
                                    <p:cTn id="108" presetID="22" presetClass="entr" presetSubtype="2" fill="hold" grpId="0" nodeType="afterEffect">
                                      <p:stCondLst>
                                        <p:cond delay="0"/>
                                      </p:stCondLst>
                                      <p:childTnLst>
                                        <p:set>
                                          <p:cBhvr>
                                            <p:cTn id="109" dur="1" fill="hold">
                                              <p:stCondLst>
                                                <p:cond delay="0"/>
                                              </p:stCondLst>
                                            </p:cTn>
                                            <p:tgtEl>
                                              <p:spTgt spid="40"/>
                                            </p:tgtEl>
                                            <p:attrNameLst>
                                              <p:attrName>style.visibility</p:attrName>
                                            </p:attrNameLst>
                                          </p:cBhvr>
                                          <p:to>
                                            <p:strVal val="visible"/>
                                          </p:to>
                                        </p:set>
                                        <p:animEffect transition="in" filter="wipe(right)">
                                          <p:cBhvr>
                                            <p:cTn id="110" dur="500"/>
                                            <p:tgtEl>
                                              <p:spTgt spid="40"/>
                                            </p:tgtEl>
                                          </p:cBhvr>
                                        </p:animEffect>
                                      </p:childTnLst>
                                    </p:cTn>
                                  </p:par>
                                </p:childTnLst>
                              </p:cTn>
                            </p:par>
                            <p:par>
                              <p:cTn id="111" fill="hold">
                                <p:stCondLst>
                                  <p:cond delay="7000"/>
                                </p:stCondLst>
                                <p:childTnLst>
                                  <p:par>
                                    <p:cTn id="112" presetID="2" presetClass="entr" presetSubtype="8" accel="40000" fill="hold" nodeType="afterEffect">
                                      <p:stCondLst>
                                        <p:cond delay="0"/>
                                      </p:stCondLst>
                                      <p:childTnLst>
                                        <p:set>
                                          <p:cBhvr>
                                            <p:cTn id="113" dur="1" fill="hold">
                                              <p:stCondLst>
                                                <p:cond delay="0"/>
                                              </p:stCondLst>
                                            </p:cTn>
                                            <p:tgtEl>
                                              <p:spTgt spid="65"/>
                                            </p:tgtEl>
                                            <p:attrNameLst>
                                              <p:attrName>style.visibility</p:attrName>
                                            </p:attrNameLst>
                                          </p:cBhvr>
                                          <p:to>
                                            <p:strVal val="visible"/>
                                          </p:to>
                                        </p:set>
                                        <p:anim calcmode="lin" valueType="num">
                                          <p:cBhvr additive="base">
                                            <p:cTn id="114" dur="1250" fill="hold"/>
                                            <p:tgtEl>
                                              <p:spTgt spid="65"/>
                                            </p:tgtEl>
                                            <p:attrNameLst>
                                              <p:attrName>ppt_x</p:attrName>
                                            </p:attrNameLst>
                                          </p:cBhvr>
                                          <p:tavLst>
                                            <p:tav tm="0">
                                              <p:val>
                                                <p:strVal val="0-#ppt_w/2"/>
                                              </p:val>
                                            </p:tav>
                                            <p:tav tm="100000">
                                              <p:val>
                                                <p:strVal val="#ppt_x"/>
                                              </p:val>
                                            </p:tav>
                                          </p:tavLst>
                                        </p:anim>
                                        <p:anim calcmode="lin" valueType="num">
                                          <p:cBhvr additive="base">
                                            <p:cTn id="115" dur="1250" fill="hold"/>
                                            <p:tgtEl>
                                              <p:spTgt spid="65"/>
                                            </p:tgtEl>
                                            <p:attrNameLst>
                                              <p:attrName>ppt_y</p:attrName>
                                            </p:attrNameLst>
                                          </p:cBhvr>
                                          <p:tavLst>
                                            <p:tav tm="0">
                                              <p:val>
                                                <p:strVal val="#ppt_y"/>
                                              </p:val>
                                            </p:tav>
                                            <p:tav tm="100000">
                                              <p:val>
                                                <p:strVal val="#ppt_y"/>
                                              </p:val>
                                            </p:tav>
                                          </p:tavLst>
                                        </p:anim>
                                      </p:childTnLst>
                                    </p:cTn>
                                  </p:par>
                                </p:childTnLst>
                              </p:cTn>
                            </p:par>
                            <p:par>
                              <p:cTn id="116" fill="hold">
                                <p:stCondLst>
                                  <p:cond delay="8250"/>
                                </p:stCondLst>
                                <p:childTnLst>
                                  <p:par>
                                    <p:cTn id="117" presetID="22" presetClass="entr" presetSubtype="2" fill="hold" grpId="0" nodeType="afterEffect">
                                      <p:stCondLst>
                                        <p:cond delay="0"/>
                                      </p:stCondLst>
                                      <p:childTnLst>
                                        <p:set>
                                          <p:cBhvr>
                                            <p:cTn id="118" dur="1" fill="hold">
                                              <p:stCondLst>
                                                <p:cond delay="0"/>
                                              </p:stCondLst>
                                            </p:cTn>
                                            <p:tgtEl>
                                              <p:spTgt spid="37"/>
                                            </p:tgtEl>
                                            <p:attrNameLst>
                                              <p:attrName>style.visibility</p:attrName>
                                            </p:attrNameLst>
                                          </p:cBhvr>
                                          <p:to>
                                            <p:strVal val="visible"/>
                                          </p:to>
                                        </p:set>
                                        <p:animEffect transition="in" filter="wipe(right)">
                                          <p:cBhvr>
                                            <p:cTn id="119" dur="500"/>
                                            <p:tgtEl>
                                              <p:spTgt spid="37"/>
                                            </p:tgtEl>
                                          </p:cBhvr>
                                        </p:animEffect>
                                      </p:childTnLst>
                                    </p:cTn>
                                  </p:par>
                                </p:childTnLst>
                              </p:cTn>
                            </p:par>
                            <p:par>
                              <p:cTn id="120" fill="hold">
                                <p:stCondLst>
                                  <p:cond delay="8750"/>
                                </p:stCondLst>
                                <p:childTnLst>
                                  <p:par>
                                    <p:cTn id="121" presetID="2" presetClass="entr" presetSubtype="8" accel="40000" fill="hold" nodeType="afterEffect">
                                      <p:stCondLst>
                                        <p:cond delay="0"/>
                                      </p:stCondLst>
                                      <p:childTnLst>
                                        <p:set>
                                          <p:cBhvr>
                                            <p:cTn id="122" dur="1" fill="hold">
                                              <p:stCondLst>
                                                <p:cond delay="0"/>
                                              </p:stCondLst>
                                            </p:cTn>
                                            <p:tgtEl>
                                              <p:spTgt spid="72"/>
                                            </p:tgtEl>
                                            <p:attrNameLst>
                                              <p:attrName>style.visibility</p:attrName>
                                            </p:attrNameLst>
                                          </p:cBhvr>
                                          <p:to>
                                            <p:strVal val="visible"/>
                                          </p:to>
                                        </p:set>
                                        <p:anim calcmode="lin" valueType="num">
                                          <p:cBhvr additive="base">
                                            <p:cTn id="123" dur="1250" fill="hold"/>
                                            <p:tgtEl>
                                              <p:spTgt spid="72"/>
                                            </p:tgtEl>
                                            <p:attrNameLst>
                                              <p:attrName>ppt_x</p:attrName>
                                            </p:attrNameLst>
                                          </p:cBhvr>
                                          <p:tavLst>
                                            <p:tav tm="0">
                                              <p:val>
                                                <p:strVal val="0-#ppt_w/2"/>
                                              </p:val>
                                            </p:tav>
                                            <p:tav tm="100000">
                                              <p:val>
                                                <p:strVal val="#ppt_x"/>
                                              </p:val>
                                            </p:tav>
                                          </p:tavLst>
                                        </p:anim>
                                        <p:anim calcmode="lin" valueType="num">
                                          <p:cBhvr additive="base">
                                            <p:cTn id="124" dur="1250" fill="hold"/>
                                            <p:tgtEl>
                                              <p:spTgt spid="72"/>
                                            </p:tgtEl>
                                            <p:attrNameLst>
                                              <p:attrName>ppt_y</p:attrName>
                                            </p:attrNameLst>
                                          </p:cBhvr>
                                          <p:tavLst>
                                            <p:tav tm="0">
                                              <p:val>
                                                <p:strVal val="#ppt_y"/>
                                              </p:val>
                                            </p:tav>
                                            <p:tav tm="100000">
                                              <p:val>
                                                <p:strVal val="#ppt_y"/>
                                              </p:val>
                                            </p:tav>
                                          </p:tavLst>
                                        </p:anim>
                                      </p:childTnLst>
                                    </p:cTn>
                                  </p:par>
                                </p:childTnLst>
                              </p:cTn>
                            </p:par>
                            <p:par>
                              <p:cTn id="125" fill="hold">
                                <p:stCondLst>
                                  <p:cond delay="10000"/>
                                </p:stCondLst>
                                <p:childTnLst>
                                  <p:par>
                                    <p:cTn id="126" presetID="22" presetClass="entr" presetSubtype="2" fill="hold" grpId="0" nodeType="afterEffect">
                                      <p:stCondLst>
                                        <p:cond delay="0"/>
                                      </p:stCondLst>
                                      <p:childTnLst>
                                        <p:set>
                                          <p:cBhvr>
                                            <p:cTn id="127" dur="1" fill="hold">
                                              <p:stCondLst>
                                                <p:cond delay="0"/>
                                              </p:stCondLst>
                                            </p:cTn>
                                            <p:tgtEl>
                                              <p:spTgt spid="38"/>
                                            </p:tgtEl>
                                            <p:attrNameLst>
                                              <p:attrName>style.visibility</p:attrName>
                                            </p:attrNameLst>
                                          </p:cBhvr>
                                          <p:to>
                                            <p:strVal val="visible"/>
                                          </p:to>
                                        </p:set>
                                        <p:animEffect transition="in" filter="wipe(right)">
                                          <p:cBhvr>
                                            <p:cTn id="128" dur="500"/>
                                            <p:tgtEl>
                                              <p:spTgt spid="38"/>
                                            </p:tgtEl>
                                          </p:cBhvr>
                                        </p:animEffect>
                                      </p:childTnLst>
                                    </p:cTn>
                                  </p:par>
                                </p:childTnLst>
                              </p:cTn>
                            </p:par>
                            <p:par>
                              <p:cTn id="129" fill="hold">
                                <p:stCondLst>
                                  <p:cond delay="10500"/>
                                </p:stCondLst>
                                <p:childTnLst>
                                  <p:par>
                                    <p:cTn id="130" presetID="2" presetClass="entr" presetSubtype="8" accel="40000" fill="hold" nodeType="afterEffect">
                                      <p:stCondLst>
                                        <p:cond delay="0"/>
                                      </p:stCondLst>
                                      <p:childTnLst>
                                        <p:set>
                                          <p:cBhvr>
                                            <p:cTn id="131" dur="1" fill="hold">
                                              <p:stCondLst>
                                                <p:cond delay="0"/>
                                              </p:stCondLst>
                                            </p:cTn>
                                            <p:tgtEl>
                                              <p:spTgt spid="79"/>
                                            </p:tgtEl>
                                            <p:attrNameLst>
                                              <p:attrName>style.visibility</p:attrName>
                                            </p:attrNameLst>
                                          </p:cBhvr>
                                          <p:to>
                                            <p:strVal val="visible"/>
                                          </p:to>
                                        </p:set>
                                        <p:anim calcmode="lin" valueType="num">
                                          <p:cBhvr additive="base">
                                            <p:cTn id="132" dur="1250" fill="hold"/>
                                            <p:tgtEl>
                                              <p:spTgt spid="79"/>
                                            </p:tgtEl>
                                            <p:attrNameLst>
                                              <p:attrName>ppt_x</p:attrName>
                                            </p:attrNameLst>
                                          </p:cBhvr>
                                          <p:tavLst>
                                            <p:tav tm="0">
                                              <p:val>
                                                <p:strVal val="0-#ppt_w/2"/>
                                              </p:val>
                                            </p:tav>
                                            <p:tav tm="100000">
                                              <p:val>
                                                <p:strVal val="#ppt_x"/>
                                              </p:val>
                                            </p:tav>
                                          </p:tavLst>
                                        </p:anim>
                                        <p:anim calcmode="lin" valueType="num">
                                          <p:cBhvr additive="base">
                                            <p:cTn id="133" dur="1250" fill="hold"/>
                                            <p:tgtEl>
                                              <p:spTgt spid="79"/>
                                            </p:tgtEl>
                                            <p:attrNameLst>
                                              <p:attrName>ppt_y</p:attrName>
                                            </p:attrNameLst>
                                          </p:cBhvr>
                                          <p:tavLst>
                                            <p:tav tm="0">
                                              <p:val>
                                                <p:strVal val="#ppt_y"/>
                                              </p:val>
                                            </p:tav>
                                            <p:tav tm="100000">
                                              <p:val>
                                                <p:strVal val="#ppt_y"/>
                                              </p:val>
                                            </p:tav>
                                          </p:tavLst>
                                        </p:anim>
                                      </p:childTnLst>
                                    </p:cTn>
                                  </p:par>
                                </p:childTnLst>
                              </p:cTn>
                            </p:par>
                            <p:par>
                              <p:cTn id="134" fill="hold">
                                <p:stCondLst>
                                  <p:cond delay="11750"/>
                                </p:stCondLst>
                                <p:childTnLst>
                                  <p:par>
                                    <p:cTn id="135" presetID="22" presetClass="entr" presetSubtype="2" fill="hold" grpId="0" nodeType="afterEffect">
                                      <p:stCondLst>
                                        <p:cond delay="0"/>
                                      </p:stCondLst>
                                      <p:childTnLst>
                                        <p:set>
                                          <p:cBhvr>
                                            <p:cTn id="136" dur="1" fill="hold">
                                              <p:stCondLst>
                                                <p:cond delay="0"/>
                                              </p:stCondLst>
                                            </p:cTn>
                                            <p:tgtEl>
                                              <p:spTgt spid="39"/>
                                            </p:tgtEl>
                                            <p:attrNameLst>
                                              <p:attrName>style.visibility</p:attrName>
                                            </p:attrNameLst>
                                          </p:cBhvr>
                                          <p:to>
                                            <p:strVal val="visible"/>
                                          </p:to>
                                        </p:set>
                                        <p:animEffect transition="in" filter="wipe(right)">
                                          <p:cBhvr>
                                            <p:cTn id="137" dur="500"/>
                                            <p:tgtEl>
                                              <p:spTgt spid="39"/>
                                            </p:tgtEl>
                                          </p:cBhvr>
                                        </p:animEffect>
                                      </p:childTnLst>
                                    </p:cTn>
                                  </p:par>
                                </p:childTnLst>
                              </p:cTn>
                            </p:par>
                            <p:par>
                              <p:cTn id="138" fill="hold">
                                <p:stCondLst>
                                  <p:cond delay="12250"/>
                                </p:stCondLst>
                                <p:childTnLst>
                                  <p:par>
                                    <p:cTn id="139" presetID="2" presetClass="entr" presetSubtype="8" accel="40000" fill="hold" nodeType="afterEffect">
                                      <p:stCondLst>
                                        <p:cond delay="0"/>
                                      </p:stCondLst>
                                      <p:childTnLst>
                                        <p:set>
                                          <p:cBhvr>
                                            <p:cTn id="140" dur="1" fill="hold">
                                              <p:stCondLst>
                                                <p:cond delay="0"/>
                                              </p:stCondLst>
                                            </p:cTn>
                                            <p:tgtEl>
                                              <p:spTgt spid="86"/>
                                            </p:tgtEl>
                                            <p:attrNameLst>
                                              <p:attrName>style.visibility</p:attrName>
                                            </p:attrNameLst>
                                          </p:cBhvr>
                                          <p:to>
                                            <p:strVal val="visible"/>
                                          </p:to>
                                        </p:set>
                                        <p:anim calcmode="lin" valueType="num">
                                          <p:cBhvr additive="base">
                                            <p:cTn id="141" dur="1250" fill="hold"/>
                                            <p:tgtEl>
                                              <p:spTgt spid="86"/>
                                            </p:tgtEl>
                                            <p:attrNameLst>
                                              <p:attrName>ppt_x</p:attrName>
                                            </p:attrNameLst>
                                          </p:cBhvr>
                                          <p:tavLst>
                                            <p:tav tm="0">
                                              <p:val>
                                                <p:strVal val="0-#ppt_w/2"/>
                                              </p:val>
                                            </p:tav>
                                            <p:tav tm="100000">
                                              <p:val>
                                                <p:strVal val="#ppt_x"/>
                                              </p:val>
                                            </p:tav>
                                          </p:tavLst>
                                        </p:anim>
                                        <p:anim calcmode="lin" valueType="num">
                                          <p:cBhvr additive="base">
                                            <p:cTn id="142" dur="1250" fill="hold"/>
                                            <p:tgtEl>
                                              <p:spTgt spid="86"/>
                                            </p:tgtEl>
                                            <p:attrNameLst>
                                              <p:attrName>ppt_y</p:attrName>
                                            </p:attrNameLst>
                                          </p:cBhvr>
                                          <p:tavLst>
                                            <p:tav tm="0">
                                              <p:val>
                                                <p:strVal val="#ppt_y"/>
                                              </p:val>
                                            </p:tav>
                                            <p:tav tm="100000">
                                              <p:val>
                                                <p:strVal val="#ppt_y"/>
                                              </p:val>
                                            </p:tav>
                                          </p:tavLst>
                                        </p:anim>
                                      </p:childTnLst>
                                    </p:cTn>
                                  </p:par>
                                </p:childTnLst>
                              </p:cTn>
                            </p:par>
                            <p:par>
                              <p:cTn id="143" fill="hold">
                                <p:stCondLst>
                                  <p:cond delay="13500"/>
                                </p:stCondLst>
                                <p:childTnLst>
                                  <p:par>
                                    <p:cTn id="144" presetID="22" presetClass="entr" presetSubtype="8" fill="hold" grpId="0" nodeType="afterEffect">
                                      <p:stCondLst>
                                        <p:cond delay="0"/>
                                      </p:stCondLst>
                                      <p:childTnLst>
                                        <p:set>
                                          <p:cBhvr>
                                            <p:cTn id="145" dur="1" fill="hold">
                                              <p:stCondLst>
                                                <p:cond delay="0"/>
                                              </p:stCondLst>
                                            </p:cTn>
                                            <p:tgtEl>
                                              <p:spTgt spid="29"/>
                                            </p:tgtEl>
                                            <p:attrNameLst>
                                              <p:attrName>style.visibility</p:attrName>
                                            </p:attrNameLst>
                                          </p:cBhvr>
                                          <p:to>
                                            <p:strVal val="visible"/>
                                          </p:to>
                                        </p:set>
                                        <p:animEffect transition="in" filter="wipe(left)">
                                          <p:cBhvr>
                                            <p:cTn id="146" dur="500"/>
                                            <p:tgtEl>
                                              <p:spTgt spid="29"/>
                                            </p:tgtEl>
                                          </p:cBhvr>
                                        </p:animEffect>
                                      </p:childTnLst>
                                    </p:cTn>
                                  </p:par>
                                </p:childTnLst>
                              </p:cTn>
                            </p:par>
                            <p:par>
                              <p:cTn id="147" fill="hold">
                                <p:stCondLst>
                                  <p:cond delay="14000"/>
                                </p:stCondLst>
                                <p:childTnLst>
                                  <p:par>
                                    <p:cTn id="148" presetID="2" presetClass="entr" presetSubtype="2" accel="40000" fill="hold" nodeType="afterEffect">
                                      <p:stCondLst>
                                        <p:cond delay="0"/>
                                      </p:stCondLst>
                                      <p:childTnLst>
                                        <p:set>
                                          <p:cBhvr>
                                            <p:cTn id="149" dur="1" fill="hold">
                                              <p:stCondLst>
                                                <p:cond delay="0"/>
                                              </p:stCondLst>
                                            </p:cTn>
                                            <p:tgtEl>
                                              <p:spTgt spid="114"/>
                                            </p:tgtEl>
                                            <p:attrNameLst>
                                              <p:attrName>style.visibility</p:attrName>
                                            </p:attrNameLst>
                                          </p:cBhvr>
                                          <p:to>
                                            <p:strVal val="visible"/>
                                          </p:to>
                                        </p:set>
                                        <p:anim calcmode="lin" valueType="num">
                                          <p:cBhvr additive="base">
                                            <p:cTn id="150" dur="1250" fill="hold"/>
                                            <p:tgtEl>
                                              <p:spTgt spid="114"/>
                                            </p:tgtEl>
                                            <p:attrNameLst>
                                              <p:attrName>ppt_x</p:attrName>
                                            </p:attrNameLst>
                                          </p:cBhvr>
                                          <p:tavLst>
                                            <p:tav tm="0">
                                              <p:val>
                                                <p:strVal val="1+#ppt_w/2"/>
                                              </p:val>
                                            </p:tav>
                                            <p:tav tm="100000">
                                              <p:val>
                                                <p:strVal val="#ppt_x"/>
                                              </p:val>
                                            </p:tav>
                                          </p:tavLst>
                                        </p:anim>
                                        <p:anim calcmode="lin" valueType="num">
                                          <p:cBhvr additive="base">
                                            <p:cTn id="151" dur="1250" fill="hold"/>
                                            <p:tgtEl>
                                              <p:spTgt spid="114"/>
                                            </p:tgtEl>
                                            <p:attrNameLst>
                                              <p:attrName>ppt_y</p:attrName>
                                            </p:attrNameLst>
                                          </p:cBhvr>
                                          <p:tavLst>
                                            <p:tav tm="0">
                                              <p:val>
                                                <p:strVal val="#ppt_y"/>
                                              </p:val>
                                            </p:tav>
                                            <p:tav tm="100000">
                                              <p:val>
                                                <p:strVal val="#ppt_y"/>
                                              </p:val>
                                            </p:tav>
                                          </p:tavLst>
                                        </p:anim>
                                      </p:childTnLst>
                                    </p:cTn>
                                  </p:par>
                                </p:childTnLst>
                              </p:cTn>
                            </p:par>
                            <p:par>
                              <p:cTn id="152" fill="hold">
                                <p:stCondLst>
                                  <p:cond delay="15250"/>
                                </p:stCondLst>
                                <p:childTnLst>
                                  <p:par>
                                    <p:cTn id="153" presetID="22" presetClass="entr" presetSubtype="8" fill="hold" grpId="0" nodeType="afterEffect">
                                      <p:stCondLst>
                                        <p:cond delay="0"/>
                                      </p:stCondLst>
                                      <p:childTnLst>
                                        <p:set>
                                          <p:cBhvr>
                                            <p:cTn id="154" dur="1" fill="hold">
                                              <p:stCondLst>
                                                <p:cond delay="0"/>
                                              </p:stCondLst>
                                            </p:cTn>
                                            <p:tgtEl>
                                              <p:spTgt spid="33"/>
                                            </p:tgtEl>
                                            <p:attrNameLst>
                                              <p:attrName>style.visibility</p:attrName>
                                            </p:attrNameLst>
                                          </p:cBhvr>
                                          <p:to>
                                            <p:strVal val="visible"/>
                                          </p:to>
                                        </p:set>
                                        <p:animEffect transition="in" filter="wipe(left)">
                                          <p:cBhvr>
                                            <p:cTn id="155" dur="500"/>
                                            <p:tgtEl>
                                              <p:spTgt spid="33"/>
                                            </p:tgtEl>
                                          </p:cBhvr>
                                        </p:animEffect>
                                      </p:childTnLst>
                                    </p:cTn>
                                  </p:par>
                                </p:childTnLst>
                              </p:cTn>
                            </p:par>
                            <p:par>
                              <p:cTn id="156" fill="hold">
                                <p:stCondLst>
                                  <p:cond delay="15750"/>
                                </p:stCondLst>
                                <p:childTnLst>
                                  <p:par>
                                    <p:cTn id="157" presetID="2" presetClass="entr" presetSubtype="2" accel="40000" fill="hold" nodeType="afterEffect">
                                      <p:stCondLst>
                                        <p:cond delay="0"/>
                                      </p:stCondLst>
                                      <p:childTnLst>
                                        <p:set>
                                          <p:cBhvr>
                                            <p:cTn id="158" dur="1" fill="hold">
                                              <p:stCondLst>
                                                <p:cond delay="0"/>
                                              </p:stCondLst>
                                            </p:cTn>
                                            <p:tgtEl>
                                              <p:spTgt spid="107"/>
                                            </p:tgtEl>
                                            <p:attrNameLst>
                                              <p:attrName>style.visibility</p:attrName>
                                            </p:attrNameLst>
                                          </p:cBhvr>
                                          <p:to>
                                            <p:strVal val="visible"/>
                                          </p:to>
                                        </p:set>
                                        <p:anim calcmode="lin" valueType="num">
                                          <p:cBhvr additive="base">
                                            <p:cTn id="159" dur="1250" fill="hold"/>
                                            <p:tgtEl>
                                              <p:spTgt spid="107"/>
                                            </p:tgtEl>
                                            <p:attrNameLst>
                                              <p:attrName>ppt_x</p:attrName>
                                            </p:attrNameLst>
                                          </p:cBhvr>
                                          <p:tavLst>
                                            <p:tav tm="0">
                                              <p:val>
                                                <p:strVal val="1+#ppt_w/2"/>
                                              </p:val>
                                            </p:tav>
                                            <p:tav tm="100000">
                                              <p:val>
                                                <p:strVal val="#ppt_x"/>
                                              </p:val>
                                            </p:tav>
                                          </p:tavLst>
                                        </p:anim>
                                        <p:anim calcmode="lin" valueType="num">
                                          <p:cBhvr additive="base">
                                            <p:cTn id="160" dur="1250" fill="hold"/>
                                            <p:tgtEl>
                                              <p:spTgt spid="107"/>
                                            </p:tgtEl>
                                            <p:attrNameLst>
                                              <p:attrName>ppt_y</p:attrName>
                                            </p:attrNameLst>
                                          </p:cBhvr>
                                          <p:tavLst>
                                            <p:tav tm="0">
                                              <p:val>
                                                <p:strVal val="#ppt_y"/>
                                              </p:val>
                                            </p:tav>
                                            <p:tav tm="100000">
                                              <p:val>
                                                <p:strVal val="#ppt_y"/>
                                              </p:val>
                                            </p:tav>
                                          </p:tavLst>
                                        </p:anim>
                                      </p:childTnLst>
                                    </p:cTn>
                                  </p:par>
                                </p:childTnLst>
                              </p:cTn>
                            </p:par>
                            <p:par>
                              <p:cTn id="161" fill="hold">
                                <p:stCondLst>
                                  <p:cond delay="17000"/>
                                </p:stCondLst>
                                <p:childTnLst>
                                  <p:par>
                                    <p:cTn id="162" presetID="22" presetClass="entr" presetSubtype="8" fill="hold" grpId="0" nodeType="afterEffect">
                                      <p:stCondLst>
                                        <p:cond delay="0"/>
                                      </p:stCondLst>
                                      <p:childTnLst>
                                        <p:set>
                                          <p:cBhvr>
                                            <p:cTn id="163" dur="1" fill="hold">
                                              <p:stCondLst>
                                                <p:cond delay="0"/>
                                              </p:stCondLst>
                                            </p:cTn>
                                            <p:tgtEl>
                                              <p:spTgt spid="12"/>
                                            </p:tgtEl>
                                            <p:attrNameLst>
                                              <p:attrName>style.visibility</p:attrName>
                                            </p:attrNameLst>
                                          </p:cBhvr>
                                          <p:to>
                                            <p:strVal val="visible"/>
                                          </p:to>
                                        </p:set>
                                        <p:animEffect transition="in" filter="wipe(left)">
                                          <p:cBhvr>
                                            <p:cTn id="164" dur="500"/>
                                            <p:tgtEl>
                                              <p:spTgt spid="12"/>
                                            </p:tgtEl>
                                          </p:cBhvr>
                                        </p:animEffect>
                                      </p:childTnLst>
                                    </p:cTn>
                                  </p:par>
                                </p:childTnLst>
                              </p:cTn>
                            </p:par>
                            <p:par>
                              <p:cTn id="165" fill="hold">
                                <p:stCondLst>
                                  <p:cond delay="17500"/>
                                </p:stCondLst>
                                <p:childTnLst>
                                  <p:par>
                                    <p:cTn id="166" presetID="2" presetClass="entr" presetSubtype="2" accel="40000" fill="hold" nodeType="afterEffect">
                                      <p:stCondLst>
                                        <p:cond delay="0"/>
                                      </p:stCondLst>
                                      <p:childTnLst>
                                        <p:set>
                                          <p:cBhvr>
                                            <p:cTn id="167" dur="1" fill="hold">
                                              <p:stCondLst>
                                                <p:cond delay="0"/>
                                              </p:stCondLst>
                                            </p:cTn>
                                            <p:tgtEl>
                                              <p:spTgt spid="100"/>
                                            </p:tgtEl>
                                            <p:attrNameLst>
                                              <p:attrName>style.visibility</p:attrName>
                                            </p:attrNameLst>
                                          </p:cBhvr>
                                          <p:to>
                                            <p:strVal val="visible"/>
                                          </p:to>
                                        </p:set>
                                        <p:anim calcmode="lin" valueType="num">
                                          <p:cBhvr additive="base">
                                            <p:cTn id="168" dur="1250" fill="hold"/>
                                            <p:tgtEl>
                                              <p:spTgt spid="100"/>
                                            </p:tgtEl>
                                            <p:attrNameLst>
                                              <p:attrName>ppt_x</p:attrName>
                                            </p:attrNameLst>
                                          </p:cBhvr>
                                          <p:tavLst>
                                            <p:tav tm="0">
                                              <p:val>
                                                <p:strVal val="1+#ppt_w/2"/>
                                              </p:val>
                                            </p:tav>
                                            <p:tav tm="100000">
                                              <p:val>
                                                <p:strVal val="#ppt_x"/>
                                              </p:val>
                                            </p:tav>
                                          </p:tavLst>
                                        </p:anim>
                                        <p:anim calcmode="lin" valueType="num">
                                          <p:cBhvr additive="base">
                                            <p:cTn id="169" dur="1250" fill="hold"/>
                                            <p:tgtEl>
                                              <p:spTgt spid="100"/>
                                            </p:tgtEl>
                                            <p:attrNameLst>
                                              <p:attrName>ppt_y</p:attrName>
                                            </p:attrNameLst>
                                          </p:cBhvr>
                                          <p:tavLst>
                                            <p:tav tm="0">
                                              <p:val>
                                                <p:strVal val="#ppt_y"/>
                                              </p:val>
                                            </p:tav>
                                            <p:tav tm="100000">
                                              <p:val>
                                                <p:strVal val="#ppt_y"/>
                                              </p:val>
                                            </p:tav>
                                          </p:tavLst>
                                        </p:anim>
                                      </p:childTnLst>
                                    </p:cTn>
                                  </p:par>
                                </p:childTnLst>
                              </p:cTn>
                            </p:par>
                            <p:par>
                              <p:cTn id="170" fill="hold">
                                <p:stCondLst>
                                  <p:cond delay="18750"/>
                                </p:stCondLst>
                                <p:childTnLst>
                                  <p:par>
                                    <p:cTn id="171" presetID="22" presetClass="entr" presetSubtype="8" fill="hold" grpId="0" nodeType="afterEffect">
                                      <p:stCondLst>
                                        <p:cond delay="0"/>
                                      </p:stCondLst>
                                      <p:childTnLst>
                                        <p:set>
                                          <p:cBhvr>
                                            <p:cTn id="172" dur="1" fill="hold">
                                              <p:stCondLst>
                                                <p:cond delay="0"/>
                                              </p:stCondLst>
                                            </p:cTn>
                                            <p:tgtEl>
                                              <p:spTgt spid="13"/>
                                            </p:tgtEl>
                                            <p:attrNameLst>
                                              <p:attrName>style.visibility</p:attrName>
                                            </p:attrNameLst>
                                          </p:cBhvr>
                                          <p:to>
                                            <p:strVal val="visible"/>
                                          </p:to>
                                        </p:set>
                                        <p:animEffect transition="in" filter="wipe(left)">
                                          <p:cBhvr>
                                            <p:cTn id="173" dur="500"/>
                                            <p:tgtEl>
                                              <p:spTgt spid="13"/>
                                            </p:tgtEl>
                                          </p:cBhvr>
                                        </p:animEffect>
                                      </p:childTnLst>
                                    </p:cTn>
                                  </p:par>
                                </p:childTnLst>
                              </p:cTn>
                            </p:par>
                            <p:par>
                              <p:cTn id="174" fill="hold">
                                <p:stCondLst>
                                  <p:cond delay="19250"/>
                                </p:stCondLst>
                                <p:childTnLst>
                                  <p:par>
                                    <p:cTn id="175" presetID="2" presetClass="entr" presetSubtype="2" accel="40000" fill="hold" nodeType="afterEffect">
                                      <p:stCondLst>
                                        <p:cond delay="0"/>
                                      </p:stCondLst>
                                      <p:childTnLst>
                                        <p:set>
                                          <p:cBhvr>
                                            <p:cTn id="176" dur="1" fill="hold">
                                              <p:stCondLst>
                                                <p:cond delay="0"/>
                                              </p:stCondLst>
                                            </p:cTn>
                                            <p:tgtEl>
                                              <p:spTgt spid="93"/>
                                            </p:tgtEl>
                                            <p:attrNameLst>
                                              <p:attrName>style.visibility</p:attrName>
                                            </p:attrNameLst>
                                          </p:cBhvr>
                                          <p:to>
                                            <p:strVal val="visible"/>
                                          </p:to>
                                        </p:set>
                                        <p:anim calcmode="lin" valueType="num">
                                          <p:cBhvr additive="base">
                                            <p:cTn id="177" dur="1250" fill="hold"/>
                                            <p:tgtEl>
                                              <p:spTgt spid="93"/>
                                            </p:tgtEl>
                                            <p:attrNameLst>
                                              <p:attrName>ppt_x</p:attrName>
                                            </p:attrNameLst>
                                          </p:cBhvr>
                                          <p:tavLst>
                                            <p:tav tm="0">
                                              <p:val>
                                                <p:strVal val="1+#ppt_w/2"/>
                                              </p:val>
                                            </p:tav>
                                            <p:tav tm="100000">
                                              <p:val>
                                                <p:strVal val="#ppt_x"/>
                                              </p:val>
                                            </p:tav>
                                          </p:tavLst>
                                        </p:anim>
                                        <p:anim calcmode="lin" valueType="num">
                                          <p:cBhvr additive="base">
                                            <p:cTn id="178" dur="1250" fill="hold"/>
                                            <p:tgtEl>
                                              <p:spTgt spid="9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29" grpId="0" animBg="1"/>
          <p:bldP spid="33" grpId="0" animBg="1"/>
          <p:bldP spid="37" grpId="0" animBg="1"/>
          <p:bldP spid="38" grpId="0" animBg="1"/>
          <p:bldP spid="39" grpId="0" animBg="1"/>
          <p:bldP spid="40" grpId="0" animBg="1"/>
          <p:bldP spid="57" grpId="0"/>
          <p:bldP spid="58" grpId="0"/>
          <p:bldP spid="59" grpId="0"/>
          <p:bldP spid="60" grpId="0"/>
          <p:bldP spid="61" grpId="0"/>
          <p:bldP spid="62" grpId="0"/>
          <p:bldP spid="63" grpId="0"/>
          <p:bldP spid="64" grpId="0"/>
        </p:bld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4365058" y="1944568"/>
            <a:ext cx="1727780" cy="1727780"/>
            <a:chOff x="5820077" y="2154607"/>
            <a:chExt cx="2303707" cy="2303707"/>
          </a:xfrm>
        </p:grpSpPr>
        <p:grpSp>
          <p:nvGrpSpPr>
            <p:cNvPr id="13" name="组合 12"/>
            <p:cNvGrpSpPr/>
            <p:nvPr/>
          </p:nvGrpSpPr>
          <p:grpSpPr>
            <a:xfrm>
              <a:off x="5820077" y="2154607"/>
              <a:ext cx="2303707" cy="2303707"/>
              <a:chOff x="4926840" y="1732375"/>
              <a:chExt cx="1656097" cy="1656098"/>
            </a:xfrm>
          </p:grpSpPr>
          <p:sp>
            <p:nvSpPr>
              <p:cNvPr id="17" name="任意多边形 1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18" name="椭圆 17"/>
              <p:cNvSpPr/>
              <p:nvPr/>
            </p:nvSpPr>
            <p:spPr>
              <a:xfrm>
                <a:off x="5189938" y="1995474"/>
                <a:ext cx="1129900" cy="1129900"/>
              </a:xfrm>
              <a:prstGeom prst="ellipse">
                <a:avLst/>
              </a:prstGeom>
              <a:solidFill>
                <a:srgbClr val="368044"/>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19" name="椭圆 18"/>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14" name="组合 13"/>
            <p:cNvGrpSpPr/>
            <p:nvPr/>
          </p:nvGrpSpPr>
          <p:grpSpPr>
            <a:xfrm>
              <a:off x="6471870" y="2897276"/>
              <a:ext cx="1000117" cy="977587"/>
              <a:chOff x="4123036" y="1134371"/>
              <a:chExt cx="1000117" cy="977587"/>
            </a:xfrm>
          </p:grpSpPr>
          <p:sp>
            <p:nvSpPr>
              <p:cNvPr id="15" name="文本框 14"/>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01</a:t>
                </a:r>
                <a:endParaRPr lang="zh-CN" altLang="en-US" sz="3000" dirty="0">
                  <a:solidFill>
                    <a:srgbClr val="368044"/>
                  </a:solidFill>
                  <a:latin typeface="Impact" panose="020B0806030902050204" pitchFamily="34" charset="0"/>
                </a:endParaRPr>
              </a:p>
            </p:txBody>
          </p:sp>
          <p:sp>
            <p:nvSpPr>
              <p:cNvPr id="16" name="文本框 15"/>
              <p:cNvSpPr txBox="1"/>
              <p:nvPr/>
            </p:nvSpPr>
            <p:spPr>
              <a:xfrm>
                <a:off x="4266701" y="1619515"/>
                <a:ext cx="740410" cy="492443"/>
              </a:xfrm>
              <a:prstGeom prst="rect">
                <a:avLst/>
              </a:prstGeom>
              <a:noFill/>
            </p:spPr>
            <p:txBody>
              <a:bodyPr wrap="square" rtlCol="0">
                <a:spAutoFit/>
              </a:bodyPr>
              <a:lstStyle/>
              <a:p>
                <a:pPr algn="ctr"/>
                <a:r>
                  <a:rPr lang="en-US" altLang="zh-CN" sz="900" dirty="0">
                    <a:solidFill>
                      <a:srgbClr val="368044"/>
                    </a:solidFill>
                    <a:latin typeface="LiHei Pro" panose="020B0500000000000000" pitchFamily="34" charset="-122"/>
                    <a:ea typeface="LiHei Pro" panose="020B0500000000000000" pitchFamily="34" charset="-122"/>
                  </a:rPr>
                  <a:t>OPTION</a:t>
                </a:r>
                <a:endParaRPr lang="zh-CN" altLang="en-US" sz="900" dirty="0">
                  <a:solidFill>
                    <a:srgbClr val="368044"/>
                  </a:solidFill>
                  <a:latin typeface="LiHei Pro" panose="020B0500000000000000" pitchFamily="34" charset="-122"/>
                  <a:ea typeface="LiHei Pro" panose="020B0500000000000000" pitchFamily="34" charset="-122"/>
                </a:endParaRPr>
              </a:p>
            </p:txBody>
          </p:sp>
        </p:grpSp>
      </p:grpSp>
      <p:grpSp>
        <p:nvGrpSpPr>
          <p:cNvPr id="20" name="组合 19"/>
          <p:cNvGrpSpPr/>
          <p:nvPr/>
        </p:nvGrpSpPr>
        <p:grpSpPr>
          <a:xfrm>
            <a:off x="3020197" y="2216095"/>
            <a:ext cx="1258551" cy="1258551"/>
            <a:chOff x="4026926" y="2516642"/>
            <a:chExt cx="1678068" cy="1678068"/>
          </a:xfrm>
        </p:grpSpPr>
        <p:grpSp>
          <p:nvGrpSpPr>
            <p:cNvPr id="21" name="组合 20"/>
            <p:cNvGrpSpPr/>
            <p:nvPr/>
          </p:nvGrpSpPr>
          <p:grpSpPr>
            <a:xfrm>
              <a:off x="4026926" y="2516642"/>
              <a:ext cx="1678068" cy="1678068"/>
              <a:chOff x="4926840" y="1732375"/>
              <a:chExt cx="1656097" cy="1656098"/>
            </a:xfrm>
          </p:grpSpPr>
          <p:sp>
            <p:nvSpPr>
              <p:cNvPr id="25" name="任意多边形 24"/>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26" name="椭圆 25"/>
              <p:cNvSpPr/>
              <p:nvPr/>
            </p:nvSpPr>
            <p:spPr>
              <a:xfrm>
                <a:off x="5189938" y="1995474"/>
                <a:ext cx="1129900" cy="1129900"/>
              </a:xfrm>
              <a:prstGeom prst="ellipse">
                <a:avLst/>
              </a:prstGeom>
              <a:solidFill>
                <a:srgbClr val="368044"/>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27" name="椭圆 26"/>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22" name="组合 21"/>
            <p:cNvGrpSpPr/>
            <p:nvPr/>
          </p:nvGrpSpPr>
          <p:grpSpPr>
            <a:xfrm>
              <a:off x="4365900" y="2973087"/>
              <a:ext cx="1000117" cy="977587"/>
              <a:chOff x="4123036" y="1134371"/>
              <a:chExt cx="1000117" cy="977587"/>
            </a:xfrm>
          </p:grpSpPr>
          <p:sp>
            <p:nvSpPr>
              <p:cNvPr id="23" name="文本框 22"/>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03</a:t>
                </a:r>
                <a:endParaRPr lang="zh-CN" altLang="en-US" sz="3000" dirty="0">
                  <a:solidFill>
                    <a:srgbClr val="368044"/>
                  </a:solidFill>
                  <a:latin typeface="Impact" panose="020B0806030902050204" pitchFamily="34" charset="0"/>
                </a:endParaRPr>
              </a:p>
            </p:txBody>
          </p:sp>
          <p:sp>
            <p:nvSpPr>
              <p:cNvPr id="24" name="文本框 23"/>
              <p:cNvSpPr txBox="1"/>
              <p:nvPr/>
            </p:nvSpPr>
            <p:spPr>
              <a:xfrm>
                <a:off x="4266701" y="1619515"/>
                <a:ext cx="740410" cy="492443"/>
              </a:xfrm>
              <a:prstGeom prst="rect">
                <a:avLst/>
              </a:prstGeom>
              <a:noFill/>
            </p:spPr>
            <p:txBody>
              <a:bodyPr wrap="square" rtlCol="0">
                <a:spAutoFit/>
              </a:bodyPr>
              <a:lstStyle/>
              <a:p>
                <a:pPr algn="ctr"/>
                <a:r>
                  <a:rPr lang="en-US" altLang="zh-CN" sz="900" dirty="0">
                    <a:solidFill>
                      <a:srgbClr val="368044"/>
                    </a:solidFill>
                    <a:latin typeface="LiHei Pro" panose="020B0500000000000000" pitchFamily="34" charset="-122"/>
                    <a:ea typeface="LiHei Pro" panose="020B0500000000000000" pitchFamily="34" charset="-122"/>
                  </a:rPr>
                  <a:t>OPTION</a:t>
                </a:r>
                <a:endParaRPr lang="zh-CN" altLang="en-US" sz="900" dirty="0">
                  <a:solidFill>
                    <a:srgbClr val="368044"/>
                  </a:solidFill>
                  <a:latin typeface="LiHei Pro" panose="020B0500000000000000" pitchFamily="34" charset="-122"/>
                  <a:ea typeface="LiHei Pro" panose="020B0500000000000000" pitchFamily="34" charset="-122"/>
                </a:endParaRPr>
              </a:p>
            </p:txBody>
          </p:sp>
        </p:grpSp>
      </p:grpSp>
      <p:grpSp>
        <p:nvGrpSpPr>
          <p:cNvPr id="28" name="组合 27"/>
          <p:cNvGrpSpPr/>
          <p:nvPr/>
        </p:nvGrpSpPr>
        <p:grpSpPr>
          <a:xfrm>
            <a:off x="3685460" y="1198169"/>
            <a:ext cx="1093181" cy="1093181"/>
            <a:chOff x="4913945" y="1159406"/>
            <a:chExt cx="1457575" cy="1457575"/>
          </a:xfrm>
        </p:grpSpPr>
        <p:grpSp>
          <p:nvGrpSpPr>
            <p:cNvPr id="29" name="组合 28"/>
            <p:cNvGrpSpPr/>
            <p:nvPr/>
          </p:nvGrpSpPr>
          <p:grpSpPr>
            <a:xfrm>
              <a:off x="4913945" y="1159406"/>
              <a:ext cx="1457575" cy="1457575"/>
              <a:chOff x="4926840" y="1732375"/>
              <a:chExt cx="1656097" cy="1656098"/>
            </a:xfrm>
          </p:grpSpPr>
          <p:sp>
            <p:nvSpPr>
              <p:cNvPr id="33" name="任意多边形 32"/>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34" name="椭圆 33"/>
              <p:cNvSpPr/>
              <p:nvPr/>
            </p:nvSpPr>
            <p:spPr>
              <a:xfrm>
                <a:off x="5189938" y="1995474"/>
                <a:ext cx="1129900" cy="1129900"/>
              </a:xfrm>
              <a:prstGeom prst="ellipse">
                <a:avLst/>
              </a:prstGeom>
              <a:solidFill>
                <a:srgbClr val="368044"/>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35" name="椭圆 34"/>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30" name="组合 29"/>
            <p:cNvGrpSpPr/>
            <p:nvPr/>
          </p:nvGrpSpPr>
          <p:grpSpPr>
            <a:xfrm>
              <a:off x="5133493" y="1514654"/>
              <a:ext cx="1000117" cy="945837"/>
              <a:chOff x="4123036" y="1134371"/>
              <a:chExt cx="1000117" cy="945837"/>
            </a:xfrm>
          </p:grpSpPr>
          <p:sp>
            <p:nvSpPr>
              <p:cNvPr id="31" name="文本框 30"/>
              <p:cNvSpPr txBox="1"/>
              <p:nvPr/>
            </p:nvSpPr>
            <p:spPr>
              <a:xfrm>
                <a:off x="4123036" y="1134371"/>
                <a:ext cx="1000117" cy="677109"/>
              </a:xfrm>
              <a:prstGeom prst="rect">
                <a:avLst/>
              </a:prstGeom>
              <a:noFill/>
            </p:spPr>
            <p:txBody>
              <a:bodyPr wrap="square" rtlCol="0">
                <a:spAutoFit/>
              </a:bodyPr>
              <a:lstStyle/>
              <a:p>
                <a:pPr algn="ctr"/>
                <a:r>
                  <a:rPr lang="en-US" altLang="zh-CN" sz="2700" dirty="0">
                    <a:solidFill>
                      <a:srgbClr val="368044"/>
                    </a:solidFill>
                    <a:latin typeface="Impact" panose="020B0806030902050204" pitchFamily="34" charset="0"/>
                  </a:rPr>
                  <a:t>02</a:t>
                </a:r>
                <a:endParaRPr lang="zh-CN" altLang="en-US" sz="2700" dirty="0">
                  <a:solidFill>
                    <a:srgbClr val="368044"/>
                  </a:solidFill>
                  <a:latin typeface="Impact" panose="020B0806030902050204" pitchFamily="34" charset="0"/>
                </a:endParaRPr>
              </a:p>
            </p:txBody>
          </p:sp>
          <p:sp>
            <p:nvSpPr>
              <p:cNvPr id="32" name="文本框 31"/>
              <p:cNvSpPr txBox="1"/>
              <p:nvPr/>
            </p:nvSpPr>
            <p:spPr>
              <a:xfrm>
                <a:off x="4266701" y="1587765"/>
                <a:ext cx="740410" cy="492443"/>
              </a:xfrm>
              <a:prstGeom prst="rect">
                <a:avLst/>
              </a:prstGeom>
              <a:noFill/>
            </p:spPr>
            <p:txBody>
              <a:bodyPr wrap="square" rtlCol="0">
                <a:spAutoFit/>
              </a:bodyPr>
              <a:lstStyle/>
              <a:p>
                <a:pPr algn="ctr"/>
                <a:r>
                  <a:rPr lang="en-US" altLang="zh-CN" sz="900" dirty="0">
                    <a:solidFill>
                      <a:srgbClr val="368044"/>
                    </a:solidFill>
                    <a:latin typeface="LiHei Pro" panose="020B0500000000000000" pitchFamily="34" charset="-122"/>
                    <a:ea typeface="LiHei Pro" panose="020B0500000000000000" pitchFamily="34" charset="-122"/>
                  </a:rPr>
                  <a:t>OPTION</a:t>
                </a:r>
                <a:endParaRPr lang="zh-CN" altLang="en-US" sz="900" dirty="0">
                  <a:solidFill>
                    <a:srgbClr val="368044"/>
                  </a:solidFill>
                  <a:latin typeface="LiHei Pro" panose="020B0500000000000000" pitchFamily="34" charset="-122"/>
                  <a:ea typeface="LiHei Pro" panose="020B0500000000000000" pitchFamily="34" charset="-122"/>
                </a:endParaRPr>
              </a:p>
            </p:txBody>
          </p:sp>
        </p:grpSp>
      </p:grpSp>
      <p:grpSp>
        <p:nvGrpSpPr>
          <p:cNvPr id="36" name="组合 35"/>
          <p:cNvGrpSpPr/>
          <p:nvPr/>
        </p:nvGrpSpPr>
        <p:grpSpPr>
          <a:xfrm>
            <a:off x="3555953" y="3384432"/>
            <a:ext cx="1370698" cy="1370698"/>
            <a:chOff x="4741270" y="4074426"/>
            <a:chExt cx="1827597" cy="1827597"/>
          </a:xfrm>
        </p:grpSpPr>
        <p:grpSp>
          <p:nvGrpSpPr>
            <p:cNvPr id="37" name="组合 36"/>
            <p:cNvGrpSpPr/>
            <p:nvPr/>
          </p:nvGrpSpPr>
          <p:grpSpPr>
            <a:xfrm>
              <a:off x="4741270" y="4074426"/>
              <a:ext cx="1827597" cy="1827597"/>
              <a:chOff x="4926840" y="1732375"/>
              <a:chExt cx="1656097" cy="1656098"/>
            </a:xfrm>
          </p:grpSpPr>
          <p:sp>
            <p:nvSpPr>
              <p:cNvPr id="41" name="任意多边形 40"/>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1905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42" name="椭圆 41"/>
              <p:cNvSpPr/>
              <p:nvPr/>
            </p:nvSpPr>
            <p:spPr>
              <a:xfrm>
                <a:off x="5189938" y="1995474"/>
                <a:ext cx="1129900" cy="1129900"/>
              </a:xfrm>
              <a:prstGeom prst="ellipse">
                <a:avLst/>
              </a:prstGeom>
              <a:solidFill>
                <a:srgbClr val="368044"/>
              </a:solidFill>
              <a:ln>
                <a:gradFill flip="none" rotWithShape="1">
                  <a:gsLst>
                    <a:gs pos="0">
                      <a:schemeClr val="bg1">
                        <a:lumMod val="85000"/>
                      </a:schemeClr>
                    </a:gs>
                    <a:gs pos="100000">
                      <a:schemeClr val="bg1"/>
                    </a:gs>
                  </a:gsLst>
                  <a:lin ang="2700000" scaled="1"/>
                  <a:tileRect/>
                </a:gradFill>
              </a:ln>
              <a:effectLst>
                <a:innerShdw blurRad="889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43" name="椭圆 42"/>
              <p:cNvSpPr/>
              <p:nvPr/>
            </p:nvSpPr>
            <p:spPr>
              <a:xfrm>
                <a:off x="5313048" y="2122912"/>
                <a:ext cx="883681" cy="883682"/>
              </a:xfrm>
              <a:prstGeom prst="ellipse">
                <a:avLst/>
              </a:prstGeom>
              <a:gradFill>
                <a:gsLst>
                  <a:gs pos="0">
                    <a:schemeClr val="bg1">
                      <a:lumMod val="85000"/>
                    </a:schemeClr>
                  </a:gs>
                  <a:gs pos="100000">
                    <a:schemeClr val="bg1"/>
                  </a:gs>
                </a:gsLst>
                <a:lin ang="2700000" scaled="1"/>
              </a:gradFill>
              <a:ln w="2540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38" name="组合 37"/>
            <p:cNvGrpSpPr/>
            <p:nvPr/>
          </p:nvGrpSpPr>
          <p:grpSpPr>
            <a:xfrm>
              <a:off x="5155030" y="4608474"/>
              <a:ext cx="1000117" cy="977587"/>
              <a:chOff x="4123036" y="1134371"/>
              <a:chExt cx="1000117" cy="977587"/>
            </a:xfrm>
          </p:grpSpPr>
          <p:sp>
            <p:nvSpPr>
              <p:cNvPr id="39" name="文本框 38"/>
              <p:cNvSpPr txBox="1"/>
              <p:nvPr/>
            </p:nvSpPr>
            <p:spPr>
              <a:xfrm>
                <a:off x="4123036" y="1134371"/>
                <a:ext cx="1000117" cy="738664"/>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04</a:t>
                </a:r>
                <a:endParaRPr lang="zh-CN" altLang="en-US" sz="3000" dirty="0">
                  <a:solidFill>
                    <a:srgbClr val="368044"/>
                  </a:solidFill>
                  <a:latin typeface="Impact" panose="020B0806030902050204" pitchFamily="34" charset="0"/>
                </a:endParaRPr>
              </a:p>
            </p:txBody>
          </p:sp>
          <p:sp>
            <p:nvSpPr>
              <p:cNvPr id="40" name="文本框 39"/>
              <p:cNvSpPr txBox="1"/>
              <p:nvPr/>
            </p:nvSpPr>
            <p:spPr>
              <a:xfrm>
                <a:off x="4266701" y="1619515"/>
                <a:ext cx="740410" cy="492443"/>
              </a:xfrm>
              <a:prstGeom prst="rect">
                <a:avLst/>
              </a:prstGeom>
              <a:noFill/>
            </p:spPr>
            <p:txBody>
              <a:bodyPr wrap="square" rtlCol="0">
                <a:spAutoFit/>
              </a:bodyPr>
              <a:lstStyle/>
              <a:p>
                <a:pPr algn="ctr"/>
                <a:r>
                  <a:rPr lang="en-US" altLang="zh-CN" sz="900" dirty="0">
                    <a:solidFill>
                      <a:srgbClr val="368044"/>
                    </a:solidFill>
                    <a:latin typeface="LiHei Pro" panose="020B0500000000000000" pitchFamily="34" charset="-122"/>
                    <a:ea typeface="LiHei Pro" panose="020B0500000000000000" pitchFamily="34" charset="-122"/>
                  </a:rPr>
                  <a:t>OPTION</a:t>
                </a:r>
                <a:endParaRPr lang="zh-CN" altLang="en-US" sz="900" dirty="0">
                  <a:solidFill>
                    <a:srgbClr val="368044"/>
                  </a:solidFill>
                  <a:latin typeface="LiHei Pro" panose="020B0500000000000000" pitchFamily="34" charset="-122"/>
                  <a:ea typeface="LiHei Pro" panose="020B0500000000000000" pitchFamily="34" charset="-122"/>
                </a:endParaRPr>
              </a:p>
            </p:txBody>
          </p:sp>
        </p:grpSp>
      </p:grpSp>
      <p:grpSp>
        <p:nvGrpSpPr>
          <p:cNvPr id="44" name="组合 43"/>
          <p:cNvGrpSpPr/>
          <p:nvPr/>
        </p:nvGrpSpPr>
        <p:grpSpPr>
          <a:xfrm>
            <a:off x="4629085" y="991893"/>
            <a:ext cx="2013686" cy="824656"/>
            <a:chOff x="6172112" y="884374"/>
            <a:chExt cx="2684915" cy="1099541"/>
          </a:xfrm>
        </p:grpSpPr>
        <p:grpSp>
          <p:nvGrpSpPr>
            <p:cNvPr id="45" name="组合 44"/>
            <p:cNvGrpSpPr/>
            <p:nvPr/>
          </p:nvGrpSpPr>
          <p:grpSpPr>
            <a:xfrm>
              <a:off x="6172112" y="884374"/>
              <a:ext cx="2684915" cy="1099541"/>
              <a:chOff x="5947699" y="908862"/>
              <a:chExt cx="2684915" cy="1099541"/>
            </a:xfrm>
          </p:grpSpPr>
          <p:grpSp>
            <p:nvGrpSpPr>
              <p:cNvPr id="50" name="组合 49"/>
              <p:cNvGrpSpPr/>
              <p:nvPr/>
            </p:nvGrpSpPr>
            <p:grpSpPr>
              <a:xfrm flipV="1">
                <a:off x="5947699" y="1317986"/>
                <a:ext cx="2684915" cy="333365"/>
                <a:chOff x="5272248" y="4626108"/>
                <a:chExt cx="2684915" cy="333365"/>
              </a:xfrm>
            </p:grpSpPr>
            <p:sp>
              <p:nvSpPr>
                <p:cNvPr id="53" name="椭圆 5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5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1" name="文本框 50"/>
              <p:cNvSpPr txBox="1"/>
              <p:nvPr/>
            </p:nvSpPr>
            <p:spPr>
              <a:xfrm>
                <a:off x="6852147" y="908862"/>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52" name="文本框 51"/>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6" name="Group 46"/>
            <p:cNvGrpSpPr>
              <a:grpSpLocks noChangeAspect="1"/>
            </p:cNvGrpSpPr>
            <p:nvPr/>
          </p:nvGrpSpPr>
          <p:grpSpPr bwMode="auto">
            <a:xfrm>
              <a:off x="6599037" y="916055"/>
              <a:ext cx="513393" cy="317847"/>
              <a:chOff x="3098" y="1701"/>
              <a:chExt cx="1486" cy="920"/>
            </a:xfrm>
            <a:solidFill>
              <a:schemeClr val="tx1">
                <a:lumMod val="50000"/>
                <a:lumOff val="50000"/>
                <a:alpha val="40000"/>
              </a:schemeClr>
            </a:solidFill>
          </p:grpSpPr>
          <p:sp>
            <p:nvSpPr>
              <p:cNvPr id="47"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8"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55" name="组合 54"/>
          <p:cNvGrpSpPr/>
          <p:nvPr/>
        </p:nvGrpSpPr>
        <p:grpSpPr>
          <a:xfrm>
            <a:off x="1171570" y="2024619"/>
            <a:ext cx="2013686" cy="847671"/>
            <a:chOff x="1562093" y="2261341"/>
            <a:chExt cx="2684915" cy="1130227"/>
          </a:xfrm>
        </p:grpSpPr>
        <p:grpSp>
          <p:nvGrpSpPr>
            <p:cNvPr id="56" name="组合 55"/>
            <p:cNvGrpSpPr/>
            <p:nvPr/>
          </p:nvGrpSpPr>
          <p:grpSpPr>
            <a:xfrm flipH="1">
              <a:off x="1562093" y="2292027"/>
              <a:ext cx="2684915" cy="1099541"/>
              <a:chOff x="5947699" y="908862"/>
              <a:chExt cx="2684915" cy="1099541"/>
            </a:xfrm>
          </p:grpSpPr>
          <p:grpSp>
            <p:nvGrpSpPr>
              <p:cNvPr id="62" name="组合 61"/>
              <p:cNvGrpSpPr/>
              <p:nvPr/>
            </p:nvGrpSpPr>
            <p:grpSpPr>
              <a:xfrm flipV="1">
                <a:off x="5947699" y="1317986"/>
                <a:ext cx="2684915" cy="333365"/>
                <a:chOff x="5272248" y="4626108"/>
                <a:chExt cx="2684915" cy="333365"/>
              </a:xfrm>
            </p:grpSpPr>
            <p:sp>
              <p:nvSpPr>
                <p:cNvPr id="65" name="椭圆 64"/>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65"/>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3" name="文本框 62"/>
              <p:cNvSpPr txBox="1"/>
              <p:nvPr/>
            </p:nvSpPr>
            <p:spPr>
              <a:xfrm>
                <a:off x="6852147" y="908862"/>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64" name="文本框 63"/>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57" name="Group 36"/>
            <p:cNvGrpSpPr>
              <a:grpSpLocks noChangeAspect="1"/>
            </p:cNvGrpSpPr>
            <p:nvPr/>
          </p:nvGrpSpPr>
          <p:grpSpPr bwMode="auto">
            <a:xfrm>
              <a:off x="3356548" y="2261341"/>
              <a:ext cx="435595" cy="376235"/>
              <a:chOff x="3321" y="1710"/>
              <a:chExt cx="1042" cy="900"/>
            </a:xfrm>
            <a:solidFill>
              <a:schemeClr val="tx1">
                <a:lumMod val="50000"/>
                <a:lumOff val="50000"/>
                <a:alpha val="40000"/>
              </a:schemeClr>
            </a:solidFill>
          </p:grpSpPr>
          <p:sp>
            <p:nvSpPr>
              <p:cNvPr id="58"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1"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67" name="组合 66"/>
          <p:cNvGrpSpPr/>
          <p:nvPr/>
        </p:nvGrpSpPr>
        <p:grpSpPr>
          <a:xfrm>
            <a:off x="5904271" y="1856769"/>
            <a:ext cx="2013686" cy="853260"/>
            <a:chOff x="7872361" y="2037541"/>
            <a:chExt cx="2684915" cy="1137679"/>
          </a:xfrm>
        </p:grpSpPr>
        <p:grpSp>
          <p:nvGrpSpPr>
            <p:cNvPr id="68" name="组合 67"/>
            <p:cNvGrpSpPr/>
            <p:nvPr/>
          </p:nvGrpSpPr>
          <p:grpSpPr>
            <a:xfrm>
              <a:off x="7872361" y="2075679"/>
              <a:ext cx="2684915" cy="1099541"/>
              <a:chOff x="5947699" y="908862"/>
              <a:chExt cx="2684915" cy="1099541"/>
            </a:xfrm>
          </p:grpSpPr>
          <p:grpSp>
            <p:nvGrpSpPr>
              <p:cNvPr id="70" name="组合 69"/>
              <p:cNvGrpSpPr/>
              <p:nvPr/>
            </p:nvGrpSpPr>
            <p:grpSpPr>
              <a:xfrm flipV="1">
                <a:off x="5947699" y="1317986"/>
                <a:ext cx="2684915" cy="333365"/>
                <a:chOff x="5272248" y="4626108"/>
                <a:chExt cx="2684915" cy="333365"/>
              </a:xfrm>
            </p:grpSpPr>
            <p:sp>
              <p:nvSpPr>
                <p:cNvPr id="73" name="椭圆 72"/>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3"/>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1" name="文本框 70"/>
              <p:cNvSpPr txBox="1"/>
              <p:nvPr/>
            </p:nvSpPr>
            <p:spPr>
              <a:xfrm>
                <a:off x="6852147" y="908862"/>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72" name="文本框 71"/>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69" name="Freeform 57"/>
            <p:cNvSpPr>
              <a:spLocks noEditPoints="1"/>
            </p:cNvSpPr>
            <p:nvPr/>
          </p:nvSpPr>
          <p:spPr bwMode="auto">
            <a:xfrm>
              <a:off x="8341660" y="2037541"/>
              <a:ext cx="394477" cy="395236"/>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endParaRPr lang="zh-CN" altLang="en-US" sz="1013" dirty="0"/>
            </a:p>
          </p:txBody>
        </p:sp>
      </p:grpSp>
      <p:grpSp>
        <p:nvGrpSpPr>
          <p:cNvPr id="75" name="组合 74"/>
          <p:cNvGrpSpPr/>
          <p:nvPr/>
        </p:nvGrpSpPr>
        <p:grpSpPr>
          <a:xfrm>
            <a:off x="1628640" y="3522329"/>
            <a:ext cx="2013686" cy="851719"/>
            <a:chOff x="2171519" y="4258285"/>
            <a:chExt cx="2684915" cy="1135625"/>
          </a:xfrm>
        </p:grpSpPr>
        <p:sp>
          <p:nvSpPr>
            <p:cNvPr id="76" name="Freeform 53"/>
            <p:cNvSpPr>
              <a:spLocks noEditPoints="1"/>
            </p:cNvSpPr>
            <p:nvPr/>
          </p:nvSpPr>
          <p:spPr bwMode="auto">
            <a:xfrm>
              <a:off x="3900966" y="4258285"/>
              <a:ext cx="405877" cy="405877"/>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tx1">
                <a:lumMod val="50000"/>
                <a:lumOff val="50000"/>
                <a:alpha val="40000"/>
              </a:schemeClr>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77" name="组合 76"/>
            <p:cNvGrpSpPr/>
            <p:nvPr/>
          </p:nvGrpSpPr>
          <p:grpSpPr>
            <a:xfrm flipH="1">
              <a:off x="2171519" y="4294369"/>
              <a:ext cx="2684915" cy="1099541"/>
              <a:chOff x="5947699" y="908862"/>
              <a:chExt cx="2684915" cy="1099541"/>
            </a:xfrm>
          </p:grpSpPr>
          <p:grpSp>
            <p:nvGrpSpPr>
              <p:cNvPr id="78" name="组合 77"/>
              <p:cNvGrpSpPr/>
              <p:nvPr/>
            </p:nvGrpSpPr>
            <p:grpSpPr>
              <a:xfrm flipV="1">
                <a:off x="5947699" y="1317986"/>
                <a:ext cx="2684915" cy="333365"/>
                <a:chOff x="5272248" y="4626108"/>
                <a:chExt cx="2684915" cy="333365"/>
              </a:xfrm>
            </p:grpSpPr>
            <p:sp>
              <p:nvSpPr>
                <p:cNvPr id="81" name="椭圆 80"/>
                <p:cNvSpPr/>
                <p:nvPr/>
              </p:nvSpPr>
              <p:spPr>
                <a:xfrm>
                  <a:off x="5272248" y="4626108"/>
                  <a:ext cx="81021" cy="81021"/>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任意多边形 81"/>
                <p:cNvSpPr/>
                <p:nvPr/>
              </p:nvSpPr>
              <p:spPr>
                <a:xfrm>
                  <a:off x="5335428" y="4686869"/>
                  <a:ext cx="2621735" cy="272604"/>
                </a:xfrm>
                <a:custGeom>
                  <a:avLst/>
                  <a:gdLst>
                    <a:gd name="connsiteX0" fmla="*/ 0 w 2815771"/>
                    <a:gd name="connsiteY0" fmla="*/ 0 h 638628"/>
                    <a:gd name="connsiteX1" fmla="*/ 725714 w 2815771"/>
                    <a:gd name="connsiteY1" fmla="*/ 638628 h 638628"/>
                    <a:gd name="connsiteX2" fmla="*/ 2815771 w 2815771"/>
                    <a:gd name="connsiteY2" fmla="*/ 638628 h 638628"/>
                    <a:gd name="connsiteX0" fmla="*/ 0 w 2815771"/>
                    <a:gd name="connsiteY0" fmla="*/ 0 h 649982"/>
                    <a:gd name="connsiteX1" fmla="*/ 254183 w 2815771"/>
                    <a:gd name="connsiteY1" fmla="*/ 649982 h 649982"/>
                    <a:gd name="connsiteX2" fmla="*/ 2815771 w 2815771"/>
                    <a:gd name="connsiteY2" fmla="*/ 638628 h 649982"/>
                  </a:gdLst>
                  <a:ahLst/>
                  <a:cxnLst>
                    <a:cxn ang="0">
                      <a:pos x="connsiteX0" y="connsiteY0"/>
                    </a:cxn>
                    <a:cxn ang="0">
                      <a:pos x="connsiteX1" y="connsiteY1"/>
                    </a:cxn>
                    <a:cxn ang="0">
                      <a:pos x="connsiteX2" y="connsiteY2"/>
                    </a:cxn>
                  </a:cxnLst>
                  <a:rect l="l" t="t" r="r" b="b"/>
                  <a:pathLst>
                    <a:path w="2815771" h="649982">
                      <a:moveTo>
                        <a:pt x="0" y="0"/>
                      </a:moveTo>
                      <a:lnTo>
                        <a:pt x="254183" y="649982"/>
                      </a:lnTo>
                      <a:lnTo>
                        <a:pt x="2815771" y="638628"/>
                      </a:lnTo>
                    </a:path>
                  </a:pathLst>
                </a:custGeom>
                <a:noFill/>
                <a:ln w="19050">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79" name="文本框 78"/>
              <p:cNvSpPr txBox="1"/>
              <p:nvPr/>
            </p:nvSpPr>
            <p:spPr>
              <a:xfrm>
                <a:off x="6852147" y="908862"/>
                <a:ext cx="1780467" cy="430887"/>
              </a:xfrm>
              <a:prstGeom prst="rect">
                <a:avLst/>
              </a:prstGeom>
              <a:noFill/>
            </p:spPr>
            <p:txBody>
              <a:bodyPr wrap="square" rtlCol="0">
                <a:spAutoFit/>
              </a:bodyPr>
              <a:lstStyle/>
              <a:p>
                <a:r>
                  <a:rPr lang="zh-CN" altLang="en-US" sz="15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80" name="文本框 79"/>
              <p:cNvSpPr txBox="1"/>
              <p:nvPr/>
            </p:nvSpPr>
            <p:spPr>
              <a:xfrm>
                <a:off x="6290683" y="1331295"/>
                <a:ext cx="2341931" cy="677108"/>
              </a:xfrm>
              <a:prstGeom prst="rect">
                <a:avLst/>
              </a:prstGeom>
              <a:noFill/>
            </p:spPr>
            <p:txBody>
              <a:bodyPr wrap="square" rtlCol="0">
                <a:spAutoFit/>
              </a:bodyPr>
              <a:lstStyle/>
              <a:p>
                <a:pPr>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spTree>
    <p:extLst>
      <p:ext uri="{BB962C8B-B14F-4D97-AF65-F5344CB8AC3E}">
        <p14:creationId xmlns:p14="http://schemas.microsoft.com/office/powerpoint/2010/main" val="2648866747"/>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42" presetClass="path" presetSubtype="0" fill="hold" nodeType="withEffect" p14:presetBounceEnd="50000">
                                      <p:stCondLst>
                                        <p:cond delay="0"/>
                                      </p:stCondLst>
                                      <p:childTnLst>
                                        <p:animMotion origin="layout" path="M -4.79167E-6 -4.44444E-6 L 0.3879 -0.00208 " pathEditMode="relative" rAng="0" ptsTypes="AA" p14:bounceEnd="50000">
                                          <p:cBhvr>
                                            <p:cTn id="24" dur="1000" spd="-100000" fill="hold"/>
                                            <p:tgtEl>
                                              <p:spTgt spid="12"/>
                                            </p:tgtEl>
                                            <p:attrNameLst>
                                              <p:attrName>ppt_x</p:attrName>
                                              <p:attrName>ppt_y</p:attrName>
                                            </p:attrNameLst>
                                          </p:cBhvr>
                                          <p:rCtr x="19388" y="-116"/>
                                        </p:animMotion>
                                      </p:childTnLst>
                                    </p:cTn>
                                  </p:par>
                                  <p:par>
                                    <p:cTn id="25" presetID="1" presetClass="entr" presetSubtype="0" fill="hold" nodeType="withEffect">
                                      <p:stCondLst>
                                        <p:cond delay="500"/>
                                      </p:stCondLst>
                                      <p:childTnLst>
                                        <p:set>
                                          <p:cBhvr>
                                            <p:cTn id="26" dur="1" fill="hold">
                                              <p:stCondLst>
                                                <p:cond delay="0"/>
                                              </p:stCondLst>
                                            </p:cTn>
                                            <p:tgtEl>
                                              <p:spTgt spid="67"/>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67"/>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28"/>
                                            </p:tgtEl>
                                            <p:attrNameLst>
                                              <p:attrName>style.visibility</p:attrName>
                                            </p:attrNameLst>
                                          </p:cBhvr>
                                          <p:to>
                                            <p:strVal val="visible"/>
                                          </p:to>
                                        </p:set>
                                      </p:childTnLst>
                                    </p:cTn>
                                  </p:par>
                                  <p:par>
                                    <p:cTn id="31" presetID="42" presetClass="path" presetSubtype="0" fill="hold" nodeType="withEffect" p14:presetBounceEnd="50000">
                                      <p:stCondLst>
                                        <p:cond delay="500"/>
                                      </p:stCondLst>
                                      <p:childTnLst>
                                        <p:animMotion origin="layout" path="M 1.875E-6 1.48148E-6 L 1.875E-6 -0.60324 " pathEditMode="relative" rAng="0" ptsTypes="AA" p14:bounceEnd="50000">
                                          <p:cBhvr>
                                            <p:cTn id="32" dur="1000" spd="-100000" fill="hold"/>
                                            <p:tgtEl>
                                              <p:spTgt spid="28"/>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44"/>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44"/>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20"/>
                                            </p:tgtEl>
                                            <p:attrNameLst>
                                              <p:attrName>style.visibility</p:attrName>
                                            </p:attrNameLst>
                                          </p:cBhvr>
                                          <p:to>
                                            <p:strVal val="visible"/>
                                          </p:to>
                                        </p:set>
                                      </p:childTnLst>
                                    </p:cTn>
                                  </p:par>
                                  <p:par>
                                    <p:cTn id="39" presetID="42" presetClass="path" presetSubtype="0" fill="hold" nodeType="withEffect" p14:presetBounceEnd="50000">
                                      <p:stCondLst>
                                        <p:cond delay="1000"/>
                                      </p:stCondLst>
                                      <p:childTnLst>
                                        <p:animMotion origin="layout" path="M 1.45833E-6 -3.7037E-7 L -0.39909 -0.00023 " pathEditMode="relative" rAng="0" ptsTypes="AA" p14:bounceEnd="50000">
                                          <p:cBhvr>
                                            <p:cTn id="40" dur="1000" spd="-100000" fill="hold"/>
                                            <p:tgtEl>
                                              <p:spTgt spid="20"/>
                                            </p:tgtEl>
                                            <p:attrNameLst>
                                              <p:attrName>ppt_x</p:attrName>
                                              <p:attrName>ppt_y</p:attrName>
                                            </p:attrNameLst>
                                          </p:cBhvr>
                                          <p:rCtr x="-19961" y="-23"/>
                                        </p:animMotion>
                                      </p:childTnLst>
                                    </p:cTn>
                                  </p:par>
                                  <p:par>
                                    <p:cTn id="41" presetID="1" presetClass="entr" presetSubtype="0" fill="hold" nodeType="withEffect">
                                      <p:stCondLst>
                                        <p:cond delay="1500"/>
                                      </p:stCondLst>
                                      <p:childTnLst>
                                        <p:set>
                                          <p:cBhvr>
                                            <p:cTn id="42" dur="1" fill="hold">
                                              <p:stCondLst>
                                                <p:cond delay="0"/>
                                              </p:stCondLst>
                                            </p:cTn>
                                            <p:tgtEl>
                                              <p:spTgt spid="55"/>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55"/>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2000"/>
                                      </p:stCondLst>
                                      <p:childTnLst>
                                        <p:set>
                                          <p:cBhvr>
                                            <p:cTn id="46" dur="1" fill="hold">
                                              <p:stCondLst>
                                                <p:cond delay="0"/>
                                              </p:stCondLst>
                                            </p:cTn>
                                            <p:tgtEl>
                                              <p:spTgt spid="36"/>
                                            </p:tgtEl>
                                            <p:attrNameLst>
                                              <p:attrName>style.visibility</p:attrName>
                                            </p:attrNameLst>
                                          </p:cBhvr>
                                          <p:to>
                                            <p:strVal val="visible"/>
                                          </p:to>
                                        </p:set>
                                      </p:childTnLst>
                                    </p:cTn>
                                  </p:par>
                                  <p:par>
                                    <p:cTn id="47" presetID="42" presetClass="path" presetSubtype="0" fill="hold" nodeType="withEffect" p14:presetBounceEnd="50000">
                                      <p:stCondLst>
                                        <p:cond delay="2000"/>
                                      </p:stCondLst>
                                      <p:childTnLst>
                                        <p:animMotion origin="layout" path="M -2.08333E-6 -4.81481E-6 L 0.00026 0.4588 " pathEditMode="relative" rAng="0" ptsTypes="AA" p14:bounceEnd="50000">
                                          <p:cBhvr>
                                            <p:cTn id="48" dur="1000" spd="-100000" fill="hold"/>
                                            <p:tgtEl>
                                              <p:spTgt spid="36"/>
                                            </p:tgtEl>
                                            <p:attrNameLst>
                                              <p:attrName>ppt_x</p:attrName>
                                              <p:attrName>ppt_y</p:attrName>
                                            </p:attrNameLst>
                                          </p:cBhvr>
                                          <p:rCtr x="13" y="22940"/>
                                        </p:animMotion>
                                      </p:childTnLst>
                                    </p:cTn>
                                  </p:par>
                                  <p:par>
                                    <p:cTn id="49" presetID="1" presetClass="entr" presetSubtype="0" fill="hold" nodeType="withEffect">
                                      <p:stCondLst>
                                        <p:cond delay="2250"/>
                                      </p:stCondLst>
                                      <p:childTnLst>
                                        <p:set>
                                          <p:cBhvr>
                                            <p:cTn id="50" dur="1" fill="hold">
                                              <p:stCondLst>
                                                <p:cond delay="0"/>
                                              </p:stCondLst>
                                            </p:cTn>
                                            <p:tgtEl>
                                              <p:spTgt spid="75"/>
                                            </p:tgtEl>
                                            <p:attrNameLst>
                                              <p:attrName>style.visibility</p:attrName>
                                            </p:attrNameLst>
                                          </p:cBhvr>
                                          <p:to>
                                            <p:strVal val="visible"/>
                                          </p:to>
                                        </p:set>
                                      </p:childTnLst>
                                    </p:cTn>
                                  </p:par>
                                  <p:par>
                                    <p:cTn id="51" presetID="35" presetClass="emph" presetSubtype="0" repeatCount="2000" fill="hold" nodeType="withEffect">
                                      <p:stCondLst>
                                        <p:cond delay="2250"/>
                                      </p:stCondLst>
                                      <p:childTnLst>
                                        <p:anim calcmode="discrete" valueType="str">
                                          <p:cBhvr>
                                            <p:cTn id="52" dur="250" fill="hold"/>
                                            <p:tgtEl>
                                              <p:spTgt spid="7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par>
                                    <p:cTn id="23" presetID="42" presetClass="path" presetSubtype="0" fill="hold" nodeType="withEffect">
                                      <p:stCondLst>
                                        <p:cond delay="0"/>
                                      </p:stCondLst>
                                      <p:childTnLst>
                                        <p:animMotion origin="layout" path="M -4.79167E-6 -4.44444E-6 L 0.3879 -0.00208 " pathEditMode="relative" rAng="0" ptsTypes="AA">
                                          <p:cBhvr>
                                            <p:cTn id="24" dur="1000" spd="-100000" fill="hold"/>
                                            <p:tgtEl>
                                              <p:spTgt spid="12"/>
                                            </p:tgtEl>
                                            <p:attrNameLst>
                                              <p:attrName>ppt_x</p:attrName>
                                              <p:attrName>ppt_y</p:attrName>
                                            </p:attrNameLst>
                                          </p:cBhvr>
                                          <p:rCtr x="19388" y="-116"/>
                                        </p:animMotion>
                                      </p:childTnLst>
                                    </p:cTn>
                                  </p:par>
                                  <p:par>
                                    <p:cTn id="25" presetID="1" presetClass="entr" presetSubtype="0" fill="hold" nodeType="withEffect">
                                      <p:stCondLst>
                                        <p:cond delay="500"/>
                                      </p:stCondLst>
                                      <p:childTnLst>
                                        <p:set>
                                          <p:cBhvr>
                                            <p:cTn id="26" dur="1" fill="hold">
                                              <p:stCondLst>
                                                <p:cond delay="0"/>
                                              </p:stCondLst>
                                            </p:cTn>
                                            <p:tgtEl>
                                              <p:spTgt spid="67"/>
                                            </p:tgtEl>
                                            <p:attrNameLst>
                                              <p:attrName>style.visibility</p:attrName>
                                            </p:attrNameLst>
                                          </p:cBhvr>
                                          <p:to>
                                            <p:strVal val="visible"/>
                                          </p:to>
                                        </p:set>
                                      </p:childTnLst>
                                    </p:cTn>
                                  </p:par>
                                  <p:par>
                                    <p:cTn id="27" presetID="35" presetClass="emph" presetSubtype="0" repeatCount="2000" fill="hold" nodeType="withEffect">
                                      <p:stCondLst>
                                        <p:cond delay="500"/>
                                      </p:stCondLst>
                                      <p:childTnLst>
                                        <p:anim calcmode="discrete" valueType="str">
                                          <p:cBhvr>
                                            <p:cTn id="28" dur="250" fill="hold"/>
                                            <p:tgtEl>
                                              <p:spTgt spid="67"/>
                                            </p:tgtEl>
                                            <p:attrNameLst>
                                              <p:attrName>style.visibility</p:attrName>
                                            </p:attrNameLst>
                                          </p:cBhvr>
                                          <p:tavLst>
                                            <p:tav tm="0">
                                              <p:val>
                                                <p:strVal val="hidden"/>
                                              </p:val>
                                            </p:tav>
                                            <p:tav tm="50000">
                                              <p:val>
                                                <p:strVal val="visible"/>
                                              </p:val>
                                            </p:tav>
                                          </p:tavLst>
                                        </p:anim>
                                      </p:childTnLst>
                                    </p:cTn>
                                  </p:par>
                                  <p:par>
                                    <p:cTn id="29" presetID="1" presetClass="entr" presetSubtype="0" fill="hold" nodeType="withEffect">
                                      <p:stCondLst>
                                        <p:cond delay="500"/>
                                      </p:stCondLst>
                                      <p:childTnLst>
                                        <p:set>
                                          <p:cBhvr>
                                            <p:cTn id="30" dur="1" fill="hold">
                                              <p:stCondLst>
                                                <p:cond delay="0"/>
                                              </p:stCondLst>
                                            </p:cTn>
                                            <p:tgtEl>
                                              <p:spTgt spid="28"/>
                                            </p:tgtEl>
                                            <p:attrNameLst>
                                              <p:attrName>style.visibility</p:attrName>
                                            </p:attrNameLst>
                                          </p:cBhvr>
                                          <p:to>
                                            <p:strVal val="visible"/>
                                          </p:to>
                                        </p:set>
                                      </p:childTnLst>
                                    </p:cTn>
                                  </p:par>
                                  <p:par>
                                    <p:cTn id="31" presetID="42" presetClass="path" presetSubtype="0" fill="hold" nodeType="withEffect">
                                      <p:stCondLst>
                                        <p:cond delay="500"/>
                                      </p:stCondLst>
                                      <p:childTnLst>
                                        <p:animMotion origin="layout" path="M 1.875E-6 1.48148E-6 L 1.875E-6 -0.60324 " pathEditMode="relative" rAng="0" ptsTypes="AA">
                                          <p:cBhvr>
                                            <p:cTn id="32" dur="1000" spd="-100000" fill="hold"/>
                                            <p:tgtEl>
                                              <p:spTgt spid="28"/>
                                            </p:tgtEl>
                                            <p:attrNameLst>
                                              <p:attrName>ppt_x</p:attrName>
                                              <p:attrName>ppt_y</p:attrName>
                                            </p:attrNameLst>
                                          </p:cBhvr>
                                          <p:rCtr x="0" y="-30162"/>
                                        </p:animMotion>
                                      </p:childTnLst>
                                    </p:cTn>
                                  </p:par>
                                  <p:par>
                                    <p:cTn id="33" presetID="1" presetClass="entr" presetSubtype="0" fill="hold" nodeType="withEffect">
                                      <p:stCondLst>
                                        <p:cond delay="1000"/>
                                      </p:stCondLst>
                                      <p:childTnLst>
                                        <p:set>
                                          <p:cBhvr>
                                            <p:cTn id="34" dur="1" fill="hold">
                                              <p:stCondLst>
                                                <p:cond delay="0"/>
                                              </p:stCondLst>
                                            </p:cTn>
                                            <p:tgtEl>
                                              <p:spTgt spid="44"/>
                                            </p:tgtEl>
                                            <p:attrNameLst>
                                              <p:attrName>style.visibility</p:attrName>
                                            </p:attrNameLst>
                                          </p:cBhvr>
                                          <p:to>
                                            <p:strVal val="visible"/>
                                          </p:to>
                                        </p:set>
                                      </p:childTnLst>
                                    </p:cTn>
                                  </p:par>
                                  <p:par>
                                    <p:cTn id="35" presetID="35" presetClass="emph" presetSubtype="0" repeatCount="2000" fill="hold" nodeType="withEffect">
                                      <p:stCondLst>
                                        <p:cond delay="1000"/>
                                      </p:stCondLst>
                                      <p:childTnLst>
                                        <p:anim calcmode="discrete" valueType="str">
                                          <p:cBhvr>
                                            <p:cTn id="36" dur="250" fill="hold"/>
                                            <p:tgtEl>
                                              <p:spTgt spid="44"/>
                                            </p:tgtEl>
                                            <p:attrNameLst>
                                              <p:attrName>style.visibility</p:attrName>
                                            </p:attrNameLst>
                                          </p:cBhvr>
                                          <p:tavLst>
                                            <p:tav tm="0">
                                              <p:val>
                                                <p:strVal val="hidden"/>
                                              </p:val>
                                            </p:tav>
                                            <p:tav tm="50000">
                                              <p:val>
                                                <p:strVal val="visible"/>
                                              </p:val>
                                            </p:tav>
                                          </p:tavLst>
                                        </p:anim>
                                      </p:childTnLst>
                                    </p:cTn>
                                  </p:par>
                                  <p:par>
                                    <p:cTn id="37" presetID="1" presetClass="entr" presetSubtype="0" fill="hold" nodeType="withEffect">
                                      <p:stCondLst>
                                        <p:cond delay="1000"/>
                                      </p:stCondLst>
                                      <p:childTnLst>
                                        <p:set>
                                          <p:cBhvr>
                                            <p:cTn id="38" dur="1" fill="hold">
                                              <p:stCondLst>
                                                <p:cond delay="0"/>
                                              </p:stCondLst>
                                            </p:cTn>
                                            <p:tgtEl>
                                              <p:spTgt spid="20"/>
                                            </p:tgtEl>
                                            <p:attrNameLst>
                                              <p:attrName>style.visibility</p:attrName>
                                            </p:attrNameLst>
                                          </p:cBhvr>
                                          <p:to>
                                            <p:strVal val="visible"/>
                                          </p:to>
                                        </p:set>
                                      </p:childTnLst>
                                    </p:cTn>
                                  </p:par>
                                  <p:par>
                                    <p:cTn id="39" presetID="42" presetClass="path" presetSubtype="0" fill="hold" nodeType="withEffect">
                                      <p:stCondLst>
                                        <p:cond delay="1000"/>
                                      </p:stCondLst>
                                      <p:childTnLst>
                                        <p:animMotion origin="layout" path="M 1.45833E-6 -3.7037E-7 L -0.39909 -0.00023 " pathEditMode="relative" rAng="0" ptsTypes="AA">
                                          <p:cBhvr>
                                            <p:cTn id="40" dur="1000" spd="-100000" fill="hold"/>
                                            <p:tgtEl>
                                              <p:spTgt spid="20"/>
                                            </p:tgtEl>
                                            <p:attrNameLst>
                                              <p:attrName>ppt_x</p:attrName>
                                              <p:attrName>ppt_y</p:attrName>
                                            </p:attrNameLst>
                                          </p:cBhvr>
                                          <p:rCtr x="-19961" y="-23"/>
                                        </p:animMotion>
                                      </p:childTnLst>
                                    </p:cTn>
                                  </p:par>
                                  <p:par>
                                    <p:cTn id="41" presetID="1" presetClass="entr" presetSubtype="0" fill="hold" nodeType="withEffect">
                                      <p:stCondLst>
                                        <p:cond delay="1500"/>
                                      </p:stCondLst>
                                      <p:childTnLst>
                                        <p:set>
                                          <p:cBhvr>
                                            <p:cTn id="42" dur="1" fill="hold">
                                              <p:stCondLst>
                                                <p:cond delay="0"/>
                                              </p:stCondLst>
                                            </p:cTn>
                                            <p:tgtEl>
                                              <p:spTgt spid="55"/>
                                            </p:tgtEl>
                                            <p:attrNameLst>
                                              <p:attrName>style.visibility</p:attrName>
                                            </p:attrNameLst>
                                          </p:cBhvr>
                                          <p:to>
                                            <p:strVal val="visible"/>
                                          </p:to>
                                        </p:set>
                                      </p:childTnLst>
                                    </p:cTn>
                                  </p:par>
                                  <p:par>
                                    <p:cTn id="43" presetID="35" presetClass="emph" presetSubtype="0" repeatCount="2000" fill="hold" nodeType="withEffect">
                                      <p:stCondLst>
                                        <p:cond delay="1500"/>
                                      </p:stCondLst>
                                      <p:childTnLst>
                                        <p:anim calcmode="discrete" valueType="str">
                                          <p:cBhvr>
                                            <p:cTn id="44" dur="250" fill="hold"/>
                                            <p:tgtEl>
                                              <p:spTgt spid="55"/>
                                            </p:tgtEl>
                                            <p:attrNameLst>
                                              <p:attrName>style.visibility</p:attrName>
                                            </p:attrNameLst>
                                          </p:cBhvr>
                                          <p:tavLst>
                                            <p:tav tm="0">
                                              <p:val>
                                                <p:strVal val="hidden"/>
                                              </p:val>
                                            </p:tav>
                                            <p:tav tm="50000">
                                              <p:val>
                                                <p:strVal val="visible"/>
                                              </p:val>
                                            </p:tav>
                                          </p:tavLst>
                                        </p:anim>
                                      </p:childTnLst>
                                    </p:cTn>
                                  </p:par>
                                  <p:par>
                                    <p:cTn id="45" presetID="1" presetClass="entr" presetSubtype="0" fill="hold" nodeType="withEffect">
                                      <p:stCondLst>
                                        <p:cond delay="2000"/>
                                      </p:stCondLst>
                                      <p:childTnLst>
                                        <p:set>
                                          <p:cBhvr>
                                            <p:cTn id="46" dur="1" fill="hold">
                                              <p:stCondLst>
                                                <p:cond delay="0"/>
                                              </p:stCondLst>
                                            </p:cTn>
                                            <p:tgtEl>
                                              <p:spTgt spid="36"/>
                                            </p:tgtEl>
                                            <p:attrNameLst>
                                              <p:attrName>style.visibility</p:attrName>
                                            </p:attrNameLst>
                                          </p:cBhvr>
                                          <p:to>
                                            <p:strVal val="visible"/>
                                          </p:to>
                                        </p:set>
                                      </p:childTnLst>
                                    </p:cTn>
                                  </p:par>
                                  <p:par>
                                    <p:cTn id="47" presetID="42" presetClass="path" presetSubtype="0" fill="hold" nodeType="withEffect">
                                      <p:stCondLst>
                                        <p:cond delay="2000"/>
                                      </p:stCondLst>
                                      <p:childTnLst>
                                        <p:animMotion origin="layout" path="M -2.08333E-6 -4.81481E-6 L 0.00026 0.4588 " pathEditMode="relative" rAng="0" ptsTypes="AA">
                                          <p:cBhvr>
                                            <p:cTn id="48" dur="1000" spd="-100000" fill="hold"/>
                                            <p:tgtEl>
                                              <p:spTgt spid="36"/>
                                            </p:tgtEl>
                                            <p:attrNameLst>
                                              <p:attrName>ppt_x</p:attrName>
                                              <p:attrName>ppt_y</p:attrName>
                                            </p:attrNameLst>
                                          </p:cBhvr>
                                          <p:rCtr x="13" y="22940"/>
                                        </p:animMotion>
                                      </p:childTnLst>
                                    </p:cTn>
                                  </p:par>
                                  <p:par>
                                    <p:cTn id="49" presetID="1" presetClass="entr" presetSubtype="0" fill="hold" nodeType="withEffect">
                                      <p:stCondLst>
                                        <p:cond delay="2250"/>
                                      </p:stCondLst>
                                      <p:childTnLst>
                                        <p:set>
                                          <p:cBhvr>
                                            <p:cTn id="50" dur="1" fill="hold">
                                              <p:stCondLst>
                                                <p:cond delay="0"/>
                                              </p:stCondLst>
                                            </p:cTn>
                                            <p:tgtEl>
                                              <p:spTgt spid="75"/>
                                            </p:tgtEl>
                                            <p:attrNameLst>
                                              <p:attrName>style.visibility</p:attrName>
                                            </p:attrNameLst>
                                          </p:cBhvr>
                                          <p:to>
                                            <p:strVal val="visible"/>
                                          </p:to>
                                        </p:set>
                                      </p:childTnLst>
                                    </p:cTn>
                                  </p:par>
                                  <p:par>
                                    <p:cTn id="51" presetID="35" presetClass="emph" presetSubtype="0" repeatCount="2000" fill="hold" nodeType="withEffect">
                                      <p:stCondLst>
                                        <p:cond delay="2250"/>
                                      </p:stCondLst>
                                      <p:childTnLst>
                                        <p:anim calcmode="discrete" valueType="str">
                                          <p:cBhvr>
                                            <p:cTn id="52" dur="250" fill="hold"/>
                                            <p:tgtEl>
                                              <p:spTgt spid="75"/>
                                            </p:tgtEl>
                                            <p:attrNameLst>
                                              <p:attrName>style.visibility</p:attrName>
                                            </p:attrNameLst>
                                          </p:cBhvr>
                                          <p:tavLst>
                                            <p:tav tm="0">
                                              <p:val>
                                                <p:strVal val="hidden"/>
                                              </p:val>
                                            </p:tav>
                                            <p:tav tm="50000">
                                              <p:val>
                                                <p:strVal val="visible"/>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Freeform 17"/>
          <p:cNvSpPr>
            <a:spLocks/>
          </p:cNvSpPr>
          <p:nvPr/>
        </p:nvSpPr>
        <p:spPr bwMode="auto">
          <a:xfrm>
            <a:off x="3667715" y="1265571"/>
            <a:ext cx="1859012" cy="2595780"/>
          </a:xfrm>
          <a:custGeom>
            <a:avLst/>
            <a:gdLst>
              <a:gd name="T0" fmla="*/ 1298 w 2286"/>
              <a:gd name="T1" fmla="*/ 2718 h 3192"/>
              <a:gd name="T2" fmla="*/ 1639 w 2286"/>
              <a:gd name="T3" fmla="*/ 3192 h 3192"/>
              <a:gd name="T4" fmla="*/ 1987 w 2286"/>
              <a:gd name="T5" fmla="*/ 2456 h 3192"/>
              <a:gd name="T6" fmla="*/ 2286 w 2286"/>
              <a:gd name="T7" fmla="*/ 1595 h 3192"/>
              <a:gd name="T8" fmla="*/ 0 w 2286"/>
              <a:gd name="T9" fmla="*/ 641 h 3192"/>
              <a:gd name="T10" fmla="*/ 720 w 2286"/>
              <a:gd name="T11" fmla="*/ 0 h 3192"/>
              <a:gd name="T12" fmla="*/ 2066 w 2286"/>
              <a:gd name="T13" fmla="*/ 736 h 3192"/>
              <a:gd name="T14" fmla="*/ 104 w 2286"/>
              <a:gd name="T15" fmla="*/ 1909 h 3192"/>
              <a:gd name="T16" fmla="*/ 1566 w 2286"/>
              <a:gd name="T17" fmla="*/ 1921 h 3192"/>
              <a:gd name="T18" fmla="*/ 1987 w 2286"/>
              <a:gd name="T19" fmla="*/ 2456 h 3192"/>
              <a:gd name="T20" fmla="*/ 590 w 2286"/>
              <a:gd name="T21" fmla="*/ 3116 h 3192"/>
              <a:gd name="T22" fmla="*/ 334 w 2286"/>
              <a:gd name="T23" fmla="*/ 2688 h 3192"/>
              <a:gd name="T24" fmla="*/ 253 w 2286"/>
              <a:gd name="T25" fmla="*/ 2316 h 3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6" h="3192">
                <a:moveTo>
                  <a:pt x="1298" y="2718"/>
                </a:moveTo>
                <a:lnTo>
                  <a:pt x="1639" y="3192"/>
                </a:lnTo>
                <a:lnTo>
                  <a:pt x="1987" y="2456"/>
                </a:lnTo>
                <a:lnTo>
                  <a:pt x="2286" y="1595"/>
                </a:lnTo>
                <a:lnTo>
                  <a:pt x="0" y="641"/>
                </a:lnTo>
                <a:lnTo>
                  <a:pt x="720" y="0"/>
                </a:lnTo>
                <a:lnTo>
                  <a:pt x="2066" y="736"/>
                </a:lnTo>
                <a:lnTo>
                  <a:pt x="104" y="1909"/>
                </a:lnTo>
                <a:lnTo>
                  <a:pt x="1566" y="1921"/>
                </a:lnTo>
                <a:lnTo>
                  <a:pt x="1987" y="2456"/>
                </a:lnTo>
                <a:lnTo>
                  <a:pt x="590" y="3116"/>
                </a:lnTo>
                <a:lnTo>
                  <a:pt x="334" y="2688"/>
                </a:lnTo>
                <a:lnTo>
                  <a:pt x="253" y="2316"/>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 name="Freeform 18"/>
          <p:cNvSpPr>
            <a:spLocks/>
          </p:cNvSpPr>
          <p:nvPr/>
        </p:nvSpPr>
        <p:spPr bwMode="auto">
          <a:xfrm>
            <a:off x="4555748" y="1313552"/>
            <a:ext cx="970980" cy="1249097"/>
          </a:xfrm>
          <a:custGeom>
            <a:avLst/>
            <a:gdLst>
              <a:gd name="T0" fmla="*/ 362 w 1194"/>
              <a:gd name="T1" fmla="*/ 343 h 1536"/>
              <a:gd name="T2" fmla="*/ 597 w 1194"/>
              <a:gd name="T3" fmla="*/ 0 h 1536"/>
              <a:gd name="T4" fmla="*/ 974 w 1194"/>
              <a:gd name="T5" fmla="*/ 677 h 1536"/>
              <a:gd name="T6" fmla="*/ 1151 w 1194"/>
              <a:gd name="T7" fmla="*/ 587 h 1536"/>
              <a:gd name="T8" fmla="*/ 1194 w 1194"/>
              <a:gd name="T9" fmla="*/ 1536 h 1536"/>
              <a:gd name="T10" fmla="*/ 974 w 1194"/>
              <a:gd name="T11" fmla="*/ 677 h 1536"/>
              <a:gd name="T12" fmla="*/ 0 w 1194"/>
              <a:gd name="T13" fmla="*/ 433 h 1536"/>
            </a:gdLst>
            <a:ahLst/>
            <a:cxnLst>
              <a:cxn ang="0">
                <a:pos x="T0" y="T1"/>
              </a:cxn>
              <a:cxn ang="0">
                <a:pos x="T2" y="T3"/>
              </a:cxn>
              <a:cxn ang="0">
                <a:pos x="T4" y="T5"/>
              </a:cxn>
              <a:cxn ang="0">
                <a:pos x="T6" y="T7"/>
              </a:cxn>
              <a:cxn ang="0">
                <a:pos x="T8" y="T9"/>
              </a:cxn>
              <a:cxn ang="0">
                <a:pos x="T10" y="T11"/>
              </a:cxn>
              <a:cxn ang="0">
                <a:pos x="T12" y="T13"/>
              </a:cxn>
            </a:cxnLst>
            <a:rect l="0" t="0" r="r" b="b"/>
            <a:pathLst>
              <a:path w="1194" h="1536">
                <a:moveTo>
                  <a:pt x="362" y="343"/>
                </a:moveTo>
                <a:lnTo>
                  <a:pt x="597" y="0"/>
                </a:lnTo>
                <a:lnTo>
                  <a:pt x="974" y="677"/>
                </a:lnTo>
                <a:lnTo>
                  <a:pt x="1151" y="587"/>
                </a:lnTo>
                <a:lnTo>
                  <a:pt x="1194" y="1536"/>
                </a:lnTo>
                <a:lnTo>
                  <a:pt x="974" y="677"/>
                </a:lnTo>
                <a:lnTo>
                  <a:pt x="0" y="433"/>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4" name="Freeform 19"/>
          <p:cNvSpPr>
            <a:spLocks/>
          </p:cNvSpPr>
          <p:nvPr/>
        </p:nvSpPr>
        <p:spPr bwMode="auto">
          <a:xfrm>
            <a:off x="3622988" y="1544505"/>
            <a:ext cx="1128744" cy="1931384"/>
          </a:xfrm>
          <a:custGeom>
            <a:avLst/>
            <a:gdLst>
              <a:gd name="T0" fmla="*/ 1128 w 1388"/>
              <a:gd name="T1" fmla="*/ 755 h 2375"/>
              <a:gd name="T2" fmla="*/ 1147 w 1388"/>
              <a:gd name="T3" fmla="*/ 149 h 2375"/>
              <a:gd name="T4" fmla="*/ 389 w 1388"/>
              <a:gd name="T5" fmla="*/ 0 h 2375"/>
              <a:gd name="T6" fmla="*/ 694 w 1388"/>
              <a:gd name="T7" fmla="*/ 570 h 2375"/>
              <a:gd name="T8" fmla="*/ 0 w 1388"/>
              <a:gd name="T9" fmla="*/ 937 h 2375"/>
              <a:gd name="T10" fmla="*/ 159 w 1388"/>
              <a:gd name="T11" fmla="*/ 1566 h 2375"/>
              <a:gd name="T12" fmla="*/ 308 w 1388"/>
              <a:gd name="T13" fmla="*/ 1973 h 2375"/>
              <a:gd name="T14" fmla="*/ 974 w 1388"/>
              <a:gd name="T15" fmla="*/ 1573 h 2375"/>
              <a:gd name="T16" fmla="*/ 389 w 1388"/>
              <a:gd name="T17" fmla="*/ 2345 h 2375"/>
              <a:gd name="T18" fmla="*/ 1388 w 1388"/>
              <a:gd name="T19" fmla="*/ 2375 h 2375"/>
              <a:gd name="T20" fmla="*/ 1059 w 1388"/>
              <a:gd name="T21" fmla="*/ 1027 h 2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88" h="2375">
                <a:moveTo>
                  <a:pt x="1128" y="755"/>
                </a:moveTo>
                <a:lnTo>
                  <a:pt x="1147" y="149"/>
                </a:lnTo>
                <a:lnTo>
                  <a:pt x="389" y="0"/>
                </a:lnTo>
                <a:lnTo>
                  <a:pt x="694" y="570"/>
                </a:lnTo>
                <a:lnTo>
                  <a:pt x="0" y="937"/>
                </a:lnTo>
                <a:lnTo>
                  <a:pt x="159" y="1566"/>
                </a:lnTo>
                <a:lnTo>
                  <a:pt x="308" y="1973"/>
                </a:lnTo>
                <a:lnTo>
                  <a:pt x="974" y="1573"/>
                </a:lnTo>
                <a:lnTo>
                  <a:pt x="389" y="2345"/>
                </a:lnTo>
                <a:lnTo>
                  <a:pt x="1388" y="2375"/>
                </a:lnTo>
                <a:lnTo>
                  <a:pt x="1059" y="102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5" name="Line 20"/>
          <p:cNvSpPr>
            <a:spLocks noChangeShapeType="1"/>
          </p:cNvSpPr>
          <p:nvPr/>
        </p:nvSpPr>
        <p:spPr bwMode="auto">
          <a:xfrm flipH="1">
            <a:off x="3622990" y="1786843"/>
            <a:ext cx="44727" cy="519644"/>
          </a:xfrm>
          <a:prstGeom prst="line">
            <a:avLst/>
          </a:prstGeom>
          <a:noFill/>
          <a:ln w="30163" cap="flat">
            <a:solidFill>
              <a:schemeClr val="bg1">
                <a:lumMod val="7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6" name="Freeform 21"/>
          <p:cNvSpPr>
            <a:spLocks/>
          </p:cNvSpPr>
          <p:nvPr/>
        </p:nvSpPr>
        <p:spPr bwMode="auto">
          <a:xfrm>
            <a:off x="4253232" y="1194822"/>
            <a:ext cx="1238528" cy="596087"/>
          </a:xfrm>
          <a:custGeom>
            <a:avLst/>
            <a:gdLst>
              <a:gd name="T0" fmla="*/ 1523 w 1523"/>
              <a:gd name="T1" fmla="*/ 733 h 733"/>
              <a:gd name="T2" fmla="*/ 969 w 1523"/>
              <a:gd name="T3" fmla="*/ 146 h 733"/>
              <a:gd name="T4" fmla="*/ 474 w 1523"/>
              <a:gd name="T5" fmla="*/ 0 h 733"/>
              <a:gd name="T6" fmla="*/ 0 w 1523"/>
              <a:gd name="T7" fmla="*/ 87 h 733"/>
            </a:gdLst>
            <a:ahLst/>
            <a:cxnLst>
              <a:cxn ang="0">
                <a:pos x="T0" y="T1"/>
              </a:cxn>
              <a:cxn ang="0">
                <a:pos x="T2" y="T3"/>
              </a:cxn>
              <a:cxn ang="0">
                <a:pos x="T4" y="T5"/>
              </a:cxn>
              <a:cxn ang="0">
                <a:pos x="T6" y="T7"/>
              </a:cxn>
            </a:cxnLst>
            <a:rect l="0" t="0" r="r" b="b"/>
            <a:pathLst>
              <a:path w="1523" h="733">
                <a:moveTo>
                  <a:pt x="1523" y="733"/>
                </a:moveTo>
                <a:lnTo>
                  <a:pt x="969" y="146"/>
                </a:lnTo>
                <a:lnTo>
                  <a:pt x="474" y="0"/>
                </a:lnTo>
                <a:lnTo>
                  <a:pt x="0" y="87"/>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7" name="Line 22"/>
          <p:cNvSpPr>
            <a:spLocks noChangeShapeType="1"/>
          </p:cNvSpPr>
          <p:nvPr/>
        </p:nvSpPr>
        <p:spPr bwMode="auto">
          <a:xfrm flipV="1">
            <a:off x="4110919" y="2008036"/>
            <a:ext cx="76442" cy="596900"/>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8" name="Freeform 23"/>
          <p:cNvSpPr>
            <a:spLocks/>
          </p:cNvSpPr>
          <p:nvPr/>
        </p:nvSpPr>
        <p:spPr bwMode="auto">
          <a:xfrm>
            <a:off x="4717580" y="2241429"/>
            <a:ext cx="714817" cy="586328"/>
          </a:xfrm>
          <a:custGeom>
            <a:avLst/>
            <a:gdLst>
              <a:gd name="T0" fmla="*/ 879 w 879"/>
              <a:gd name="T1" fmla="*/ 404 h 721"/>
              <a:gd name="T2" fmla="*/ 275 w 879"/>
              <a:gd name="T3" fmla="*/ 721 h 721"/>
              <a:gd name="T4" fmla="*/ 0 w 879"/>
              <a:gd name="T5" fmla="*/ 0 h 721"/>
            </a:gdLst>
            <a:ahLst/>
            <a:cxnLst>
              <a:cxn ang="0">
                <a:pos x="T0" y="T1"/>
              </a:cxn>
              <a:cxn ang="0">
                <a:pos x="T2" y="T3"/>
              </a:cxn>
              <a:cxn ang="0">
                <a:pos x="T4" y="T5"/>
              </a:cxn>
            </a:cxnLst>
            <a:rect l="0" t="0" r="r" b="b"/>
            <a:pathLst>
              <a:path w="879" h="721">
                <a:moveTo>
                  <a:pt x="879" y="404"/>
                </a:moveTo>
                <a:lnTo>
                  <a:pt x="275" y="721"/>
                </a:lnTo>
                <a:lnTo>
                  <a:pt x="0" y="0"/>
                </a:lnTo>
              </a:path>
            </a:pathLst>
          </a:custGeom>
          <a:noFill/>
          <a:ln w="30163" cap="flat">
            <a:solidFill>
              <a:schemeClr val="bg1">
                <a:lumMod val="65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9" name="Line 24"/>
          <p:cNvSpPr>
            <a:spLocks noChangeShapeType="1"/>
          </p:cNvSpPr>
          <p:nvPr/>
        </p:nvSpPr>
        <p:spPr bwMode="auto">
          <a:xfrm>
            <a:off x="4228024" y="3079854"/>
            <a:ext cx="523711" cy="39603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0" name="Line 25"/>
          <p:cNvSpPr>
            <a:spLocks noChangeShapeType="1"/>
          </p:cNvSpPr>
          <p:nvPr/>
        </p:nvSpPr>
        <p:spPr bwMode="auto">
          <a:xfrm flipH="1">
            <a:off x="4759865" y="3020489"/>
            <a:ext cx="317968" cy="446455"/>
          </a:xfrm>
          <a:prstGeom prst="line">
            <a:avLst/>
          </a:prstGeom>
          <a:noFill/>
          <a:ln w="30163" cap="flat">
            <a:solidFill>
              <a:schemeClr val="bg1">
                <a:lumMod val="65000"/>
              </a:schemeClr>
            </a:solidFill>
            <a:prstDash val="solid"/>
            <a:miter lim="800000"/>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1" name="Oval 26"/>
          <p:cNvSpPr>
            <a:spLocks noChangeArrowheads="1"/>
          </p:cNvSpPr>
          <p:nvPr/>
        </p:nvSpPr>
        <p:spPr bwMode="auto">
          <a:xfrm>
            <a:off x="3879152" y="3375864"/>
            <a:ext cx="143126" cy="14475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2" name="Oval 27"/>
          <p:cNvSpPr>
            <a:spLocks noChangeArrowheads="1"/>
          </p:cNvSpPr>
          <p:nvPr/>
        </p:nvSpPr>
        <p:spPr bwMode="auto">
          <a:xfrm>
            <a:off x="4667158" y="3375863"/>
            <a:ext cx="182974" cy="18134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3" name="Oval 28"/>
          <p:cNvSpPr>
            <a:spLocks noChangeArrowheads="1"/>
          </p:cNvSpPr>
          <p:nvPr/>
        </p:nvSpPr>
        <p:spPr bwMode="auto">
          <a:xfrm>
            <a:off x="5212828" y="3201022"/>
            <a:ext cx="117103" cy="117103"/>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4" name="Oval 29"/>
          <p:cNvSpPr>
            <a:spLocks noChangeArrowheads="1"/>
          </p:cNvSpPr>
          <p:nvPr/>
        </p:nvSpPr>
        <p:spPr bwMode="auto">
          <a:xfrm>
            <a:off x="4885100" y="2762699"/>
            <a:ext cx="113850" cy="11303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5" name="Oval 30"/>
          <p:cNvSpPr>
            <a:spLocks noChangeArrowheads="1"/>
          </p:cNvSpPr>
          <p:nvPr/>
        </p:nvSpPr>
        <p:spPr bwMode="auto">
          <a:xfrm>
            <a:off x="4555748" y="2779776"/>
            <a:ext cx="111410" cy="11385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6" name="Oval 31"/>
          <p:cNvSpPr>
            <a:spLocks noChangeArrowheads="1"/>
          </p:cNvSpPr>
          <p:nvPr/>
        </p:nvSpPr>
        <p:spPr bwMode="auto">
          <a:xfrm>
            <a:off x="4657401" y="2160108"/>
            <a:ext cx="196799" cy="196798"/>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7" name="Oval 32"/>
          <p:cNvSpPr>
            <a:spLocks noChangeArrowheads="1"/>
          </p:cNvSpPr>
          <p:nvPr/>
        </p:nvSpPr>
        <p:spPr bwMode="auto">
          <a:xfrm>
            <a:off x="5412877" y="2483766"/>
            <a:ext cx="160204" cy="15939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8" name="Oval 33"/>
          <p:cNvSpPr>
            <a:spLocks noChangeArrowheads="1"/>
          </p:cNvSpPr>
          <p:nvPr/>
        </p:nvSpPr>
        <p:spPr bwMode="auto">
          <a:xfrm>
            <a:off x="5255115" y="1807987"/>
            <a:ext cx="125235" cy="123608"/>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29" name="Oval 34"/>
          <p:cNvSpPr>
            <a:spLocks noChangeArrowheads="1"/>
          </p:cNvSpPr>
          <p:nvPr/>
        </p:nvSpPr>
        <p:spPr bwMode="auto">
          <a:xfrm>
            <a:off x="4983501" y="1265572"/>
            <a:ext cx="94333" cy="9270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0" name="Oval 35"/>
          <p:cNvSpPr>
            <a:spLocks noChangeArrowheads="1"/>
          </p:cNvSpPr>
          <p:nvPr/>
        </p:nvSpPr>
        <p:spPr bwMode="auto">
          <a:xfrm>
            <a:off x="4807847" y="1544505"/>
            <a:ext cx="100025" cy="98399"/>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1" name="Oval 36"/>
          <p:cNvSpPr>
            <a:spLocks noChangeArrowheads="1"/>
          </p:cNvSpPr>
          <p:nvPr/>
        </p:nvSpPr>
        <p:spPr bwMode="auto">
          <a:xfrm>
            <a:off x="4205254" y="1225724"/>
            <a:ext cx="125235" cy="12442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2" name="Oval 37"/>
          <p:cNvSpPr>
            <a:spLocks noChangeArrowheads="1"/>
          </p:cNvSpPr>
          <p:nvPr/>
        </p:nvSpPr>
        <p:spPr bwMode="auto">
          <a:xfrm>
            <a:off x="4582583" y="1131391"/>
            <a:ext cx="134994" cy="13418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3" name="Oval 38"/>
          <p:cNvSpPr>
            <a:spLocks noChangeArrowheads="1"/>
          </p:cNvSpPr>
          <p:nvPr/>
        </p:nvSpPr>
        <p:spPr bwMode="auto">
          <a:xfrm>
            <a:off x="4484186" y="1594923"/>
            <a:ext cx="127675" cy="12686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4" name="Oval 39"/>
          <p:cNvSpPr>
            <a:spLocks noChangeArrowheads="1"/>
          </p:cNvSpPr>
          <p:nvPr/>
        </p:nvSpPr>
        <p:spPr bwMode="auto">
          <a:xfrm>
            <a:off x="4110920" y="1952739"/>
            <a:ext cx="134181" cy="13418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5" name="Oval 40"/>
          <p:cNvSpPr>
            <a:spLocks noChangeArrowheads="1"/>
          </p:cNvSpPr>
          <p:nvPr/>
        </p:nvSpPr>
        <p:spPr bwMode="auto">
          <a:xfrm>
            <a:off x="4484186" y="2112129"/>
            <a:ext cx="92707" cy="92707"/>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6" name="Oval 41"/>
          <p:cNvSpPr>
            <a:spLocks noChangeArrowheads="1"/>
          </p:cNvSpPr>
          <p:nvPr/>
        </p:nvSpPr>
        <p:spPr bwMode="auto">
          <a:xfrm>
            <a:off x="4443524" y="2343082"/>
            <a:ext cx="87014" cy="88640"/>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7" name="Oval 42"/>
          <p:cNvSpPr>
            <a:spLocks noChangeArrowheads="1"/>
          </p:cNvSpPr>
          <p:nvPr/>
        </p:nvSpPr>
        <p:spPr bwMode="auto">
          <a:xfrm>
            <a:off x="4353256" y="2764327"/>
            <a:ext cx="130928" cy="132554"/>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8" name="Oval 43"/>
          <p:cNvSpPr>
            <a:spLocks noChangeArrowheads="1"/>
          </p:cNvSpPr>
          <p:nvPr/>
        </p:nvSpPr>
        <p:spPr bwMode="auto">
          <a:xfrm>
            <a:off x="3811656" y="3106689"/>
            <a:ext cx="102465" cy="104092"/>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39" name="Oval 44"/>
          <p:cNvSpPr>
            <a:spLocks noChangeArrowheads="1"/>
          </p:cNvSpPr>
          <p:nvPr/>
        </p:nvSpPr>
        <p:spPr bwMode="auto">
          <a:xfrm>
            <a:off x="3711632" y="2779778"/>
            <a:ext cx="100025" cy="100025"/>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0" name="Oval 45"/>
          <p:cNvSpPr>
            <a:spLocks noChangeArrowheads="1"/>
          </p:cNvSpPr>
          <p:nvPr/>
        </p:nvSpPr>
        <p:spPr bwMode="auto">
          <a:xfrm>
            <a:off x="4080016" y="2543132"/>
            <a:ext cx="98399" cy="98399"/>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1" name="Oval 46"/>
          <p:cNvSpPr>
            <a:spLocks noChangeArrowheads="1"/>
          </p:cNvSpPr>
          <p:nvPr/>
        </p:nvSpPr>
        <p:spPr bwMode="auto">
          <a:xfrm>
            <a:off x="3570943" y="2231671"/>
            <a:ext cx="152072" cy="152071"/>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2" name="Oval 47"/>
          <p:cNvSpPr>
            <a:spLocks noChangeArrowheads="1"/>
          </p:cNvSpPr>
          <p:nvPr/>
        </p:nvSpPr>
        <p:spPr bwMode="auto">
          <a:xfrm>
            <a:off x="3621363" y="1734796"/>
            <a:ext cx="109784" cy="109784"/>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3" name="Oval 48"/>
          <p:cNvSpPr>
            <a:spLocks noChangeArrowheads="1"/>
          </p:cNvSpPr>
          <p:nvPr/>
        </p:nvSpPr>
        <p:spPr bwMode="auto">
          <a:xfrm>
            <a:off x="3898671" y="1500592"/>
            <a:ext cx="94333" cy="94333"/>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4" name="Oval 49"/>
          <p:cNvSpPr>
            <a:spLocks noChangeArrowheads="1"/>
          </p:cNvSpPr>
          <p:nvPr/>
        </p:nvSpPr>
        <p:spPr bwMode="auto">
          <a:xfrm>
            <a:off x="5442155" y="1737236"/>
            <a:ext cx="84575" cy="84575"/>
          </a:xfrm>
          <a:prstGeom prst="ellipse">
            <a:avLst/>
          </a:pr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45" name="Oval 50"/>
          <p:cNvSpPr>
            <a:spLocks noChangeArrowheads="1"/>
          </p:cNvSpPr>
          <p:nvPr/>
        </p:nvSpPr>
        <p:spPr bwMode="auto">
          <a:xfrm>
            <a:off x="4110919" y="3751569"/>
            <a:ext cx="76442" cy="76442"/>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6" name="Oval 51"/>
          <p:cNvSpPr>
            <a:spLocks noChangeArrowheads="1"/>
          </p:cNvSpPr>
          <p:nvPr/>
        </p:nvSpPr>
        <p:spPr bwMode="auto">
          <a:xfrm>
            <a:off x="4954225" y="3797921"/>
            <a:ext cx="84575" cy="84575"/>
          </a:xfrm>
          <a:prstGeom prst="ellipse">
            <a:avLst/>
          </a:prstGeom>
          <a:solidFill>
            <a:srgbClr val="FFB85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nvGrpSpPr>
          <p:cNvPr id="47" name="组合 46"/>
          <p:cNvGrpSpPr/>
          <p:nvPr/>
        </p:nvGrpSpPr>
        <p:grpSpPr>
          <a:xfrm>
            <a:off x="3384504" y="3867046"/>
            <a:ext cx="2374997" cy="1212179"/>
            <a:chOff x="4512669" y="4917934"/>
            <a:chExt cx="3166662" cy="1616239"/>
          </a:xfrm>
        </p:grpSpPr>
        <p:sp>
          <p:nvSpPr>
            <p:cNvPr id="48" name="Freeform 5"/>
            <p:cNvSpPr>
              <a:spLocks/>
            </p:cNvSpPr>
            <p:nvPr/>
          </p:nvSpPr>
          <p:spPr bwMode="auto">
            <a:xfrm>
              <a:off x="5537607" y="4917934"/>
              <a:ext cx="1148261" cy="1025734"/>
            </a:xfrm>
            <a:custGeom>
              <a:avLst/>
              <a:gdLst>
                <a:gd name="T0" fmla="*/ 224 w 447"/>
                <a:gd name="T1" fmla="*/ 5 h 400"/>
                <a:gd name="T2" fmla="*/ 39 w 447"/>
                <a:gd name="T3" fmla="*/ 0 h 400"/>
                <a:gd name="T4" fmla="*/ 3 w 447"/>
                <a:gd name="T5" fmla="*/ 0 h 400"/>
                <a:gd name="T6" fmla="*/ 3 w 447"/>
                <a:gd name="T7" fmla="*/ 43 h 400"/>
                <a:gd name="T8" fmla="*/ 17 w 447"/>
                <a:gd name="T9" fmla="*/ 61 h 400"/>
                <a:gd name="T10" fmla="*/ 3 w 447"/>
                <a:gd name="T11" fmla="*/ 88 h 400"/>
                <a:gd name="T12" fmla="*/ 3 w 447"/>
                <a:gd name="T13" fmla="*/ 105 h 400"/>
                <a:gd name="T14" fmla="*/ 17 w 447"/>
                <a:gd name="T15" fmla="*/ 122 h 400"/>
                <a:gd name="T16" fmla="*/ 0 w 447"/>
                <a:gd name="T17" fmla="*/ 150 h 400"/>
                <a:gd name="T18" fmla="*/ 0 w 447"/>
                <a:gd name="T19" fmla="*/ 166 h 400"/>
                <a:gd name="T20" fmla="*/ 17 w 447"/>
                <a:gd name="T21" fmla="*/ 180 h 400"/>
                <a:gd name="T22" fmla="*/ 3 w 447"/>
                <a:gd name="T23" fmla="*/ 214 h 400"/>
                <a:gd name="T24" fmla="*/ 3 w 447"/>
                <a:gd name="T25" fmla="*/ 225 h 400"/>
                <a:gd name="T26" fmla="*/ 17 w 447"/>
                <a:gd name="T27" fmla="*/ 258 h 400"/>
                <a:gd name="T28" fmla="*/ 28 w 447"/>
                <a:gd name="T29" fmla="*/ 275 h 400"/>
                <a:gd name="T30" fmla="*/ 41 w 447"/>
                <a:gd name="T31" fmla="*/ 293 h 400"/>
                <a:gd name="T32" fmla="*/ 80 w 447"/>
                <a:gd name="T33" fmla="*/ 330 h 400"/>
                <a:gd name="T34" fmla="*/ 92 w 447"/>
                <a:gd name="T35" fmla="*/ 330 h 400"/>
                <a:gd name="T36" fmla="*/ 142 w 447"/>
                <a:gd name="T37" fmla="*/ 387 h 400"/>
                <a:gd name="T38" fmla="*/ 197 w 447"/>
                <a:gd name="T39" fmla="*/ 399 h 400"/>
                <a:gd name="T40" fmla="*/ 223 w 447"/>
                <a:gd name="T41" fmla="*/ 394 h 400"/>
                <a:gd name="T42" fmla="*/ 250 w 447"/>
                <a:gd name="T43" fmla="*/ 399 h 400"/>
                <a:gd name="T44" fmla="*/ 304 w 447"/>
                <a:gd name="T45" fmla="*/ 387 h 400"/>
                <a:gd name="T46" fmla="*/ 355 w 447"/>
                <a:gd name="T47" fmla="*/ 330 h 400"/>
                <a:gd name="T48" fmla="*/ 366 w 447"/>
                <a:gd name="T49" fmla="*/ 330 h 400"/>
                <a:gd name="T50" fmla="*/ 405 w 447"/>
                <a:gd name="T51" fmla="*/ 293 h 400"/>
                <a:gd name="T52" fmla="*/ 418 w 447"/>
                <a:gd name="T53" fmla="*/ 275 h 400"/>
                <a:gd name="T54" fmla="*/ 430 w 447"/>
                <a:gd name="T55" fmla="*/ 258 h 400"/>
                <a:gd name="T56" fmla="*/ 444 w 447"/>
                <a:gd name="T57" fmla="*/ 225 h 400"/>
                <a:gd name="T58" fmla="*/ 444 w 447"/>
                <a:gd name="T59" fmla="*/ 214 h 400"/>
                <a:gd name="T60" fmla="*/ 430 w 447"/>
                <a:gd name="T61" fmla="*/ 180 h 400"/>
                <a:gd name="T62" fmla="*/ 447 w 447"/>
                <a:gd name="T63" fmla="*/ 166 h 400"/>
                <a:gd name="T64" fmla="*/ 447 w 447"/>
                <a:gd name="T65" fmla="*/ 150 h 400"/>
                <a:gd name="T66" fmla="*/ 430 w 447"/>
                <a:gd name="T67" fmla="*/ 122 h 400"/>
                <a:gd name="T68" fmla="*/ 444 w 447"/>
                <a:gd name="T69" fmla="*/ 105 h 400"/>
                <a:gd name="T70" fmla="*/ 444 w 447"/>
                <a:gd name="T71" fmla="*/ 88 h 400"/>
                <a:gd name="T72" fmla="*/ 430 w 447"/>
                <a:gd name="T73" fmla="*/ 61 h 400"/>
                <a:gd name="T74" fmla="*/ 444 w 447"/>
                <a:gd name="T75" fmla="*/ 43 h 400"/>
                <a:gd name="T76" fmla="*/ 444 w 447"/>
                <a:gd name="T77" fmla="*/ 0 h 400"/>
                <a:gd name="T78" fmla="*/ 224 w 447"/>
                <a:gd name="T79" fmla="*/ 5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47" h="400">
                  <a:moveTo>
                    <a:pt x="224" y="5"/>
                  </a:moveTo>
                  <a:cubicBezTo>
                    <a:pt x="224" y="5"/>
                    <a:pt x="112" y="3"/>
                    <a:pt x="39" y="0"/>
                  </a:cubicBezTo>
                  <a:cubicBezTo>
                    <a:pt x="3" y="0"/>
                    <a:pt x="3" y="0"/>
                    <a:pt x="3" y="0"/>
                  </a:cubicBezTo>
                  <a:cubicBezTo>
                    <a:pt x="3" y="43"/>
                    <a:pt x="3" y="43"/>
                    <a:pt x="3" y="43"/>
                  </a:cubicBezTo>
                  <a:cubicBezTo>
                    <a:pt x="3" y="43"/>
                    <a:pt x="5" y="56"/>
                    <a:pt x="17" y="61"/>
                  </a:cubicBezTo>
                  <a:cubicBezTo>
                    <a:pt x="17" y="61"/>
                    <a:pt x="19" y="79"/>
                    <a:pt x="3" y="88"/>
                  </a:cubicBezTo>
                  <a:cubicBezTo>
                    <a:pt x="3" y="105"/>
                    <a:pt x="3" y="105"/>
                    <a:pt x="3" y="105"/>
                  </a:cubicBezTo>
                  <a:cubicBezTo>
                    <a:pt x="3" y="105"/>
                    <a:pt x="14" y="114"/>
                    <a:pt x="17" y="122"/>
                  </a:cubicBezTo>
                  <a:cubicBezTo>
                    <a:pt x="19" y="130"/>
                    <a:pt x="5" y="148"/>
                    <a:pt x="0" y="150"/>
                  </a:cubicBezTo>
                  <a:cubicBezTo>
                    <a:pt x="0" y="166"/>
                    <a:pt x="0" y="166"/>
                    <a:pt x="0" y="166"/>
                  </a:cubicBezTo>
                  <a:cubicBezTo>
                    <a:pt x="0" y="166"/>
                    <a:pt x="13" y="168"/>
                    <a:pt x="17" y="180"/>
                  </a:cubicBezTo>
                  <a:cubicBezTo>
                    <a:pt x="21" y="192"/>
                    <a:pt x="10" y="210"/>
                    <a:pt x="3" y="214"/>
                  </a:cubicBezTo>
                  <a:cubicBezTo>
                    <a:pt x="3" y="225"/>
                    <a:pt x="3" y="225"/>
                    <a:pt x="3" y="225"/>
                  </a:cubicBezTo>
                  <a:cubicBezTo>
                    <a:pt x="3" y="225"/>
                    <a:pt x="25" y="238"/>
                    <a:pt x="17" y="258"/>
                  </a:cubicBezTo>
                  <a:cubicBezTo>
                    <a:pt x="17" y="258"/>
                    <a:pt x="10" y="268"/>
                    <a:pt x="28" y="275"/>
                  </a:cubicBezTo>
                  <a:cubicBezTo>
                    <a:pt x="28" y="275"/>
                    <a:pt x="38" y="285"/>
                    <a:pt x="41" y="293"/>
                  </a:cubicBezTo>
                  <a:cubicBezTo>
                    <a:pt x="45" y="301"/>
                    <a:pt x="72" y="329"/>
                    <a:pt x="80" y="330"/>
                  </a:cubicBezTo>
                  <a:cubicBezTo>
                    <a:pt x="92" y="330"/>
                    <a:pt x="92" y="330"/>
                    <a:pt x="92" y="330"/>
                  </a:cubicBezTo>
                  <a:cubicBezTo>
                    <a:pt x="92" y="330"/>
                    <a:pt x="129" y="369"/>
                    <a:pt x="142" y="387"/>
                  </a:cubicBezTo>
                  <a:cubicBezTo>
                    <a:pt x="142" y="387"/>
                    <a:pt x="172" y="400"/>
                    <a:pt x="197" y="399"/>
                  </a:cubicBezTo>
                  <a:cubicBezTo>
                    <a:pt x="197" y="399"/>
                    <a:pt x="213" y="394"/>
                    <a:pt x="223" y="394"/>
                  </a:cubicBezTo>
                  <a:cubicBezTo>
                    <a:pt x="234" y="394"/>
                    <a:pt x="250" y="399"/>
                    <a:pt x="250" y="399"/>
                  </a:cubicBezTo>
                  <a:cubicBezTo>
                    <a:pt x="275" y="400"/>
                    <a:pt x="304" y="387"/>
                    <a:pt x="304" y="387"/>
                  </a:cubicBezTo>
                  <a:cubicBezTo>
                    <a:pt x="317" y="369"/>
                    <a:pt x="355" y="330"/>
                    <a:pt x="355" y="330"/>
                  </a:cubicBezTo>
                  <a:cubicBezTo>
                    <a:pt x="366" y="330"/>
                    <a:pt x="366" y="330"/>
                    <a:pt x="366" y="330"/>
                  </a:cubicBezTo>
                  <a:cubicBezTo>
                    <a:pt x="374" y="329"/>
                    <a:pt x="401" y="301"/>
                    <a:pt x="405" y="293"/>
                  </a:cubicBezTo>
                  <a:cubicBezTo>
                    <a:pt x="409" y="285"/>
                    <a:pt x="418" y="275"/>
                    <a:pt x="418" y="275"/>
                  </a:cubicBezTo>
                  <a:cubicBezTo>
                    <a:pt x="436" y="268"/>
                    <a:pt x="430" y="258"/>
                    <a:pt x="430" y="258"/>
                  </a:cubicBezTo>
                  <a:cubicBezTo>
                    <a:pt x="422" y="238"/>
                    <a:pt x="444" y="225"/>
                    <a:pt x="444" y="225"/>
                  </a:cubicBezTo>
                  <a:cubicBezTo>
                    <a:pt x="444" y="214"/>
                    <a:pt x="444" y="214"/>
                    <a:pt x="444" y="214"/>
                  </a:cubicBezTo>
                  <a:cubicBezTo>
                    <a:pt x="436" y="210"/>
                    <a:pt x="426" y="192"/>
                    <a:pt x="430" y="180"/>
                  </a:cubicBezTo>
                  <a:cubicBezTo>
                    <a:pt x="434" y="168"/>
                    <a:pt x="447" y="166"/>
                    <a:pt x="447" y="166"/>
                  </a:cubicBezTo>
                  <a:cubicBezTo>
                    <a:pt x="447" y="150"/>
                    <a:pt x="447" y="150"/>
                    <a:pt x="447" y="150"/>
                  </a:cubicBezTo>
                  <a:cubicBezTo>
                    <a:pt x="442" y="148"/>
                    <a:pt x="427" y="130"/>
                    <a:pt x="430" y="122"/>
                  </a:cubicBezTo>
                  <a:cubicBezTo>
                    <a:pt x="433" y="114"/>
                    <a:pt x="444" y="105"/>
                    <a:pt x="444" y="105"/>
                  </a:cubicBezTo>
                  <a:cubicBezTo>
                    <a:pt x="444" y="88"/>
                    <a:pt x="444" y="88"/>
                    <a:pt x="444" y="88"/>
                  </a:cubicBezTo>
                  <a:cubicBezTo>
                    <a:pt x="427" y="79"/>
                    <a:pt x="430" y="61"/>
                    <a:pt x="430" y="61"/>
                  </a:cubicBezTo>
                  <a:cubicBezTo>
                    <a:pt x="442" y="56"/>
                    <a:pt x="444" y="43"/>
                    <a:pt x="444" y="43"/>
                  </a:cubicBezTo>
                  <a:cubicBezTo>
                    <a:pt x="444" y="0"/>
                    <a:pt x="444" y="0"/>
                    <a:pt x="444" y="0"/>
                  </a:cubicBezTo>
                  <a:cubicBezTo>
                    <a:pt x="383" y="3"/>
                    <a:pt x="224" y="5"/>
                    <a:pt x="224" y="5"/>
                  </a:cubicBezTo>
                  <a:close/>
                </a:path>
              </a:pathLst>
            </a:custGeom>
            <a:solidFill>
              <a:srgbClr val="2F323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49" name="Freeform 6"/>
            <p:cNvSpPr>
              <a:spLocks/>
            </p:cNvSpPr>
            <p:nvPr/>
          </p:nvSpPr>
          <p:spPr bwMode="auto">
            <a:xfrm>
              <a:off x="5804342" y="4953715"/>
              <a:ext cx="870683" cy="89996"/>
            </a:xfrm>
            <a:custGeom>
              <a:avLst/>
              <a:gdLst>
                <a:gd name="T0" fmla="*/ 0 w 339"/>
                <a:gd name="T1" fmla="*/ 2 h 35"/>
                <a:gd name="T2" fmla="*/ 321 w 339"/>
                <a:gd name="T3" fmla="*/ 0 h 35"/>
                <a:gd name="T4" fmla="*/ 314 w 339"/>
                <a:gd name="T5" fmla="*/ 35 h 35"/>
                <a:gd name="T6" fmla="*/ 7 w 339"/>
                <a:gd name="T7" fmla="*/ 31 h 35"/>
                <a:gd name="T8" fmla="*/ 278 w 339"/>
                <a:gd name="T9" fmla="*/ 17 h 35"/>
                <a:gd name="T10" fmla="*/ 0 w 339"/>
                <a:gd name="T11" fmla="*/ 2 h 35"/>
              </a:gdLst>
              <a:ahLst/>
              <a:cxnLst>
                <a:cxn ang="0">
                  <a:pos x="T0" y="T1"/>
                </a:cxn>
                <a:cxn ang="0">
                  <a:pos x="T2" y="T3"/>
                </a:cxn>
                <a:cxn ang="0">
                  <a:pos x="T4" y="T5"/>
                </a:cxn>
                <a:cxn ang="0">
                  <a:pos x="T6" y="T7"/>
                </a:cxn>
                <a:cxn ang="0">
                  <a:pos x="T8" y="T9"/>
                </a:cxn>
                <a:cxn ang="0">
                  <a:pos x="T10" y="T11"/>
                </a:cxn>
              </a:cxnLst>
              <a:rect l="0" t="0" r="r" b="b"/>
              <a:pathLst>
                <a:path w="339" h="35">
                  <a:moveTo>
                    <a:pt x="0" y="2"/>
                  </a:moveTo>
                  <a:cubicBezTo>
                    <a:pt x="0" y="2"/>
                    <a:pt x="238" y="11"/>
                    <a:pt x="321" y="0"/>
                  </a:cubicBezTo>
                  <a:cubicBezTo>
                    <a:pt x="321" y="0"/>
                    <a:pt x="339" y="21"/>
                    <a:pt x="314" y="35"/>
                  </a:cubicBezTo>
                  <a:cubicBezTo>
                    <a:pt x="7" y="31"/>
                    <a:pt x="7" y="31"/>
                    <a:pt x="7" y="31"/>
                  </a:cubicBezTo>
                  <a:cubicBezTo>
                    <a:pt x="7" y="31"/>
                    <a:pt x="264" y="26"/>
                    <a:pt x="278" y="17"/>
                  </a:cubicBezTo>
                  <a:cubicBezTo>
                    <a:pt x="278" y="17"/>
                    <a:pt x="69" y="4"/>
                    <a:pt x="0"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0" name="Freeform 7"/>
            <p:cNvSpPr>
              <a:spLocks/>
            </p:cNvSpPr>
            <p:nvPr/>
          </p:nvSpPr>
          <p:spPr bwMode="auto">
            <a:xfrm>
              <a:off x="5624350" y="5089251"/>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3" y="20"/>
                    <a:pt x="369" y="0"/>
                  </a:cubicBezTo>
                  <a:cubicBezTo>
                    <a:pt x="369" y="0"/>
                    <a:pt x="143"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1" name="Freeform 8"/>
            <p:cNvSpPr>
              <a:spLocks/>
            </p:cNvSpPr>
            <p:nvPr/>
          </p:nvSpPr>
          <p:spPr bwMode="auto">
            <a:xfrm>
              <a:off x="5629772" y="5212859"/>
              <a:ext cx="947668" cy="84574"/>
            </a:xfrm>
            <a:custGeom>
              <a:avLst/>
              <a:gdLst>
                <a:gd name="T0" fmla="*/ 0 w 369"/>
                <a:gd name="T1" fmla="*/ 0 h 33"/>
                <a:gd name="T2" fmla="*/ 369 w 369"/>
                <a:gd name="T3" fmla="*/ 0 h 33"/>
                <a:gd name="T4" fmla="*/ 0 w 369"/>
                <a:gd name="T5" fmla="*/ 0 h 33"/>
              </a:gdLst>
              <a:ahLst/>
              <a:cxnLst>
                <a:cxn ang="0">
                  <a:pos x="T0" y="T1"/>
                </a:cxn>
                <a:cxn ang="0">
                  <a:pos x="T2" y="T3"/>
                </a:cxn>
                <a:cxn ang="0">
                  <a:pos x="T4" y="T5"/>
                </a:cxn>
              </a:cxnLst>
              <a:rect l="0" t="0" r="r" b="b"/>
              <a:pathLst>
                <a:path w="369" h="33">
                  <a:moveTo>
                    <a:pt x="0" y="0"/>
                  </a:moveTo>
                  <a:cubicBezTo>
                    <a:pt x="0" y="0"/>
                    <a:pt x="204" y="20"/>
                    <a:pt x="369" y="0"/>
                  </a:cubicBezTo>
                  <a:cubicBezTo>
                    <a:pt x="369" y="0"/>
                    <a:pt x="144" y="33"/>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2" name="Freeform 9"/>
            <p:cNvSpPr>
              <a:spLocks/>
            </p:cNvSpPr>
            <p:nvPr/>
          </p:nvSpPr>
          <p:spPr bwMode="auto">
            <a:xfrm>
              <a:off x="5629772" y="5355985"/>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4"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3" name="Freeform 10"/>
            <p:cNvSpPr>
              <a:spLocks/>
            </p:cNvSpPr>
            <p:nvPr/>
          </p:nvSpPr>
          <p:spPr bwMode="auto">
            <a:xfrm>
              <a:off x="5639530" y="5479594"/>
              <a:ext cx="948752" cy="81321"/>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4" name="Freeform 11"/>
            <p:cNvSpPr>
              <a:spLocks/>
            </p:cNvSpPr>
            <p:nvPr/>
          </p:nvSpPr>
          <p:spPr bwMode="auto">
            <a:xfrm>
              <a:off x="5637362" y="5599949"/>
              <a:ext cx="947668" cy="82406"/>
            </a:xfrm>
            <a:custGeom>
              <a:avLst/>
              <a:gdLst>
                <a:gd name="T0" fmla="*/ 0 w 369"/>
                <a:gd name="T1" fmla="*/ 0 h 32"/>
                <a:gd name="T2" fmla="*/ 369 w 369"/>
                <a:gd name="T3" fmla="*/ 0 h 32"/>
                <a:gd name="T4" fmla="*/ 0 w 369"/>
                <a:gd name="T5" fmla="*/ 0 h 32"/>
              </a:gdLst>
              <a:ahLst/>
              <a:cxnLst>
                <a:cxn ang="0">
                  <a:pos x="T0" y="T1"/>
                </a:cxn>
                <a:cxn ang="0">
                  <a:pos x="T2" y="T3"/>
                </a:cxn>
                <a:cxn ang="0">
                  <a:pos x="T4" y="T5"/>
                </a:cxn>
              </a:cxnLst>
              <a:rect l="0" t="0" r="r" b="b"/>
              <a:pathLst>
                <a:path w="369" h="32">
                  <a:moveTo>
                    <a:pt x="0" y="0"/>
                  </a:moveTo>
                  <a:cubicBezTo>
                    <a:pt x="0" y="0"/>
                    <a:pt x="203" y="19"/>
                    <a:pt x="369" y="0"/>
                  </a:cubicBezTo>
                  <a:cubicBezTo>
                    <a:pt x="369" y="0"/>
                    <a:pt x="144" y="32"/>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5" name="Freeform 12"/>
            <p:cNvSpPr>
              <a:spLocks/>
            </p:cNvSpPr>
            <p:nvPr/>
          </p:nvSpPr>
          <p:spPr bwMode="auto">
            <a:xfrm>
              <a:off x="6097100" y="5738738"/>
              <a:ext cx="328539" cy="165896"/>
            </a:xfrm>
            <a:custGeom>
              <a:avLst/>
              <a:gdLst>
                <a:gd name="T0" fmla="*/ 0 w 128"/>
                <a:gd name="T1" fmla="*/ 0 h 65"/>
                <a:gd name="T2" fmla="*/ 128 w 128"/>
                <a:gd name="T3" fmla="*/ 0 h 65"/>
                <a:gd name="T4" fmla="*/ 71 w 128"/>
                <a:gd name="T5" fmla="*/ 65 h 65"/>
                <a:gd name="T6" fmla="*/ 69 w 128"/>
                <a:gd name="T7" fmla="*/ 18 h 65"/>
                <a:gd name="T8" fmla="*/ 0 w 128"/>
                <a:gd name="T9" fmla="*/ 0 h 65"/>
              </a:gdLst>
              <a:ahLst/>
              <a:cxnLst>
                <a:cxn ang="0">
                  <a:pos x="T0" y="T1"/>
                </a:cxn>
                <a:cxn ang="0">
                  <a:pos x="T2" y="T3"/>
                </a:cxn>
                <a:cxn ang="0">
                  <a:pos x="T4" y="T5"/>
                </a:cxn>
                <a:cxn ang="0">
                  <a:pos x="T6" y="T7"/>
                </a:cxn>
                <a:cxn ang="0">
                  <a:pos x="T8" y="T9"/>
                </a:cxn>
              </a:cxnLst>
              <a:rect l="0" t="0" r="r" b="b"/>
              <a:pathLst>
                <a:path w="128" h="65">
                  <a:moveTo>
                    <a:pt x="0" y="0"/>
                  </a:moveTo>
                  <a:cubicBezTo>
                    <a:pt x="0" y="0"/>
                    <a:pt x="95" y="6"/>
                    <a:pt x="128" y="0"/>
                  </a:cubicBezTo>
                  <a:cubicBezTo>
                    <a:pt x="71" y="65"/>
                    <a:pt x="71" y="65"/>
                    <a:pt x="71" y="65"/>
                  </a:cubicBezTo>
                  <a:cubicBezTo>
                    <a:pt x="71" y="65"/>
                    <a:pt x="94" y="19"/>
                    <a:pt x="69" y="18"/>
                  </a:cubicBezTo>
                  <a:cubicBezTo>
                    <a:pt x="45" y="17"/>
                    <a:pt x="0" y="0"/>
                    <a:pt x="0"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6" name="Freeform 13"/>
            <p:cNvSpPr>
              <a:spLocks/>
            </p:cNvSpPr>
            <p:nvPr/>
          </p:nvSpPr>
          <p:spPr bwMode="auto">
            <a:xfrm>
              <a:off x="5868315" y="5117442"/>
              <a:ext cx="337214" cy="123609"/>
            </a:xfrm>
            <a:custGeom>
              <a:avLst/>
              <a:gdLst>
                <a:gd name="T0" fmla="*/ 65 w 131"/>
                <a:gd name="T1" fmla="*/ 1 h 48"/>
                <a:gd name="T2" fmla="*/ 0 w 131"/>
                <a:gd name="T3" fmla="*/ 1 h 48"/>
                <a:gd name="T4" fmla="*/ 91 w 131"/>
                <a:gd name="T5" fmla="*/ 45 h 48"/>
                <a:gd name="T6" fmla="*/ 131 w 131"/>
                <a:gd name="T7" fmla="*/ 48 h 48"/>
                <a:gd name="T8" fmla="*/ 90 w 131"/>
                <a:gd name="T9" fmla="*/ 0 h 48"/>
              </a:gdLst>
              <a:ahLst/>
              <a:cxnLst>
                <a:cxn ang="0">
                  <a:pos x="T0" y="T1"/>
                </a:cxn>
                <a:cxn ang="0">
                  <a:pos x="T2" y="T3"/>
                </a:cxn>
                <a:cxn ang="0">
                  <a:pos x="T4" y="T5"/>
                </a:cxn>
                <a:cxn ang="0">
                  <a:pos x="T6" y="T7"/>
                </a:cxn>
                <a:cxn ang="0">
                  <a:pos x="T8" y="T9"/>
                </a:cxn>
              </a:cxnLst>
              <a:rect l="0" t="0" r="r" b="b"/>
              <a:pathLst>
                <a:path w="131" h="48">
                  <a:moveTo>
                    <a:pt x="65" y="1"/>
                  </a:moveTo>
                  <a:cubicBezTo>
                    <a:pt x="0" y="1"/>
                    <a:pt x="0" y="1"/>
                    <a:pt x="0" y="1"/>
                  </a:cubicBezTo>
                  <a:cubicBezTo>
                    <a:pt x="0" y="1"/>
                    <a:pt x="123" y="34"/>
                    <a:pt x="91" y="45"/>
                  </a:cubicBezTo>
                  <a:cubicBezTo>
                    <a:pt x="83" y="48"/>
                    <a:pt x="131" y="48"/>
                    <a:pt x="131" y="48"/>
                  </a:cubicBezTo>
                  <a:cubicBezTo>
                    <a:pt x="131" y="48"/>
                    <a:pt x="83" y="10"/>
                    <a:pt x="90"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7" name="Freeform 14"/>
            <p:cNvSpPr>
              <a:spLocks/>
            </p:cNvSpPr>
            <p:nvPr/>
          </p:nvSpPr>
          <p:spPr bwMode="auto">
            <a:xfrm>
              <a:off x="5875905" y="5233461"/>
              <a:ext cx="337214" cy="153969"/>
            </a:xfrm>
            <a:custGeom>
              <a:avLst/>
              <a:gdLst>
                <a:gd name="T0" fmla="*/ 65 w 131"/>
                <a:gd name="T1" fmla="*/ 2 h 60"/>
                <a:gd name="T2" fmla="*/ 0 w 131"/>
                <a:gd name="T3" fmla="*/ 2 h 60"/>
                <a:gd name="T4" fmla="*/ 91 w 131"/>
                <a:gd name="T5" fmla="*/ 56 h 60"/>
                <a:gd name="T6" fmla="*/ 131 w 131"/>
                <a:gd name="T7" fmla="*/ 60 h 60"/>
                <a:gd name="T8" fmla="*/ 89 w 131"/>
                <a:gd name="T9" fmla="*/ 0 h 60"/>
              </a:gdLst>
              <a:ahLst/>
              <a:cxnLst>
                <a:cxn ang="0">
                  <a:pos x="T0" y="T1"/>
                </a:cxn>
                <a:cxn ang="0">
                  <a:pos x="T2" y="T3"/>
                </a:cxn>
                <a:cxn ang="0">
                  <a:pos x="T4" y="T5"/>
                </a:cxn>
                <a:cxn ang="0">
                  <a:pos x="T6" y="T7"/>
                </a:cxn>
                <a:cxn ang="0">
                  <a:pos x="T8" y="T9"/>
                </a:cxn>
              </a:cxnLst>
              <a:rect l="0" t="0" r="r" b="b"/>
              <a:pathLst>
                <a:path w="131" h="60">
                  <a:moveTo>
                    <a:pt x="65" y="2"/>
                  </a:moveTo>
                  <a:cubicBezTo>
                    <a:pt x="0" y="2"/>
                    <a:pt x="0" y="2"/>
                    <a:pt x="0" y="2"/>
                  </a:cubicBezTo>
                  <a:cubicBezTo>
                    <a:pt x="0" y="2"/>
                    <a:pt x="123" y="43"/>
                    <a:pt x="91" y="56"/>
                  </a:cubicBezTo>
                  <a:cubicBezTo>
                    <a:pt x="83" y="60"/>
                    <a:pt x="131" y="60"/>
                    <a:pt x="131" y="60"/>
                  </a:cubicBezTo>
                  <a:cubicBezTo>
                    <a:pt x="131" y="60"/>
                    <a:pt x="83" y="13"/>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8" name="Freeform 15"/>
            <p:cNvSpPr>
              <a:spLocks/>
            </p:cNvSpPr>
            <p:nvPr/>
          </p:nvSpPr>
          <p:spPr bwMode="auto">
            <a:xfrm>
              <a:off x="5999514" y="5379839"/>
              <a:ext cx="336129" cy="130114"/>
            </a:xfrm>
            <a:custGeom>
              <a:avLst/>
              <a:gdLst>
                <a:gd name="T0" fmla="*/ 65 w 131"/>
                <a:gd name="T1" fmla="*/ 1 h 51"/>
                <a:gd name="T2" fmla="*/ 0 w 131"/>
                <a:gd name="T3" fmla="*/ 1 h 51"/>
                <a:gd name="T4" fmla="*/ 91 w 131"/>
                <a:gd name="T5" fmla="*/ 48 h 51"/>
                <a:gd name="T6" fmla="*/ 131 w 131"/>
                <a:gd name="T7" fmla="*/ 51 h 51"/>
                <a:gd name="T8" fmla="*/ 89 w 131"/>
                <a:gd name="T9" fmla="*/ 0 h 51"/>
              </a:gdLst>
              <a:ahLst/>
              <a:cxnLst>
                <a:cxn ang="0">
                  <a:pos x="T0" y="T1"/>
                </a:cxn>
                <a:cxn ang="0">
                  <a:pos x="T2" y="T3"/>
                </a:cxn>
                <a:cxn ang="0">
                  <a:pos x="T4" y="T5"/>
                </a:cxn>
                <a:cxn ang="0">
                  <a:pos x="T6" y="T7"/>
                </a:cxn>
                <a:cxn ang="0">
                  <a:pos x="T8" y="T9"/>
                </a:cxn>
              </a:cxnLst>
              <a:rect l="0" t="0" r="r" b="b"/>
              <a:pathLst>
                <a:path w="131" h="51">
                  <a:moveTo>
                    <a:pt x="65" y="1"/>
                  </a:moveTo>
                  <a:cubicBezTo>
                    <a:pt x="0" y="1"/>
                    <a:pt x="0" y="1"/>
                    <a:pt x="0" y="1"/>
                  </a:cubicBezTo>
                  <a:cubicBezTo>
                    <a:pt x="0" y="1"/>
                    <a:pt x="123" y="37"/>
                    <a:pt x="91" y="48"/>
                  </a:cubicBezTo>
                  <a:cubicBezTo>
                    <a:pt x="83" y="51"/>
                    <a:pt x="131" y="51"/>
                    <a:pt x="131" y="51"/>
                  </a:cubicBezTo>
                  <a:cubicBezTo>
                    <a:pt x="131"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59" name="Freeform 16"/>
            <p:cNvSpPr>
              <a:spLocks/>
            </p:cNvSpPr>
            <p:nvPr/>
          </p:nvSpPr>
          <p:spPr bwMode="auto">
            <a:xfrm>
              <a:off x="5794583" y="5504532"/>
              <a:ext cx="333961" cy="131199"/>
            </a:xfrm>
            <a:custGeom>
              <a:avLst/>
              <a:gdLst>
                <a:gd name="T0" fmla="*/ 64 w 130"/>
                <a:gd name="T1" fmla="*/ 1 h 51"/>
                <a:gd name="T2" fmla="*/ 0 w 130"/>
                <a:gd name="T3" fmla="*/ 1 h 51"/>
                <a:gd name="T4" fmla="*/ 90 w 130"/>
                <a:gd name="T5" fmla="*/ 48 h 51"/>
                <a:gd name="T6" fmla="*/ 130 w 130"/>
                <a:gd name="T7" fmla="*/ 51 h 51"/>
                <a:gd name="T8" fmla="*/ 89 w 130"/>
                <a:gd name="T9" fmla="*/ 0 h 51"/>
              </a:gdLst>
              <a:ahLst/>
              <a:cxnLst>
                <a:cxn ang="0">
                  <a:pos x="T0" y="T1"/>
                </a:cxn>
                <a:cxn ang="0">
                  <a:pos x="T2" y="T3"/>
                </a:cxn>
                <a:cxn ang="0">
                  <a:pos x="T4" y="T5"/>
                </a:cxn>
                <a:cxn ang="0">
                  <a:pos x="T6" y="T7"/>
                </a:cxn>
                <a:cxn ang="0">
                  <a:pos x="T8" y="T9"/>
                </a:cxn>
              </a:cxnLst>
              <a:rect l="0" t="0" r="r" b="b"/>
              <a:pathLst>
                <a:path w="130" h="51">
                  <a:moveTo>
                    <a:pt x="64" y="1"/>
                  </a:moveTo>
                  <a:cubicBezTo>
                    <a:pt x="0" y="1"/>
                    <a:pt x="0" y="1"/>
                    <a:pt x="0" y="1"/>
                  </a:cubicBezTo>
                  <a:cubicBezTo>
                    <a:pt x="0" y="1"/>
                    <a:pt x="122" y="37"/>
                    <a:pt x="90" y="48"/>
                  </a:cubicBezTo>
                  <a:cubicBezTo>
                    <a:pt x="83" y="51"/>
                    <a:pt x="130" y="51"/>
                    <a:pt x="130" y="51"/>
                  </a:cubicBezTo>
                  <a:cubicBezTo>
                    <a:pt x="130" y="51"/>
                    <a:pt x="83" y="11"/>
                    <a:pt x="89" y="0"/>
                  </a:cubicBezTo>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0" name="椭圆 59"/>
            <p:cNvSpPr/>
            <p:nvPr/>
          </p:nvSpPr>
          <p:spPr>
            <a:xfrm>
              <a:off x="4512669" y="6047456"/>
              <a:ext cx="3166662" cy="486717"/>
            </a:xfrm>
            <a:prstGeom prst="ellipse">
              <a:avLst/>
            </a:prstGeom>
            <a:gradFill flip="none" rotWithShape="1">
              <a:gsLst>
                <a:gs pos="0">
                  <a:schemeClr val="tx1">
                    <a:alpha val="33000"/>
                  </a:schemeClr>
                </a:gs>
                <a:gs pos="100000">
                  <a:srgbClr val="F3F3F3">
                    <a:alpha val="2600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1" name="组合 60"/>
          <p:cNvGrpSpPr/>
          <p:nvPr/>
        </p:nvGrpSpPr>
        <p:grpSpPr>
          <a:xfrm>
            <a:off x="5786941" y="1520685"/>
            <a:ext cx="552450" cy="552450"/>
            <a:chOff x="7715921" y="1789455"/>
            <a:chExt cx="736600" cy="736600"/>
          </a:xfrm>
        </p:grpSpPr>
        <p:grpSp>
          <p:nvGrpSpPr>
            <p:cNvPr id="62" name="组合 61"/>
            <p:cNvGrpSpPr/>
            <p:nvPr/>
          </p:nvGrpSpPr>
          <p:grpSpPr>
            <a:xfrm>
              <a:off x="7715921" y="1789455"/>
              <a:ext cx="736600" cy="736600"/>
              <a:chOff x="8286667" y="635396"/>
              <a:chExt cx="736600" cy="736600"/>
            </a:xfrm>
          </p:grpSpPr>
          <p:sp>
            <p:nvSpPr>
              <p:cNvPr id="81" name="椭圆 80"/>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椭圆 81"/>
              <p:cNvSpPr/>
              <p:nvPr/>
            </p:nvSpPr>
            <p:spPr>
              <a:xfrm>
                <a:off x="8394381" y="743110"/>
                <a:ext cx="521172" cy="521172"/>
              </a:xfrm>
              <a:prstGeom prst="ellipse">
                <a:avLst/>
              </a:prstGeom>
              <a:solidFill>
                <a:srgbClr val="368044"/>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3" name="Group 18"/>
            <p:cNvGrpSpPr>
              <a:grpSpLocks noChangeAspect="1"/>
            </p:cNvGrpSpPr>
            <p:nvPr/>
          </p:nvGrpSpPr>
          <p:grpSpPr bwMode="auto">
            <a:xfrm>
              <a:off x="7887974" y="2058396"/>
              <a:ext cx="381104" cy="224116"/>
              <a:chOff x="5315" y="1433"/>
              <a:chExt cx="2197" cy="1292"/>
            </a:xfrm>
            <a:solidFill>
              <a:schemeClr val="bg1"/>
            </a:solidFill>
          </p:grpSpPr>
          <p:sp>
            <p:nvSpPr>
              <p:cNvPr id="64" name="Freeform 19"/>
              <p:cNvSpPr>
                <a:spLocks/>
              </p:cNvSpPr>
              <p:nvPr/>
            </p:nvSpPr>
            <p:spPr bwMode="auto">
              <a:xfrm>
                <a:off x="5915" y="1440"/>
                <a:ext cx="1014" cy="1278"/>
              </a:xfrm>
              <a:custGeom>
                <a:avLst/>
                <a:gdLst>
                  <a:gd name="T0" fmla="*/ 221 w 428"/>
                  <a:gd name="T1" fmla="*/ 231 h 538"/>
                  <a:gd name="T2" fmla="*/ 324 w 428"/>
                  <a:gd name="T3" fmla="*/ 115 h 538"/>
                  <a:gd name="T4" fmla="*/ 207 w 428"/>
                  <a:gd name="T5" fmla="*/ 1 h 538"/>
                  <a:gd name="T6" fmla="*/ 93 w 428"/>
                  <a:gd name="T7" fmla="*/ 118 h 538"/>
                  <a:gd name="T8" fmla="*/ 200 w 428"/>
                  <a:gd name="T9" fmla="*/ 231 h 538"/>
                  <a:gd name="T10" fmla="*/ 2 w 428"/>
                  <a:gd name="T11" fmla="*/ 446 h 538"/>
                  <a:gd name="T12" fmla="*/ 216 w 428"/>
                  <a:gd name="T13" fmla="*/ 537 h 538"/>
                  <a:gd name="T14" fmla="*/ 426 w 428"/>
                  <a:gd name="T15" fmla="*/ 439 h 538"/>
                  <a:gd name="T16" fmla="*/ 221 w 428"/>
                  <a:gd name="T17" fmla="*/ 231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8" h="538">
                    <a:moveTo>
                      <a:pt x="221" y="231"/>
                    </a:moveTo>
                    <a:cubicBezTo>
                      <a:pt x="280" y="224"/>
                      <a:pt x="325" y="175"/>
                      <a:pt x="324" y="115"/>
                    </a:cubicBezTo>
                    <a:cubicBezTo>
                      <a:pt x="323" y="51"/>
                      <a:pt x="270" y="0"/>
                      <a:pt x="207" y="1"/>
                    </a:cubicBezTo>
                    <a:cubicBezTo>
                      <a:pt x="143" y="2"/>
                      <a:pt x="92" y="55"/>
                      <a:pt x="93" y="118"/>
                    </a:cubicBezTo>
                    <a:cubicBezTo>
                      <a:pt x="94" y="178"/>
                      <a:pt x="141" y="226"/>
                      <a:pt x="200" y="231"/>
                    </a:cubicBezTo>
                    <a:cubicBezTo>
                      <a:pt x="88" y="239"/>
                      <a:pt x="0" y="333"/>
                      <a:pt x="2" y="446"/>
                    </a:cubicBezTo>
                    <a:cubicBezTo>
                      <a:pt x="3" y="511"/>
                      <a:pt x="110" y="538"/>
                      <a:pt x="216" y="537"/>
                    </a:cubicBezTo>
                    <a:cubicBezTo>
                      <a:pt x="321" y="535"/>
                      <a:pt x="428" y="504"/>
                      <a:pt x="426" y="439"/>
                    </a:cubicBezTo>
                    <a:cubicBezTo>
                      <a:pt x="425" y="326"/>
                      <a:pt x="334" y="235"/>
                      <a:pt x="221" y="23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5" name="Freeform 20"/>
              <p:cNvSpPr>
                <a:spLocks/>
              </p:cNvSpPr>
              <p:nvPr/>
            </p:nvSpPr>
            <p:spPr bwMode="auto">
              <a:xfrm>
                <a:off x="6825" y="1501"/>
                <a:ext cx="678" cy="946"/>
              </a:xfrm>
              <a:custGeom>
                <a:avLst/>
                <a:gdLst>
                  <a:gd name="T0" fmla="*/ 132 w 286"/>
                  <a:gd name="T1" fmla="*/ 171 h 398"/>
                  <a:gd name="T2" fmla="*/ 210 w 286"/>
                  <a:gd name="T3" fmla="*/ 85 h 398"/>
                  <a:gd name="T4" fmla="*/ 123 w 286"/>
                  <a:gd name="T5" fmla="*/ 1 h 398"/>
                  <a:gd name="T6" fmla="*/ 39 w 286"/>
                  <a:gd name="T7" fmla="*/ 88 h 398"/>
                  <a:gd name="T8" fmla="*/ 120 w 286"/>
                  <a:gd name="T9" fmla="*/ 171 h 398"/>
                  <a:gd name="T10" fmla="*/ 0 w 286"/>
                  <a:gd name="T11" fmla="*/ 237 h 398"/>
                  <a:gd name="T12" fmla="*/ 77 w 286"/>
                  <a:gd name="T13" fmla="*/ 396 h 398"/>
                  <a:gd name="T14" fmla="*/ 129 w 286"/>
                  <a:gd name="T15" fmla="*/ 398 h 398"/>
                  <a:gd name="T16" fmla="*/ 235 w 286"/>
                  <a:gd name="T17" fmla="*/ 380 h 398"/>
                  <a:gd name="T18" fmla="*/ 286 w 286"/>
                  <a:gd name="T19" fmla="*/ 326 h 398"/>
                  <a:gd name="T20" fmla="*/ 132 w 286"/>
                  <a:gd name="T21" fmla="*/ 171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8">
                    <a:moveTo>
                      <a:pt x="132" y="171"/>
                    </a:moveTo>
                    <a:cubicBezTo>
                      <a:pt x="176" y="167"/>
                      <a:pt x="210" y="130"/>
                      <a:pt x="210" y="85"/>
                    </a:cubicBezTo>
                    <a:cubicBezTo>
                      <a:pt x="209" y="38"/>
                      <a:pt x="170" y="0"/>
                      <a:pt x="123" y="1"/>
                    </a:cubicBezTo>
                    <a:cubicBezTo>
                      <a:pt x="76" y="1"/>
                      <a:pt x="38" y="40"/>
                      <a:pt x="39" y="88"/>
                    </a:cubicBezTo>
                    <a:cubicBezTo>
                      <a:pt x="39" y="133"/>
                      <a:pt x="75" y="169"/>
                      <a:pt x="120" y="171"/>
                    </a:cubicBezTo>
                    <a:cubicBezTo>
                      <a:pt x="71" y="174"/>
                      <a:pt x="28" y="198"/>
                      <a:pt x="0" y="237"/>
                    </a:cubicBezTo>
                    <a:cubicBezTo>
                      <a:pt x="43" y="277"/>
                      <a:pt x="72" y="333"/>
                      <a:pt x="77" y="396"/>
                    </a:cubicBezTo>
                    <a:cubicBezTo>
                      <a:pt x="94" y="398"/>
                      <a:pt x="111" y="398"/>
                      <a:pt x="129" y="398"/>
                    </a:cubicBezTo>
                    <a:cubicBezTo>
                      <a:pt x="170" y="397"/>
                      <a:pt x="207" y="391"/>
                      <a:pt x="235" y="380"/>
                    </a:cubicBezTo>
                    <a:cubicBezTo>
                      <a:pt x="278" y="364"/>
                      <a:pt x="286" y="342"/>
                      <a:pt x="286" y="326"/>
                    </a:cubicBezTo>
                    <a:cubicBezTo>
                      <a:pt x="285" y="241"/>
                      <a:pt x="216" y="173"/>
                      <a:pt x="132" y="17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6" name="Freeform 21"/>
              <p:cNvSpPr>
                <a:spLocks/>
              </p:cNvSpPr>
              <p:nvPr/>
            </p:nvSpPr>
            <p:spPr bwMode="auto">
              <a:xfrm>
                <a:off x="5324" y="1520"/>
                <a:ext cx="678" cy="948"/>
              </a:xfrm>
              <a:custGeom>
                <a:avLst/>
                <a:gdLst>
                  <a:gd name="T0" fmla="*/ 286 w 286"/>
                  <a:gd name="T1" fmla="*/ 235 h 399"/>
                  <a:gd name="T2" fmla="*/ 163 w 286"/>
                  <a:gd name="T3" fmla="*/ 171 h 399"/>
                  <a:gd name="T4" fmla="*/ 241 w 286"/>
                  <a:gd name="T5" fmla="*/ 85 h 399"/>
                  <a:gd name="T6" fmla="*/ 154 w 286"/>
                  <a:gd name="T7" fmla="*/ 1 h 399"/>
                  <a:gd name="T8" fmla="*/ 70 w 286"/>
                  <a:gd name="T9" fmla="*/ 88 h 399"/>
                  <a:gd name="T10" fmla="*/ 151 w 286"/>
                  <a:gd name="T11" fmla="*/ 171 h 399"/>
                  <a:gd name="T12" fmla="*/ 2 w 286"/>
                  <a:gd name="T13" fmla="*/ 331 h 399"/>
                  <a:gd name="T14" fmla="*/ 54 w 286"/>
                  <a:gd name="T15" fmla="*/ 384 h 399"/>
                  <a:gd name="T16" fmla="*/ 161 w 286"/>
                  <a:gd name="T17" fmla="*/ 398 h 399"/>
                  <a:gd name="T18" fmla="*/ 216 w 286"/>
                  <a:gd name="T19" fmla="*/ 394 h 399"/>
                  <a:gd name="T20" fmla="*/ 286 w 286"/>
                  <a:gd name="T21" fmla="*/ 235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6" h="399">
                    <a:moveTo>
                      <a:pt x="286" y="235"/>
                    </a:moveTo>
                    <a:cubicBezTo>
                      <a:pt x="257" y="196"/>
                      <a:pt x="212" y="172"/>
                      <a:pt x="163" y="171"/>
                    </a:cubicBezTo>
                    <a:cubicBezTo>
                      <a:pt x="207" y="167"/>
                      <a:pt x="242" y="130"/>
                      <a:pt x="241" y="85"/>
                    </a:cubicBezTo>
                    <a:cubicBezTo>
                      <a:pt x="240" y="38"/>
                      <a:pt x="201" y="0"/>
                      <a:pt x="154" y="1"/>
                    </a:cubicBezTo>
                    <a:cubicBezTo>
                      <a:pt x="107" y="1"/>
                      <a:pt x="69" y="41"/>
                      <a:pt x="70" y="88"/>
                    </a:cubicBezTo>
                    <a:cubicBezTo>
                      <a:pt x="71" y="133"/>
                      <a:pt x="106" y="169"/>
                      <a:pt x="151" y="171"/>
                    </a:cubicBezTo>
                    <a:cubicBezTo>
                      <a:pt x="67" y="176"/>
                      <a:pt x="0" y="247"/>
                      <a:pt x="2" y="331"/>
                    </a:cubicBezTo>
                    <a:cubicBezTo>
                      <a:pt x="2" y="347"/>
                      <a:pt x="11" y="369"/>
                      <a:pt x="54" y="384"/>
                    </a:cubicBezTo>
                    <a:cubicBezTo>
                      <a:pt x="83" y="394"/>
                      <a:pt x="120" y="399"/>
                      <a:pt x="161" y="398"/>
                    </a:cubicBezTo>
                    <a:cubicBezTo>
                      <a:pt x="180" y="398"/>
                      <a:pt x="198" y="396"/>
                      <a:pt x="216" y="394"/>
                    </a:cubicBezTo>
                    <a:cubicBezTo>
                      <a:pt x="219" y="332"/>
                      <a:pt x="246" y="277"/>
                      <a:pt x="286" y="2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7" name="Freeform 22"/>
              <p:cNvSpPr>
                <a:spLocks/>
              </p:cNvSpPr>
              <p:nvPr/>
            </p:nvSpPr>
            <p:spPr bwMode="auto">
              <a:xfrm>
                <a:off x="6837" y="1513"/>
                <a:ext cx="656" cy="925"/>
              </a:xfrm>
              <a:custGeom>
                <a:avLst/>
                <a:gdLst>
                  <a:gd name="T0" fmla="*/ 127 w 277"/>
                  <a:gd name="T1" fmla="*/ 170 h 389"/>
                  <a:gd name="T2" fmla="*/ 127 w 277"/>
                  <a:gd name="T3" fmla="*/ 162 h 389"/>
                  <a:gd name="T4" fmla="*/ 201 w 277"/>
                  <a:gd name="T5" fmla="*/ 80 h 389"/>
                  <a:gd name="T6" fmla="*/ 119 w 277"/>
                  <a:gd name="T7" fmla="*/ 0 h 389"/>
                  <a:gd name="T8" fmla="*/ 118 w 277"/>
                  <a:gd name="T9" fmla="*/ 0 h 389"/>
                  <a:gd name="T10" fmla="*/ 61 w 277"/>
                  <a:gd name="T11" fmla="*/ 24 h 389"/>
                  <a:gd name="T12" fmla="*/ 38 w 277"/>
                  <a:gd name="T13" fmla="*/ 82 h 389"/>
                  <a:gd name="T14" fmla="*/ 115 w 277"/>
                  <a:gd name="T15" fmla="*/ 162 h 389"/>
                  <a:gd name="T16" fmla="*/ 115 w 277"/>
                  <a:gd name="T17" fmla="*/ 170 h 389"/>
                  <a:gd name="T18" fmla="*/ 0 w 277"/>
                  <a:gd name="T19" fmla="*/ 231 h 389"/>
                  <a:gd name="T20" fmla="*/ 76 w 277"/>
                  <a:gd name="T21" fmla="*/ 387 h 389"/>
                  <a:gd name="T22" fmla="*/ 124 w 277"/>
                  <a:gd name="T23" fmla="*/ 389 h 389"/>
                  <a:gd name="T24" fmla="*/ 229 w 277"/>
                  <a:gd name="T25" fmla="*/ 372 h 389"/>
                  <a:gd name="T26" fmla="*/ 277 w 277"/>
                  <a:gd name="T27" fmla="*/ 321 h 389"/>
                  <a:gd name="T28" fmla="*/ 127 w 277"/>
                  <a:gd name="T29" fmla="*/ 17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77" h="389">
                    <a:moveTo>
                      <a:pt x="127" y="170"/>
                    </a:moveTo>
                    <a:cubicBezTo>
                      <a:pt x="127" y="162"/>
                      <a:pt x="127" y="162"/>
                      <a:pt x="127" y="162"/>
                    </a:cubicBezTo>
                    <a:cubicBezTo>
                      <a:pt x="169" y="158"/>
                      <a:pt x="201" y="122"/>
                      <a:pt x="201" y="80"/>
                    </a:cubicBez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8" name="Freeform 23"/>
              <p:cNvSpPr>
                <a:spLocks/>
              </p:cNvSpPr>
              <p:nvPr/>
            </p:nvSpPr>
            <p:spPr bwMode="auto">
              <a:xfrm>
                <a:off x="5924" y="1452"/>
                <a:ext cx="993" cy="1254"/>
              </a:xfrm>
              <a:custGeom>
                <a:avLst/>
                <a:gdLst>
                  <a:gd name="T0" fmla="*/ 217 w 419"/>
                  <a:gd name="T1" fmla="*/ 230 h 528"/>
                  <a:gd name="T2" fmla="*/ 217 w 419"/>
                  <a:gd name="T3" fmla="*/ 222 h 528"/>
                  <a:gd name="T4" fmla="*/ 316 w 419"/>
                  <a:gd name="T5" fmla="*/ 110 h 528"/>
                  <a:gd name="T6" fmla="*/ 205 w 419"/>
                  <a:gd name="T7" fmla="*/ 0 h 528"/>
                  <a:gd name="T8" fmla="*/ 203 w 419"/>
                  <a:gd name="T9" fmla="*/ 0 h 528"/>
                  <a:gd name="T10" fmla="*/ 93 w 419"/>
                  <a:gd name="T11" fmla="*/ 113 h 528"/>
                  <a:gd name="T12" fmla="*/ 196 w 419"/>
                  <a:gd name="T13" fmla="*/ 222 h 528"/>
                  <a:gd name="T14" fmla="*/ 196 w 419"/>
                  <a:gd name="T15" fmla="*/ 230 h 528"/>
                  <a:gd name="T16" fmla="*/ 2 w 419"/>
                  <a:gd name="T17" fmla="*/ 441 h 528"/>
                  <a:gd name="T18" fmla="*/ 202 w 419"/>
                  <a:gd name="T19" fmla="*/ 528 h 528"/>
                  <a:gd name="T20" fmla="*/ 202 w 419"/>
                  <a:gd name="T21" fmla="*/ 528 h 528"/>
                  <a:gd name="T22" fmla="*/ 211 w 419"/>
                  <a:gd name="T23" fmla="*/ 528 h 528"/>
                  <a:gd name="T24" fmla="*/ 418 w 419"/>
                  <a:gd name="T25" fmla="*/ 434 h 528"/>
                  <a:gd name="T26" fmla="*/ 217 w 419"/>
                  <a:gd name="T27" fmla="*/ 23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19" h="528">
                    <a:moveTo>
                      <a:pt x="217" y="230"/>
                    </a:moveTo>
                    <a:cubicBezTo>
                      <a:pt x="217" y="222"/>
                      <a:pt x="217" y="222"/>
                      <a:pt x="217" y="222"/>
                    </a:cubicBezTo>
                    <a:cubicBezTo>
                      <a:pt x="274" y="215"/>
                      <a:pt x="317" y="167"/>
                      <a:pt x="316" y="110"/>
                    </a:cubicBezTo>
                    <a:cubicBezTo>
                      <a:pt x="315" y="49"/>
                      <a:pt x="265" y="0"/>
                      <a:pt x="205" y="0"/>
                    </a:cubicBezTo>
                    <a:cubicBezTo>
                      <a:pt x="204" y="0"/>
                      <a:pt x="203" y="0"/>
                      <a:pt x="203" y="0"/>
                    </a:cubicBezTo>
                    <a:cubicBezTo>
                      <a:pt x="141" y="1"/>
                      <a:pt x="92" y="52"/>
                      <a:pt x="93" y="113"/>
                    </a:cubicBezTo>
                    <a:cubicBezTo>
                      <a:pt x="94" y="171"/>
                      <a:pt x="138" y="217"/>
                      <a:pt x="196" y="222"/>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69" name="Freeform 24"/>
              <p:cNvSpPr>
                <a:spLocks/>
              </p:cNvSpPr>
              <p:nvPr/>
            </p:nvSpPr>
            <p:spPr bwMode="auto">
              <a:xfrm>
                <a:off x="5334" y="1532"/>
                <a:ext cx="656" cy="927"/>
              </a:xfrm>
              <a:custGeom>
                <a:avLst/>
                <a:gdLst>
                  <a:gd name="T0" fmla="*/ 159 w 277"/>
                  <a:gd name="T1" fmla="*/ 170 h 390"/>
                  <a:gd name="T2" fmla="*/ 159 w 277"/>
                  <a:gd name="T3" fmla="*/ 162 h 390"/>
                  <a:gd name="T4" fmla="*/ 233 w 277"/>
                  <a:gd name="T5" fmla="*/ 80 h 390"/>
                  <a:gd name="T6" fmla="*/ 152 w 277"/>
                  <a:gd name="T7" fmla="*/ 0 h 390"/>
                  <a:gd name="T8" fmla="*/ 150 w 277"/>
                  <a:gd name="T9" fmla="*/ 0 h 390"/>
                  <a:gd name="T10" fmla="*/ 70 w 277"/>
                  <a:gd name="T11" fmla="*/ 83 h 390"/>
                  <a:gd name="T12" fmla="*/ 147 w 277"/>
                  <a:gd name="T13" fmla="*/ 162 h 390"/>
                  <a:gd name="T14" fmla="*/ 147 w 277"/>
                  <a:gd name="T15" fmla="*/ 170 h 390"/>
                  <a:gd name="T16" fmla="*/ 2 w 277"/>
                  <a:gd name="T17" fmla="*/ 326 h 390"/>
                  <a:gd name="T18" fmla="*/ 52 w 277"/>
                  <a:gd name="T19" fmla="*/ 375 h 390"/>
                  <a:gd name="T20" fmla="*/ 157 w 277"/>
                  <a:gd name="T21" fmla="*/ 389 h 390"/>
                  <a:gd name="T22" fmla="*/ 208 w 277"/>
                  <a:gd name="T23" fmla="*/ 385 h 390"/>
                  <a:gd name="T24" fmla="*/ 277 w 277"/>
                  <a:gd name="T25" fmla="*/ 230 h 390"/>
                  <a:gd name="T26" fmla="*/ 159 w 277"/>
                  <a:gd name="T27" fmla="*/ 17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277" h="390">
                    <a:moveTo>
                      <a:pt x="159" y="170"/>
                    </a:moveTo>
                    <a:cubicBezTo>
                      <a:pt x="159" y="162"/>
                      <a:pt x="159" y="162"/>
                      <a:pt x="159" y="162"/>
                    </a:cubicBezTo>
                    <a:cubicBezTo>
                      <a:pt x="201" y="159"/>
                      <a:pt x="234" y="122"/>
                      <a:pt x="233" y="80"/>
                    </a:cubicBezTo>
                    <a:cubicBezTo>
                      <a:pt x="232" y="36"/>
                      <a:pt x="196" y="0"/>
                      <a:pt x="152" y="0"/>
                    </a:cubicBezTo>
                    <a:cubicBezTo>
                      <a:pt x="150" y="0"/>
                      <a:pt x="150" y="0"/>
                      <a:pt x="150" y="0"/>
                    </a:cubicBezTo>
                    <a:cubicBezTo>
                      <a:pt x="105" y="0"/>
                      <a:pt x="69" y="38"/>
                      <a:pt x="70" y="83"/>
                    </a:cubicBezTo>
                    <a:cubicBezTo>
                      <a:pt x="71" y="125"/>
                      <a:pt x="104" y="160"/>
                      <a:pt x="147" y="162"/>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0" name="Freeform 25"/>
              <p:cNvSpPr>
                <a:spLocks/>
              </p:cNvSpPr>
              <p:nvPr/>
            </p:nvSpPr>
            <p:spPr bwMode="auto">
              <a:xfrm>
                <a:off x="5334" y="1532"/>
                <a:ext cx="656" cy="927"/>
              </a:xfrm>
              <a:custGeom>
                <a:avLst/>
                <a:gdLst>
                  <a:gd name="T0" fmla="*/ 233 w 277"/>
                  <a:gd name="T1" fmla="*/ 80 h 390"/>
                  <a:gd name="T2" fmla="*/ 152 w 277"/>
                  <a:gd name="T3" fmla="*/ 0 h 390"/>
                  <a:gd name="T4" fmla="*/ 150 w 277"/>
                  <a:gd name="T5" fmla="*/ 0 h 390"/>
                  <a:gd name="T6" fmla="*/ 70 w 277"/>
                  <a:gd name="T7" fmla="*/ 83 h 390"/>
                  <a:gd name="T8" fmla="*/ 147 w 277"/>
                  <a:gd name="T9" fmla="*/ 162 h 390"/>
                  <a:gd name="T10" fmla="*/ 147 w 277"/>
                  <a:gd name="T11" fmla="*/ 166 h 390"/>
                  <a:gd name="T12" fmla="*/ 149 w 277"/>
                  <a:gd name="T13" fmla="*/ 167 h 390"/>
                  <a:gd name="T14" fmla="*/ 147 w 277"/>
                  <a:gd name="T15" fmla="*/ 166 h 390"/>
                  <a:gd name="T16" fmla="*/ 147 w 277"/>
                  <a:gd name="T17" fmla="*/ 170 h 390"/>
                  <a:gd name="T18" fmla="*/ 2 w 277"/>
                  <a:gd name="T19" fmla="*/ 326 h 390"/>
                  <a:gd name="T20" fmla="*/ 52 w 277"/>
                  <a:gd name="T21" fmla="*/ 375 h 390"/>
                  <a:gd name="T22" fmla="*/ 157 w 277"/>
                  <a:gd name="T23" fmla="*/ 389 h 390"/>
                  <a:gd name="T24" fmla="*/ 208 w 277"/>
                  <a:gd name="T25" fmla="*/ 385 h 390"/>
                  <a:gd name="T26" fmla="*/ 277 w 277"/>
                  <a:gd name="T27" fmla="*/ 230 h 390"/>
                  <a:gd name="T28" fmla="*/ 159 w 277"/>
                  <a:gd name="T29" fmla="*/ 170 h 390"/>
                  <a:gd name="T30" fmla="*/ 159 w 277"/>
                  <a:gd name="T31" fmla="*/ 166 h 390"/>
                  <a:gd name="T32" fmla="*/ 156 w 277"/>
                  <a:gd name="T33" fmla="*/ 167 h 390"/>
                  <a:gd name="T34" fmla="*/ 159 w 277"/>
                  <a:gd name="T35" fmla="*/ 166 h 390"/>
                  <a:gd name="T36" fmla="*/ 159 w 277"/>
                  <a:gd name="T37" fmla="*/ 162 h 390"/>
                  <a:gd name="T38" fmla="*/ 233 w 277"/>
                  <a:gd name="T39" fmla="*/ 80 h 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77" h="390">
                    <a:moveTo>
                      <a:pt x="233" y="80"/>
                    </a:moveTo>
                    <a:cubicBezTo>
                      <a:pt x="232" y="36"/>
                      <a:pt x="196" y="0"/>
                      <a:pt x="152" y="0"/>
                    </a:cubicBezTo>
                    <a:cubicBezTo>
                      <a:pt x="150" y="0"/>
                      <a:pt x="150" y="0"/>
                      <a:pt x="150" y="0"/>
                    </a:cubicBezTo>
                    <a:cubicBezTo>
                      <a:pt x="105" y="0"/>
                      <a:pt x="69" y="38"/>
                      <a:pt x="70" y="83"/>
                    </a:cubicBezTo>
                    <a:cubicBezTo>
                      <a:pt x="71" y="125"/>
                      <a:pt x="104" y="160"/>
                      <a:pt x="147" y="162"/>
                    </a:cubicBezTo>
                    <a:cubicBezTo>
                      <a:pt x="147" y="166"/>
                      <a:pt x="147" y="166"/>
                      <a:pt x="147" y="166"/>
                    </a:cubicBezTo>
                    <a:cubicBezTo>
                      <a:pt x="149" y="167"/>
                      <a:pt x="149" y="167"/>
                      <a:pt x="149" y="167"/>
                    </a:cubicBezTo>
                    <a:cubicBezTo>
                      <a:pt x="147" y="166"/>
                      <a:pt x="147" y="166"/>
                      <a:pt x="147" y="166"/>
                    </a:cubicBezTo>
                    <a:cubicBezTo>
                      <a:pt x="147" y="170"/>
                      <a:pt x="147" y="170"/>
                      <a:pt x="147" y="170"/>
                    </a:cubicBezTo>
                    <a:cubicBezTo>
                      <a:pt x="64" y="175"/>
                      <a:pt x="0" y="244"/>
                      <a:pt x="2" y="326"/>
                    </a:cubicBezTo>
                    <a:cubicBezTo>
                      <a:pt x="2" y="341"/>
                      <a:pt x="11" y="361"/>
                      <a:pt x="52" y="375"/>
                    </a:cubicBezTo>
                    <a:cubicBezTo>
                      <a:pt x="79" y="385"/>
                      <a:pt x="117" y="390"/>
                      <a:pt x="157" y="389"/>
                    </a:cubicBezTo>
                    <a:cubicBezTo>
                      <a:pt x="174" y="389"/>
                      <a:pt x="191" y="388"/>
                      <a:pt x="208" y="385"/>
                    </a:cubicBezTo>
                    <a:cubicBezTo>
                      <a:pt x="212" y="327"/>
                      <a:pt x="237" y="272"/>
                      <a:pt x="277" y="230"/>
                    </a:cubicBezTo>
                    <a:cubicBezTo>
                      <a:pt x="249" y="193"/>
                      <a:pt x="206" y="171"/>
                      <a:pt x="159" y="170"/>
                    </a:cubicBezTo>
                    <a:cubicBezTo>
                      <a:pt x="159" y="166"/>
                      <a:pt x="159" y="166"/>
                      <a:pt x="159" y="166"/>
                    </a:cubicBezTo>
                    <a:cubicBezTo>
                      <a:pt x="156" y="167"/>
                      <a:pt x="156" y="167"/>
                      <a:pt x="156" y="167"/>
                    </a:cubicBezTo>
                    <a:cubicBezTo>
                      <a:pt x="159" y="166"/>
                      <a:pt x="159" y="166"/>
                      <a:pt x="159" y="166"/>
                    </a:cubicBezTo>
                    <a:cubicBezTo>
                      <a:pt x="159" y="162"/>
                      <a:pt x="159" y="162"/>
                      <a:pt x="159" y="162"/>
                    </a:cubicBezTo>
                    <a:cubicBezTo>
                      <a:pt x="201" y="159"/>
                      <a:pt x="234" y="122"/>
                      <a:pt x="23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1" name="Freeform 26"/>
              <p:cNvSpPr>
                <a:spLocks/>
              </p:cNvSpPr>
              <p:nvPr/>
            </p:nvSpPr>
            <p:spPr bwMode="auto">
              <a:xfrm>
                <a:off x="5315" y="1924"/>
                <a:ext cx="702" cy="552"/>
              </a:xfrm>
              <a:custGeom>
                <a:avLst/>
                <a:gdLst>
                  <a:gd name="T0" fmla="*/ 294 w 296"/>
                  <a:gd name="T1" fmla="*/ 63 h 232"/>
                  <a:gd name="T2" fmla="*/ 192 w 296"/>
                  <a:gd name="T3" fmla="*/ 0 h 232"/>
                  <a:gd name="T4" fmla="*/ 167 w 296"/>
                  <a:gd name="T5" fmla="*/ 1 h 232"/>
                  <a:gd name="T6" fmla="*/ 167 w 296"/>
                  <a:gd name="T7" fmla="*/ 5 h 232"/>
                  <a:gd name="T8" fmla="*/ 285 w 296"/>
                  <a:gd name="T9" fmla="*/ 65 h 232"/>
                  <a:gd name="T10" fmla="*/ 216 w 296"/>
                  <a:gd name="T11" fmla="*/ 220 h 232"/>
                  <a:gd name="T12" fmla="*/ 165 w 296"/>
                  <a:gd name="T13" fmla="*/ 224 h 232"/>
                  <a:gd name="T14" fmla="*/ 60 w 296"/>
                  <a:gd name="T15" fmla="*/ 210 h 232"/>
                  <a:gd name="T16" fmla="*/ 10 w 296"/>
                  <a:gd name="T17" fmla="*/ 161 h 232"/>
                  <a:gd name="T18" fmla="*/ 155 w 296"/>
                  <a:gd name="T19" fmla="*/ 5 h 232"/>
                  <a:gd name="T20" fmla="*/ 155 w 296"/>
                  <a:gd name="T21" fmla="*/ 1 h 232"/>
                  <a:gd name="T22" fmla="*/ 130 w 296"/>
                  <a:gd name="T23" fmla="*/ 1 h 232"/>
                  <a:gd name="T24" fmla="*/ 155 w 296"/>
                  <a:gd name="T25" fmla="*/ 1 h 232"/>
                  <a:gd name="T26" fmla="*/ 130 w 296"/>
                  <a:gd name="T27" fmla="*/ 1 h 232"/>
                  <a:gd name="T28" fmla="*/ 2 w 296"/>
                  <a:gd name="T29" fmla="*/ 161 h 232"/>
                  <a:gd name="T30" fmla="*/ 57 w 296"/>
                  <a:gd name="T31" fmla="*/ 218 h 232"/>
                  <a:gd name="T32" fmla="*/ 157 w 296"/>
                  <a:gd name="T33" fmla="*/ 232 h 232"/>
                  <a:gd name="T34" fmla="*/ 165 w 296"/>
                  <a:gd name="T35" fmla="*/ 232 h 232"/>
                  <a:gd name="T36" fmla="*/ 220 w 296"/>
                  <a:gd name="T37" fmla="*/ 228 h 232"/>
                  <a:gd name="T38" fmla="*/ 224 w 296"/>
                  <a:gd name="T39" fmla="*/ 227 h 232"/>
                  <a:gd name="T40" fmla="*/ 224 w 296"/>
                  <a:gd name="T41" fmla="*/ 224 h 232"/>
                  <a:gd name="T42" fmla="*/ 293 w 296"/>
                  <a:gd name="T43" fmla="*/ 68 h 232"/>
                  <a:gd name="T44" fmla="*/ 296 w 296"/>
                  <a:gd name="T45" fmla="*/ 66 h 232"/>
                  <a:gd name="T46" fmla="*/ 294 w 296"/>
                  <a:gd name="T47" fmla="*/ 63 h 2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96" h="232">
                    <a:moveTo>
                      <a:pt x="294" y="63"/>
                    </a:moveTo>
                    <a:cubicBezTo>
                      <a:pt x="269" y="29"/>
                      <a:pt x="232" y="7"/>
                      <a:pt x="192" y="0"/>
                    </a:cubicBezTo>
                    <a:cubicBezTo>
                      <a:pt x="167" y="1"/>
                      <a:pt x="167" y="1"/>
                      <a:pt x="167" y="1"/>
                    </a:cubicBezTo>
                    <a:cubicBezTo>
                      <a:pt x="167" y="5"/>
                      <a:pt x="167" y="5"/>
                      <a:pt x="167" y="5"/>
                    </a:cubicBezTo>
                    <a:cubicBezTo>
                      <a:pt x="214" y="6"/>
                      <a:pt x="257" y="28"/>
                      <a:pt x="285" y="65"/>
                    </a:cubicBezTo>
                    <a:cubicBezTo>
                      <a:pt x="245" y="107"/>
                      <a:pt x="220" y="162"/>
                      <a:pt x="216" y="220"/>
                    </a:cubicBezTo>
                    <a:cubicBezTo>
                      <a:pt x="199" y="223"/>
                      <a:pt x="182" y="224"/>
                      <a:pt x="165" y="224"/>
                    </a:cubicBezTo>
                    <a:cubicBezTo>
                      <a:pt x="125" y="225"/>
                      <a:pt x="87" y="220"/>
                      <a:pt x="60" y="210"/>
                    </a:cubicBezTo>
                    <a:cubicBezTo>
                      <a:pt x="19" y="196"/>
                      <a:pt x="10" y="176"/>
                      <a:pt x="10" y="161"/>
                    </a:cubicBezTo>
                    <a:cubicBezTo>
                      <a:pt x="8" y="79"/>
                      <a:pt x="72" y="10"/>
                      <a:pt x="155" y="5"/>
                    </a:cubicBezTo>
                    <a:cubicBezTo>
                      <a:pt x="155" y="1"/>
                      <a:pt x="155" y="1"/>
                      <a:pt x="155" y="1"/>
                    </a:cubicBezTo>
                    <a:cubicBezTo>
                      <a:pt x="130" y="1"/>
                      <a:pt x="130" y="1"/>
                      <a:pt x="130" y="1"/>
                    </a:cubicBezTo>
                    <a:cubicBezTo>
                      <a:pt x="155" y="1"/>
                      <a:pt x="155" y="1"/>
                      <a:pt x="155" y="1"/>
                    </a:cubicBezTo>
                    <a:cubicBezTo>
                      <a:pt x="130" y="1"/>
                      <a:pt x="130" y="1"/>
                      <a:pt x="130" y="1"/>
                    </a:cubicBezTo>
                    <a:cubicBezTo>
                      <a:pt x="55" y="16"/>
                      <a:pt x="0" y="83"/>
                      <a:pt x="2" y="161"/>
                    </a:cubicBezTo>
                    <a:cubicBezTo>
                      <a:pt x="2" y="178"/>
                      <a:pt x="12" y="202"/>
                      <a:pt x="57" y="218"/>
                    </a:cubicBezTo>
                    <a:cubicBezTo>
                      <a:pt x="84" y="227"/>
                      <a:pt x="119" y="232"/>
                      <a:pt x="157" y="232"/>
                    </a:cubicBezTo>
                    <a:cubicBezTo>
                      <a:pt x="160" y="232"/>
                      <a:pt x="162" y="232"/>
                      <a:pt x="165" y="232"/>
                    </a:cubicBezTo>
                    <a:cubicBezTo>
                      <a:pt x="183" y="232"/>
                      <a:pt x="202" y="230"/>
                      <a:pt x="220" y="228"/>
                    </a:cubicBezTo>
                    <a:cubicBezTo>
                      <a:pt x="224" y="227"/>
                      <a:pt x="224" y="227"/>
                      <a:pt x="224" y="227"/>
                    </a:cubicBezTo>
                    <a:cubicBezTo>
                      <a:pt x="224" y="224"/>
                      <a:pt x="224" y="224"/>
                      <a:pt x="224" y="224"/>
                    </a:cubicBezTo>
                    <a:cubicBezTo>
                      <a:pt x="227" y="165"/>
                      <a:pt x="252" y="110"/>
                      <a:pt x="293" y="68"/>
                    </a:cubicBezTo>
                    <a:cubicBezTo>
                      <a:pt x="296" y="66"/>
                      <a:pt x="296" y="66"/>
                      <a:pt x="296" y="66"/>
                    </a:cubicBezTo>
                    <a:lnTo>
                      <a:pt x="294" y="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2" name="Freeform 27"/>
              <p:cNvSpPr>
                <a:spLocks/>
              </p:cNvSpPr>
              <p:nvPr/>
            </p:nvSpPr>
            <p:spPr bwMode="auto">
              <a:xfrm>
                <a:off x="5479" y="1513"/>
                <a:ext cx="429" cy="414"/>
              </a:xfrm>
              <a:custGeom>
                <a:avLst/>
                <a:gdLst>
                  <a:gd name="T0" fmla="*/ 86 w 181"/>
                  <a:gd name="T1" fmla="*/ 170 h 174"/>
                  <a:gd name="T2" fmla="*/ 9 w 181"/>
                  <a:gd name="T3" fmla="*/ 91 h 174"/>
                  <a:gd name="T4" fmla="*/ 89 w 181"/>
                  <a:gd name="T5" fmla="*/ 8 h 174"/>
                  <a:gd name="T6" fmla="*/ 91 w 181"/>
                  <a:gd name="T7" fmla="*/ 8 h 174"/>
                  <a:gd name="T8" fmla="*/ 172 w 181"/>
                  <a:gd name="T9" fmla="*/ 88 h 174"/>
                  <a:gd name="T10" fmla="*/ 98 w 181"/>
                  <a:gd name="T11" fmla="*/ 170 h 174"/>
                  <a:gd name="T12" fmla="*/ 98 w 181"/>
                  <a:gd name="T13" fmla="*/ 174 h 174"/>
                  <a:gd name="T14" fmla="*/ 123 w 181"/>
                  <a:gd name="T15" fmla="*/ 173 h 174"/>
                  <a:gd name="T16" fmla="*/ 98 w 181"/>
                  <a:gd name="T17" fmla="*/ 174 h 174"/>
                  <a:gd name="T18" fmla="*/ 123 w 181"/>
                  <a:gd name="T19" fmla="*/ 173 h 174"/>
                  <a:gd name="T20" fmla="*/ 180 w 181"/>
                  <a:gd name="T21" fmla="*/ 88 h 174"/>
                  <a:gd name="T22" fmla="*/ 91 w 181"/>
                  <a:gd name="T23" fmla="*/ 0 h 174"/>
                  <a:gd name="T24" fmla="*/ 89 w 181"/>
                  <a:gd name="T25" fmla="*/ 0 h 174"/>
                  <a:gd name="T26" fmla="*/ 1 w 181"/>
                  <a:gd name="T27" fmla="*/ 91 h 174"/>
                  <a:gd name="T28" fmla="*/ 61 w 181"/>
                  <a:gd name="T29" fmla="*/ 174 h 174"/>
                  <a:gd name="T30" fmla="*/ 86 w 181"/>
                  <a:gd name="T31" fmla="*/ 174 h 174"/>
                  <a:gd name="T32" fmla="*/ 86 w 181"/>
                  <a:gd name="T33" fmla="*/ 170 h 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1" h="174">
                    <a:moveTo>
                      <a:pt x="86" y="170"/>
                    </a:moveTo>
                    <a:cubicBezTo>
                      <a:pt x="43" y="168"/>
                      <a:pt x="10" y="133"/>
                      <a:pt x="9" y="91"/>
                    </a:cubicBezTo>
                    <a:cubicBezTo>
                      <a:pt x="8" y="46"/>
                      <a:pt x="44" y="8"/>
                      <a:pt x="89" y="8"/>
                    </a:cubicBezTo>
                    <a:cubicBezTo>
                      <a:pt x="91" y="8"/>
                      <a:pt x="91" y="8"/>
                      <a:pt x="91" y="8"/>
                    </a:cubicBezTo>
                    <a:cubicBezTo>
                      <a:pt x="135" y="8"/>
                      <a:pt x="171" y="44"/>
                      <a:pt x="172" y="88"/>
                    </a:cubicBezTo>
                    <a:cubicBezTo>
                      <a:pt x="173" y="130"/>
                      <a:pt x="140" y="167"/>
                      <a:pt x="98" y="170"/>
                    </a:cubicBezTo>
                    <a:cubicBezTo>
                      <a:pt x="98" y="174"/>
                      <a:pt x="98" y="174"/>
                      <a:pt x="98" y="174"/>
                    </a:cubicBezTo>
                    <a:cubicBezTo>
                      <a:pt x="123" y="173"/>
                      <a:pt x="123" y="173"/>
                      <a:pt x="123" y="173"/>
                    </a:cubicBezTo>
                    <a:cubicBezTo>
                      <a:pt x="98" y="174"/>
                      <a:pt x="98" y="174"/>
                      <a:pt x="98" y="174"/>
                    </a:cubicBezTo>
                    <a:cubicBezTo>
                      <a:pt x="123" y="173"/>
                      <a:pt x="123" y="173"/>
                      <a:pt x="123" y="173"/>
                    </a:cubicBezTo>
                    <a:cubicBezTo>
                      <a:pt x="157" y="159"/>
                      <a:pt x="181" y="126"/>
                      <a:pt x="180" y="88"/>
                    </a:cubicBezTo>
                    <a:cubicBezTo>
                      <a:pt x="179" y="39"/>
                      <a:pt x="139" y="0"/>
                      <a:pt x="91" y="0"/>
                    </a:cubicBezTo>
                    <a:cubicBezTo>
                      <a:pt x="89" y="0"/>
                      <a:pt x="89" y="0"/>
                      <a:pt x="89" y="0"/>
                    </a:cubicBezTo>
                    <a:cubicBezTo>
                      <a:pt x="40" y="0"/>
                      <a:pt x="0" y="41"/>
                      <a:pt x="1" y="91"/>
                    </a:cubicBezTo>
                    <a:cubicBezTo>
                      <a:pt x="2" y="129"/>
                      <a:pt x="27" y="162"/>
                      <a:pt x="61" y="174"/>
                    </a:cubicBezTo>
                    <a:cubicBezTo>
                      <a:pt x="86" y="174"/>
                      <a:pt x="86" y="174"/>
                      <a:pt x="86" y="174"/>
                    </a:cubicBezTo>
                    <a:lnTo>
                      <a:pt x="86"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3" name="Freeform 28"/>
              <p:cNvSpPr>
                <a:spLocks/>
              </p:cNvSpPr>
              <p:nvPr/>
            </p:nvSpPr>
            <p:spPr bwMode="auto">
              <a:xfrm>
                <a:off x="5924" y="1452"/>
                <a:ext cx="993" cy="1254"/>
              </a:xfrm>
              <a:custGeom>
                <a:avLst/>
                <a:gdLst>
                  <a:gd name="T0" fmla="*/ 316 w 419"/>
                  <a:gd name="T1" fmla="*/ 110 h 528"/>
                  <a:gd name="T2" fmla="*/ 205 w 419"/>
                  <a:gd name="T3" fmla="*/ 0 h 528"/>
                  <a:gd name="T4" fmla="*/ 203 w 419"/>
                  <a:gd name="T5" fmla="*/ 0 h 528"/>
                  <a:gd name="T6" fmla="*/ 93 w 419"/>
                  <a:gd name="T7" fmla="*/ 113 h 528"/>
                  <a:gd name="T8" fmla="*/ 196 w 419"/>
                  <a:gd name="T9" fmla="*/ 222 h 528"/>
                  <a:gd name="T10" fmla="*/ 196 w 419"/>
                  <a:gd name="T11" fmla="*/ 226 h 528"/>
                  <a:gd name="T12" fmla="*/ 198 w 419"/>
                  <a:gd name="T13" fmla="*/ 226 h 528"/>
                  <a:gd name="T14" fmla="*/ 196 w 419"/>
                  <a:gd name="T15" fmla="*/ 226 h 528"/>
                  <a:gd name="T16" fmla="*/ 196 w 419"/>
                  <a:gd name="T17" fmla="*/ 230 h 528"/>
                  <a:gd name="T18" fmla="*/ 2 w 419"/>
                  <a:gd name="T19" fmla="*/ 441 h 528"/>
                  <a:gd name="T20" fmla="*/ 202 w 419"/>
                  <a:gd name="T21" fmla="*/ 528 h 528"/>
                  <a:gd name="T22" fmla="*/ 202 w 419"/>
                  <a:gd name="T23" fmla="*/ 528 h 528"/>
                  <a:gd name="T24" fmla="*/ 211 w 419"/>
                  <a:gd name="T25" fmla="*/ 528 h 528"/>
                  <a:gd name="T26" fmla="*/ 418 w 419"/>
                  <a:gd name="T27" fmla="*/ 434 h 528"/>
                  <a:gd name="T28" fmla="*/ 217 w 419"/>
                  <a:gd name="T29" fmla="*/ 230 h 528"/>
                  <a:gd name="T30" fmla="*/ 217 w 419"/>
                  <a:gd name="T31" fmla="*/ 226 h 528"/>
                  <a:gd name="T32" fmla="*/ 213 w 419"/>
                  <a:gd name="T33" fmla="*/ 226 h 528"/>
                  <a:gd name="T34" fmla="*/ 217 w 419"/>
                  <a:gd name="T35" fmla="*/ 226 h 528"/>
                  <a:gd name="T36" fmla="*/ 217 w 419"/>
                  <a:gd name="T37" fmla="*/ 222 h 528"/>
                  <a:gd name="T38" fmla="*/ 316 w 419"/>
                  <a:gd name="T39" fmla="*/ 110 h 5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19" h="528">
                    <a:moveTo>
                      <a:pt x="316" y="110"/>
                    </a:moveTo>
                    <a:cubicBezTo>
                      <a:pt x="315" y="49"/>
                      <a:pt x="265" y="0"/>
                      <a:pt x="205" y="0"/>
                    </a:cubicBezTo>
                    <a:cubicBezTo>
                      <a:pt x="204" y="0"/>
                      <a:pt x="203" y="0"/>
                      <a:pt x="203" y="0"/>
                    </a:cubicBezTo>
                    <a:cubicBezTo>
                      <a:pt x="141" y="1"/>
                      <a:pt x="92" y="52"/>
                      <a:pt x="93" y="113"/>
                    </a:cubicBezTo>
                    <a:cubicBezTo>
                      <a:pt x="94" y="171"/>
                      <a:pt x="138" y="217"/>
                      <a:pt x="196" y="222"/>
                    </a:cubicBezTo>
                    <a:cubicBezTo>
                      <a:pt x="196" y="226"/>
                      <a:pt x="196" y="226"/>
                      <a:pt x="196" y="226"/>
                    </a:cubicBezTo>
                    <a:cubicBezTo>
                      <a:pt x="198" y="226"/>
                      <a:pt x="198" y="226"/>
                      <a:pt x="198" y="226"/>
                    </a:cubicBezTo>
                    <a:cubicBezTo>
                      <a:pt x="196" y="226"/>
                      <a:pt x="196" y="226"/>
                      <a:pt x="196" y="226"/>
                    </a:cubicBezTo>
                    <a:cubicBezTo>
                      <a:pt x="196" y="230"/>
                      <a:pt x="196" y="230"/>
                      <a:pt x="196" y="230"/>
                    </a:cubicBezTo>
                    <a:cubicBezTo>
                      <a:pt x="85" y="238"/>
                      <a:pt x="0" y="330"/>
                      <a:pt x="2" y="441"/>
                    </a:cubicBezTo>
                    <a:cubicBezTo>
                      <a:pt x="3" y="501"/>
                      <a:pt x="103" y="528"/>
                      <a:pt x="202" y="528"/>
                    </a:cubicBezTo>
                    <a:cubicBezTo>
                      <a:pt x="202" y="528"/>
                      <a:pt x="202" y="528"/>
                      <a:pt x="202" y="528"/>
                    </a:cubicBezTo>
                    <a:cubicBezTo>
                      <a:pt x="205" y="528"/>
                      <a:pt x="208" y="528"/>
                      <a:pt x="211" y="528"/>
                    </a:cubicBezTo>
                    <a:cubicBezTo>
                      <a:pt x="315" y="526"/>
                      <a:pt x="419" y="496"/>
                      <a:pt x="418" y="434"/>
                    </a:cubicBezTo>
                    <a:cubicBezTo>
                      <a:pt x="417" y="323"/>
                      <a:pt x="328" y="234"/>
                      <a:pt x="217" y="230"/>
                    </a:cubicBezTo>
                    <a:cubicBezTo>
                      <a:pt x="217" y="226"/>
                      <a:pt x="217" y="226"/>
                      <a:pt x="217" y="226"/>
                    </a:cubicBezTo>
                    <a:cubicBezTo>
                      <a:pt x="213" y="226"/>
                      <a:pt x="213" y="226"/>
                      <a:pt x="213" y="226"/>
                    </a:cubicBezTo>
                    <a:cubicBezTo>
                      <a:pt x="217" y="226"/>
                      <a:pt x="217" y="226"/>
                      <a:pt x="217" y="226"/>
                    </a:cubicBezTo>
                    <a:cubicBezTo>
                      <a:pt x="217" y="222"/>
                      <a:pt x="217" y="222"/>
                      <a:pt x="217" y="222"/>
                    </a:cubicBezTo>
                    <a:cubicBezTo>
                      <a:pt x="274" y="215"/>
                      <a:pt x="317" y="167"/>
                      <a:pt x="316" y="11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4" name="Freeform 29"/>
              <p:cNvSpPr>
                <a:spLocks/>
              </p:cNvSpPr>
              <p:nvPr/>
            </p:nvSpPr>
            <p:spPr bwMode="auto">
              <a:xfrm>
                <a:off x="5905" y="1984"/>
                <a:ext cx="1034" cy="741"/>
              </a:xfrm>
              <a:custGeom>
                <a:avLst/>
                <a:gdLst>
                  <a:gd name="T0" fmla="*/ 251 w 436"/>
                  <a:gd name="T1" fmla="*/ 0 h 312"/>
                  <a:gd name="T2" fmla="*/ 225 w 436"/>
                  <a:gd name="T3" fmla="*/ 2 h 312"/>
                  <a:gd name="T4" fmla="*/ 225 w 436"/>
                  <a:gd name="T5" fmla="*/ 6 h 312"/>
                  <a:gd name="T6" fmla="*/ 426 w 436"/>
                  <a:gd name="T7" fmla="*/ 210 h 312"/>
                  <a:gd name="T8" fmla="*/ 219 w 436"/>
                  <a:gd name="T9" fmla="*/ 304 h 312"/>
                  <a:gd name="T10" fmla="*/ 210 w 436"/>
                  <a:gd name="T11" fmla="*/ 304 h 312"/>
                  <a:gd name="T12" fmla="*/ 210 w 436"/>
                  <a:gd name="T13" fmla="*/ 304 h 312"/>
                  <a:gd name="T14" fmla="*/ 10 w 436"/>
                  <a:gd name="T15" fmla="*/ 217 h 312"/>
                  <a:gd name="T16" fmla="*/ 204 w 436"/>
                  <a:gd name="T17" fmla="*/ 6 h 312"/>
                  <a:gd name="T18" fmla="*/ 204 w 436"/>
                  <a:gd name="T19" fmla="*/ 2 h 312"/>
                  <a:gd name="T20" fmla="*/ 178 w 436"/>
                  <a:gd name="T21" fmla="*/ 1 h 312"/>
                  <a:gd name="T22" fmla="*/ 204 w 436"/>
                  <a:gd name="T23" fmla="*/ 2 h 312"/>
                  <a:gd name="T24" fmla="*/ 178 w 436"/>
                  <a:gd name="T25" fmla="*/ 1 h 312"/>
                  <a:gd name="T26" fmla="*/ 2 w 436"/>
                  <a:gd name="T27" fmla="*/ 217 h 312"/>
                  <a:gd name="T28" fmla="*/ 210 w 436"/>
                  <a:gd name="T29" fmla="*/ 312 h 312"/>
                  <a:gd name="T30" fmla="*/ 210 w 436"/>
                  <a:gd name="T31" fmla="*/ 312 h 312"/>
                  <a:gd name="T32" fmla="*/ 220 w 436"/>
                  <a:gd name="T33" fmla="*/ 312 h 312"/>
                  <a:gd name="T34" fmla="*/ 435 w 436"/>
                  <a:gd name="T35" fmla="*/ 210 h 312"/>
                  <a:gd name="T36" fmla="*/ 251 w 436"/>
                  <a:gd name="T37" fmla="*/ 0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6" h="312">
                    <a:moveTo>
                      <a:pt x="251" y="0"/>
                    </a:moveTo>
                    <a:cubicBezTo>
                      <a:pt x="225" y="2"/>
                      <a:pt x="225" y="2"/>
                      <a:pt x="225" y="2"/>
                    </a:cubicBezTo>
                    <a:cubicBezTo>
                      <a:pt x="225" y="6"/>
                      <a:pt x="225" y="6"/>
                      <a:pt x="225" y="6"/>
                    </a:cubicBezTo>
                    <a:cubicBezTo>
                      <a:pt x="336" y="10"/>
                      <a:pt x="425" y="99"/>
                      <a:pt x="426" y="210"/>
                    </a:cubicBezTo>
                    <a:cubicBezTo>
                      <a:pt x="427" y="272"/>
                      <a:pt x="323" y="302"/>
                      <a:pt x="219" y="304"/>
                    </a:cubicBezTo>
                    <a:cubicBezTo>
                      <a:pt x="216" y="304"/>
                      <a:pt x="213" y="304"/>
                      <a:pt x="210" y="304"/>
                    </a:cubicBezTo>
                    <a:cubicBezTo>
                      <a:pt x="210" y="304"/>
                      <a:pt x="210" y="304"/>
                      <a:pt x="210" y="304"/>
                    </a:cubicBezTo>
                    <a:cubicBezTo>
                      <a:pt x="111" y="304"/>
                      <a:pt x="11" y="277"/>
                      <a:pt x="10" y="217"/>
                    </a:cubicBezTo>
                    <a:cubicBezTo>
                      <a:pt x="8" y="106"/>
                      <a:pt x="93" y="14"/>
                      <a:pt x="204" y="6"/>
                    </a:cubicBezTo>
                    <a:cubicBezTo>
                      <a:pt x="204" y="2"/>
                      <a:pt x="204" y="2"/>
                      <a:pt x="204" y="2"/>
                    </a:cubicBezTo>
                    <a:cubicBezTo>
                      <a:pt x="178" y="1"/>
                      <a:pt x="178" y="1"/>
                      <a:pt x="178" y="1"/>
                    </a:cubicBezTo>
                    <a:cubicBezTo>
                      <a:pt x="204" y="2"/>
                      <a:pt x="204" y="2"/>
                      <a:pt x="204" y="2"/>
                    </a:cubicBezTo>
                    <a:cubicBezTo>
                      <a:pt x="178" y="1"/>
                      <a:pt x="178" y="1"/>
                      <a:pt x="178" y="1"/>
                    </a:cubicBezTo>
                    <a:cubicBezTo>
                      <a:pt x="75" y="20"/>
                      <a:pt x="0" y="111"/>
                      <a:pt x="2" y="217"/>
                    </a:cubicBezTo>
                    <a:cubicBezTo>
                      <a:pt x="3" y="287"/>
                      <a:pt x="115" y="312"/>
                      <a:pt x="210" y="312"/>
                    </a:cubicBezTo>
                    <a:cubicBezTo>
                      <a:pt x="210" y="312"/>
                      <a:pt x="210" y="312"/>
                      <a:pt x="210" y="312"/>
                    </a:cubicBezTo>
                    <a:cubicBezTo>
                      <a:pt x="213" y="312"/>
                      <a:pt x="216" y="312"/>
                      <a:pt x="220" y="312"/>
                    </a:cubicBezTo>
                    <a:cubicBezTo>
                      <a:pt x="327" y="310"/>
                      <a:pt x="436" y="278"/>
                      <a:pt x="435" y="210"/>
                    </a:cubicBezTo>
                    <a:cubicBezTo>
                      <a:pt x="433" y="104"/>
                      <a:pt x="354" y="16"/>
                      <a:pt x="25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5" name="Freeform 30"/>
              <p:cNvSpPr>
                <a:spLocks/>
              </p:cNvSpPr>
              <p:nvPr/>
            </p:nvSpPr>
            <p:spPr bwMode="auto">
              <a:xfrm>
                <a:off x="6123" y="1433"/>
                <a:ext cx="571" cy="556"/>
              </a:xfrm>
              <a:custGeom>
                <a:avLst/>
                <a:gdLst>
                  <a:gd name="T0" fmla="*/ 112 w 241"/>
                  <a:gd name="T1" fmla="*/ 230 h 234"/>
                  <a:gd name="T2" fmla="*/ 9 w 241"/>
                  <a:gd name="T3" fmla="*/ 121 h 234"/>
                  <a:gd name="T4" fmla="*/ 119 w 241"/>
                  <a:gd name="T5" fmla="*/ 8 h 234"/>
                  <a:gd name="T6" fmla="*/ 121 w 241"/>
                  <a:gd name="T7" fmla="*/ 8 h 234"/>
                  <a:gd name="T8" fmla="*/ 232 w 241"/>
                  <a:gd name="T9" fmla="*/ 118 h 234"/>
                  <a:gd name="T10" fmla="*/ 133 w 241"/>
                  <a:gd name="T11" fmla="*/ 230 h 234"/>
                  <a:gd name="T12" fmla="*/ 133 w 241"/>
                  <a:gd name="T13" fmla="*/ 234 h 234"/>
                  <a:gd name="T14" fmla="*/ 159 w 241"/>
                  <a:gd name="T15" fmla="*/ 232 h 234"/>
                  <a:gd name="T16" fmla="*/ 133 w 241"/>
                  <a:gd name="T17" fmla="*/ 234 h 234"/>
                  <a:gd name="T18" fmla="*/ 159 w 241"/>
                  <a:gd name="T19" fmla="*/ 232 h 234"/>
                  <a:gd name="T20" fmla="*/ 240 w 241"/>
                  <a:gd name="T21" fmla="*/ 118 h 234"/>
                  <a:gd name="T22" fmla="*/ 121 w 241"/>
                  <a:gd name="T23" fmla="*/ 0 h 234"/>
                  <a:gd name="T24" fmla="*/ 119 w 241"/>
                  <a:gd name="T25" fmla="*/ 0 h 234"/>
                  <a:gd name="T26" fmla="*/ 1 w 241"/>
                  <a:gd name="T27" fmla="*/ 122 h 234"/>
                  <a:gd name="T28" fmla="*/ 86 w 241"/>
                  <a:gd name="T29" fmla="*/ 233 h 234"/>
                  <a:gd name="T30" fmla="*/ 112 w 241"/>
                  <a:gd name="T31" fmla="*/ 234 h 234"/>
                  <a:gd name="T32" fmla="*/ 112 w 241"/>
                  <a:gd name="T33" fmla="*/ 23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41" h="234">
                    <a:moveTo>
                      <a:pt x="112" y="230"/>
                    </a:moveTo>
                    <a:cubicBezTo>
                      <a:pt x="54" y="225"/>
                      <a:pt x="10" y="179"/>
                      <a:pt x="9" y="121"/>
                    </a:cubicBezTo>
                    <a:cubicBezTo>
                      <a:pt x="8" y="60"/>
                      <a:pt x="57" y="9"/>
                      <a:pt x="119" y="8"/>
                    </a:cubicBezTo>
                    <a:cubicBezTo>
                      <a:pt x="119" y="8"/>
                      <a:pt x="120" y="8"/>
                      <a:pt x="121" y="8"/>
                    </a:cubicBezTo>
                    <a:cubicBezTo>
                      <a:pt x="181" y="8"/>
                      <a:pt x="231" y="57"/>
                      <a:pt x="232" y="118"/>
                    </a:cubicBezTo>
                    <a:cubicBezTo>
                      <a:pt x="233" y="175"/>
                      <a:pt x="190" y="223"/>
                      <a:pt x="133" y="230"/>
                    </a:cubicBezTo>
                    <a:cubicBezTo>
                      <a:pt x="133" y="234"/>
                      <a:pt x="133" y="234"/>
                      <a:pt x="133" y="234"/>
                    </a:cubicBezTo>
                    <a:cubicBezTo>
                      <a:pt x="159" y="232"/>
                      <a:pt x="159" y="232"/>
                      <a:pt x="159" y="232"/>
                    </a:cubicBezTo>
                    <a:cubicBezTo>
                      <a:pt x="133" y="234"/>
                      <a:pt x="133" y="234"/>
                      <a:pt x="133" y="234"/>
                    </a:cubicBezTo>
                    <a:cubicBezTo>
                      <a:pt x="159" y="232"/>
                      <a:pt x="159" y="232"/>
                      <a:pt x="159" y="232"/>
                    </a:cubicBezTo>
                    <a:cubicBezTo>
                      <a:pt x="208" y="216"/>
                      <a:pt x="241" y="170"/>
                      <a:pt x="240" y="118"/>
                    </a:cubicBezTo>
                    <a:cubicBezTo>
                      <a:pt x="239" y="53"/>
                      <a:pt x="186" y="0"/>
                      <a:pt x="121" y="0"/>
                    </a:cubicBezTo>
                    <a:cubicBezTo>
                      <a:pt x="120" y="0"/>
                      <a:pt x="119" y="0"/>
                      <a:pt x="119" y="0"/>
                    </a:cubicBezTo>
                    <a:cubicBezTo>
                      <a:pt x="53" y="1"/>
                      <a:pt x="0" y="56"/>
                      <a:pt x="1" y="122"/>
                    </a:cubicBezTo>
                    <a:cubicBezTo>
                      <a:pt x="2" y="174"/>
                      <a:pt x="37" y="219"/>
                      <a:pt x="86" y="233"/>
                    </a:cubicBezTo>
                    <a:cubicBezTo>
                      <a:pt x="112" y="234"/>
                      <a:pt x="112" y="234"/>
                      <a:pt x="112" y="234"/>
                    </a:cubicBezTo>
                    <a:lnTo>
                      <a:pt x="112" y="23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6" name="Freeform 31"/>
              <p:cNvSpPr>
                <a:spLocks/>
              </p:cNvSpPr>
              <p:nvPr/>
            </p:nvSpPr>
            <p:spPr bwMode="auto">
              <a:xfrm>
                <a:off x="6837" y="1513"/>
                <a:ext cx="656" cy="925"/>
              </a:xfrm>
              <a:custGeom>
                <a:avLst/>
                <a:gdLst>
                  <a:gd name="T0" fmla="*/ 201 w 277"/>
                  <a:gd name="T1" fmla="*/ 80 h 389"/>
                  <a:gd name="T2" fmla="*/ 119 w 277"/>
                  <a:gd name="T3" fmla="*/ 0 h 389"/>
                  <a:gd name="T4" fmla="*/ 118 w 277"/>
                  <a:gd name="T5" fmla="*/ 0 h 389"/>
                  <a:gd name="T6" fmla="*/ 61 w 277"/>
                  <a:gd name="T7" fmla="*/ 24 h 389"/>
                  <a:gd name="T8" fmla="*/ 38 w 277"/>
                  <a:gd name="T9" fmla="*/ 82 h 389"/>
                  <a:gd name="T10" fmla="*/ 115 w 277"/>
                  <a:gd name="T11" fmla="*/ 162 h 389"/>
                  <a:gd name="T12" fmla="*/ 115 w 277"/>
                  <a:gd name="T13" fmla="*/ 166 h 389"/>
                  <a:gd name="T14" fmla="*/ 117 w 277"/>
                  <a:gd name="T15" fmla="*/ 166 h 389"/>
                  <a:gd name="T16" fmla="*/ 115 w 277"/>
                  <a:gd name="T17" fmla="*/ 166 h 389"/>
                  <a:gd name="T18" fmla="*/ 115 w 277"/>
                  <a:gd name="T19" fmla="*/ 170 h 389"/>
                  <a:gd name="T20" fmla="*/ 0 w 277"/>
                  <a:gd name="T21" fmla="*/ 231 h 389"/>
                  <a:gd name="T22" fmla="*/ 76 w 277"/>
                  <a:gd name="T23" fmla="*/ 387 h 389"/>
                  <a:gd name="T24" fmla="*/ 124 w 277"/>
                  <a:gd name="T25" fmla="*/ 389 h 389"/>
                  <a:gd name="T26" fmla="*/ 229 w 277"/>
                  <a:gd name="T27" fmla="*/ 372 h 389"/>
                  <a:gd name="T28" fmla="*/ 277 w 277"/>
                  <a:gd name="T29" fmla="*/ 321 h 389"/>
                  <a:gd name="T30" fmla="*/ 127 w 277"/>
                  <a:gd name="T31" fmla="*/ 170 h 389"/>
                  <a:gd name="T32" fmla="*/ 127 w 277"/>
                  <a:gd name="T33" fmla="*/ 166 h 389"/>
                  <a:gd name="T34" fmla="*/ 124 w 277"/>
                  <a:gd name="T35" fmla="*/ 166 h 389"/>
                  <a:gd name="T36" fmla="*/ 127 w 277"/>
                  <a:gd name="T37" fmla="*/ 166 h 389"/>
                  <a:gd name="T38" fmla="*/ 127 w 277"/>
                  <a:gd name="T39" fmla="*/ 162 h 389"/>
                  <a:gd name="T40" fmla="*/ 201 w 277"/>
                  <a:gd name="T41" fmla="*/ 80 h 3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77" h="389">
                    <a:moveTo>
                      <a:pt x="201" y="80"/>
                    </a:moveTo>
                    <a:cubicBezTo>
                      <a:pt x="200" y="36"/>
                      <a:pt x="163" y="0"/>
                      <a:pt x="119" y="0"/>
                    </a:cubicBezTo>
                    <a:cubicBezTo>
                      <a:pt x="118" y="0"/>
                      <a:pt x="118" y="0"/>
                      <a:pt x="118" y="0"/>
                    </a:cubicBezTo>
                    <a:cubicBezTo>
                      <a:pt x="96" y="0"/>
                      <a:pt x="76" y="9"/>
                      <a:pt x="61" y="24"/>
                    </a:cubicBezTo>
                    <a:cubicBezTo>
                      <a:pt x="45" y="40"/>
                      <a:pt x="37" y="61"/>
                      <a:pt x="38" y="82"/>
                    </a:cubicBezTo>
                    <a:cubicBezTo>
                      <a:pt x="38" y="125"/>
                      <a:pt x="72" y="160"/>
                      <a:pt x="115" y="162"/>
                    </a:cubicBezTo>
                    <a:cubicBezTo>
                      <a:pt x="115" y="166"/>
                      <a:pt x="115" y="166"/>
                      <a:pt x="115" y="166"/>
                    </a:cubicBezTo>
                    <a:cubicBezTo>
                      <a:pt x="117" y="166"/>
                      <a:pt x="117" y="166"/>
                      <a:pt x="117" y="166"/>
                    </a:cubicBezTo>
                    <a:cubicBezTo>
                      <a:pt x="115" y="166"/>
                      <a:pt x="115" y="166"/>
                      <a:pt x="115" y="166"/>
                    </a:cubicBezTo>
                    <a:cubicBezTo>
                      <a:pt x="115" y="170"/>
                      <a:pt x="115" y="170"/>
                      <a:pt x="115" y="170"/>
                    </a:cubicBezTo>
                    <a:cubicBezTo>
                      <a:pt x="69" y="173"/>
                      <a:pt x="28" y="195"/>
                      <a:pt x="0" y="231"/>
                    </a:cubicBezTo>
                    <a:cubicBezTo>
                      <a:pt x="43" y="273"/>
                      <a:pt x="70" y="328"/>
                      <a:pt x="76" y="387"/>
                    </a:cubicBezTo>
                    <a:cubicBezTo>
                      <a:pt x="91" y="389"/>
                      <a:pt x="108" y="389"/>
                      <a:pt x="124" y="389"/>
                    </a:cubicBezTo>
                    <a:cubicBezTo>
                      <a:pt x="164" y="388"/>
                      <a:pt x="201" y="382"/>
                      <a:pt x="229" y="372"/>
                    </a:cubicBezTo>
                    <a:cubicBezTo>
                      <a:pt x="261" y="359"/>
                      <a:pt x="277" y="342"/>
                      <a:pt x="277" y="321"/>
                    </a:cubicBezTo>
                    <a:cubicBezTo>
                      <a:pt x="276" y="238"/>
                      <a:pt x="210" y="172"/>
                      <a:pt x="127" y="170"/>
                    </a:cubicBezTo>
                    <a:cubicBezTo>
                      <a:pt x="127" y="166"/>
                      <a:pt x="127" y="166"/>
                      <a:pt x="127" y="166"/>
                    </a:cubicBezTo>
                    <a:cubicBezTo>
                      <a:pt x="124" y="166"/>
                      <a:pt x="124" y="166"/>
                      <a:pt x="124" y="166"/>
                    </a:cubicBezTo>
                    <a:cubicBezTo>
                      <a:pt x="127" y="166"/>
                      <a:pt x="127" y="166"/>
                      <a:pt x="127" y="166"/>
                    </a:cubicBezTo>
                    <a:cubicBezTo>
                      <a:pt x="127" y="162"/>
                      <a:pt x="127" y="162"/>
                      <a:pt x="127" y="162"/>
                    </a:cubicBezTo>
                    <a:cubicBezTo>
                      <a:pt x="169" y="158"/>
                      <a:pt x="201" y="122"/>
                      <a:pt x="20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7" name="Freeform 32"/>
              <p:cNvSpPr>
                <a:spLocks/>
              </p:cNvSpPr>
              <p:nvPr/>
            </p:nvSpPr>
            <p:spPr bwMode="auto">
              <a:xfrm>
                <a:off x="6905" y="1492"/>
                <a:ext cx="427" cy="416"/>
              </a:xfrm>
              <a:custGeom>
                <a:avLst/>
                <a:gdLst>
                  <a:gd name="T0" fmla="*/ 86 w 180"/>
                  <a:gd name="T1" fmla="*/ 171 h 175"/>
                  <a:gd name="T2" fmla="*/ 9 w 180"/>
                  <a:gd name="T3" fmla="*/ 91 h 175"/>
                  <a:gd name="T4" fmla="*/ 32 w 180"/>
                  <a:gd name="T5" fmla="*/ 33 h 175"/>
                  <a:gd name="T6" fmla="*/ 89 w 180"/>
                  <a:gd name="T7" fmla="*/ 9 h 175"/>
                  <a:gd name="T8" fmla="*/ 90 w 180"/>
                  <a:gd name="T9" fmla="*/ 9 h 175"/>
                  <a:gd name="T10" fmla="*/ 172 w 180"/>
                  <a:gd name="T11" fmla="*/ 89 h 175"/>
                  <a:gd name="T12" fmla="*/ 98 w 180"/>
                  <a:gd name="T13" fmla="*/ 171 h 175"/>
                  <a:gd name="T14" fmla="*/ 98 w 180"/>
                  <a:gd name="T15" fmla="*/ 175 h 175"/>
                  <a:gd name="T16" fmla="*/ 122 w 180"/>
                  <a:gd name="T17" fmla="*/ 173 h 175"/>
                  <a:gd name="T18" fmla="*/ 98 w 180"/>
                  <a:gd name="T19" fmla="*/ 175 h 175"/>
                  <a:gd name="T20" fmla="*/ 122 w 180"/>
                  <a:gd name="T21" fmla="*/ 173 h 175"/>
                  <a:gd name="T22" fmla="*/ 180 w 180"/>
                  <a:gd name="T23" fmla="*/ 89 h 175"/>
                  <a:gd name="T24" fmla="*/ 90 w 180"/>
                  <a:gd name="T25" fmla="*/ 0 h 175"/>
                  <a:gd name="T26" fmla="*/ 89 w 180"/>
                  <a:gd name="T27" fmla="*/ 1 h 175"/>
                  <a:gd name="T28" fmla="*/ 26 w 180"/>
                  <a:gd name="T29" fmla="*/ 28 h 175"/>
                  <a:gd name="T30" fmla="*/ 1 w 180"/>
                  <a:gd name="T31" fmla="*/ 92 h 175"/>
                  <a:gd name="T32" fmla="*/ 61 w 180"/>
                  <a:gd name="T33" fmla="*/ 174 h 175"/>
                  <a:gd name="T34" fmla="*/ 86 w 180"/>
                  <a:gd name="T35" fmla="*/ 175 h 175"/>
                  <a:gd name="T36" fmla="*/ 61 w 180"/>
                  <a:gd name="T37" fmla="*/ 174 h 175"/>
                  <a:gd name="T38" fmla="*/ 86 w 180"/>
                  <a:gd name="T39" fmla="*/ 175 h 175"/>
                  <a:gd name="T40" fmla="*/ 86 w 180"/>
                  <a:gd name="T41" fmla="*/ 171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75">
                    <a:moveTo>
                      <a:pt x="86" y="171"/>
                    </a:moveTo>
                    <a:cubicBezTo>
                      <a:pt x="43" y="169"/>
                      <a:pt x="9" y="134"/>
                      <a:pt x="9" y="91"/>
                    </a:cubicBezTo>
                    <a:cubicBezTo>
                      <a:pt x="8" y="70"/>
                      <a:pt x="16" y="49"/>
                      <a:pt x="32" y="33"/>
                    </a:cubicBezTo>
                    <a:cubicBezTo>
                      <a:pt x="47" y="18"/>
                      <a:pt x="67" y="9"/>
                      <a:pt x="89" y="9"/>
                    </a:cubicBezTo>
                    <a:cubicBezTo>
                      <a:pt x="90" y="9"/>
                      <a:pt x="90" y="9"/>
                      <a:pt x="90" y="9"/>
                    </a:cubicBezTo>
                    <a:cubicBezTo>
                      <a:pt x="134" y="9"/>
                      <a:pt x="171" y="45"/>
                      <a:pt x="172" y="89"/>
                    </a:cubicBezTo>
                    <a:cubicBezTo>
                      <a:pt x="172" y="131"/>
                      <a:pt x="140" y="167"/>
                      <a:pt x="98" y="171"/>
                    </a:cubicBezTo>
                    <a:cubicBezTo>
                      <a:pt x="98" y="175"/>
                      <a:pt x="98" y="175"/>
                      <a:pt x="98" y="175"/>
                    </a:cubicBezTo>
                    <a:cubicBezTo>
                      <a:pt x="122" y="173"/>
                      <a:pt x="122" y="173"/>
                      <a:pt x="122" y="173"/>
                    </a:cubicBezTo>
                    <a:cubicBezTo>
                      <a:pt x="98" y="175"/>
                      <a:pt x="98" y="175"/>
                      <a:pt x="98" y="175"/>
                    </a:cubicBezTo>
                    <a:cubicBezTo>
                      <a:pt x="122" y="173"/>
                      <a:pt x="122" y="173"/>
                      <a:pt x="122" y="173"/>
                    </a:cubicBezTo>
                    <a:cubicBezTo>
                      <a:pt x="156" y="160"/>
                      <a:pt x="180" y="127"/>
                      <a:pt x="180" y="89"/>
                    </a:cubicBezTo>
                    <a:cubicBezTo>
                      <a:pt x="179" y="40"/>
                      <a:pt x="139" y="0"/>
                      <a:pt x="90" y="0"/>
                    </a:cubicBezTo>
                    <a:cubicBezTo>
                      <a:pt x="89" y="1"/>
                      <a:pt x="89" y="1"/>
                      <a:pt x="89" y="1"/>
                    </a:cubicBezTo>
                    <a:cubicBezTo>
                      <a:pt x="65" y="1"/>
                      <a:pt x="42" y="11"/>
                      <a:pt x="26" y="28"/>
                    </a:cubicBezTo>
                    <a:cubicBezTo>
                      <a:pt x="9" y="45"/>
                      <a:pt x="0" y="68"/>
                      <a:pt x="1" y="92"/>
                    </a:cubicBezTo>
                    <a:cubicBezTo>
                      <a:pt x="1" y="130"/>
                      <a:pt x="26" y="162"/>
                      <a:pt x="61" y="174"/>
                    </a:cubicBezTo>
                    <a:cubicBezTo>
                      <a:pt x="86" y="175"/>
                      <a:pt x="86" y="175"/>
                      <a:pt x="86" y="175"/>
                    </a:cubicBezTo>
                    <a:cubicBezTo>
                      <a:pt x="61" y="174"/>
                      <a:pt x="61" y="174"/>
                      <a:pt x="61" y="174"/>
                    </a:cubicBezTo>
                    <a:cubicBezTo>
                      <a:pt x="86" y="175"/>
                      <a:pt x="86" y="175"/>
                      <a:pt x="86" y="175"/>
                    </a:cubicBezTo>
                    <a:lnTo>
                      <a:pt x="86" y="1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8" name="Freeform 33"/>
              <p:cNvSpPr>
                <a:spLocks/>
              </p:cNvSpPr>
              <p:nvPr/>
            </p:nvSpPr>
            <p:spPr bwMode="auto">
              <a:xfrm>
                <a:off x="6813" y="1903"/>
                <a:ext cx="699" cy="554"/>
              </a:xfrm>
              <a:custGeom>
                <a:avLst/>
                <a:gdLst>
                  <a:gd name="T0" fmla="*/ 161 w 295"/>
                  <a:gd name="T1" fmla="*/ 0 h 233"/>
                  <a:gd name="T2" fmla="*/ 137 w 295"/>
                  <a:gd name="T3" fmla="*/ 2 h 233"/>
                  <a:gd name="T4" fmla="*/ 137 w 295"/>
                  <a:gd name="T5" fmla="*/ 6 h 233"/>
                  <a:gd name="T6" fmla="*/ 287 w 295"/>
                  <a:gd name="T7" fmla="*/ 157 h 233"/>
                  <a:gd name="T8" fmla="*/ 239 w 295"/>
                  <a:gd name="T9" fmla="*/ 208 h 233"/>
                  <a:gd name="T10" fmla="*/ 134 w 295"/>
                  <a:gd name="T11" fmla="*/ 225 h 233"/>
                  <a:gd name="T12" fmla="*/ 86 w 295"/>
                  <a:gd name="T13" fmla="*/ 223 h 233"/>
                  <a:gd name="T14" fmla="*/ 10 w 295"/>
                  <a:gd name="T15" fmla="*/ 67 h 233"/>
                  <a:gd name="T16" fmla="*/ 125 w 295"/>
                  <a:gd name="T17" fmla="*/ 6 h 233"/>
                  <a:gd name="T18" fmla="*/ 125 w 295"/>
                  <a:gd name="T19" fmla="*/ 2 h 233"/>
                  <a:gd name="T20" fmla="*/ 100 w 295"/>
                  <a:gd name="T21" fmla="*/ 1 h 233"/>
                  <a:gd name="T22" fmla="*/ 2 w 295"/>
                  <a:gd name="T23" fmla="*/ 65 h 233"/>
                  <a:gd name="T24" fmla="*/ 0 w 295"/>
                  <a:gd name="T25" fmla="*/ 68 h 233"/>
                  <a:gd name="T26" fmla="*/ 2 w 295"/>
                  <a:gd name="T27" fmla="*/ 71 h 233"/>
                  <a:gd name="T28" fmla="*/ 78 w 295"/>
                  <a:gd name="T29" fmla="*/ 227 h 233"/>
                  <a:gd name="T30" fmla="*/ 78 w 295"/>
                  <a:gd name="T31" fmla="*/ 230 h 233"/>
                  <a:gd name="T32" fmla="*/ 81 w 295"/>
                  <a:gd name="T33" fmla="*/ 231 h 233"/>
                  <a:gd name="T34" fmla="*/ 127 w 295"/>
                  <a:gd name="T35" fmla="*/ 233 h 233"/>
                  <a:gd name="T36" fmla="*/ 134 w 295"/>
                  <a:gd name="T37" fmla="*/ 233 h 233"/>
                  <a:gd name="T38" fmla="*/ 242 w 295"/>
                  <a:gd name="T39" fmla="*/ 215 h 233"/>
                  <a:gd name="T40" fmla="*/ 295 w 295"/>
                  <a:gd name="T41" fmla="*/ 157 h 233"/>
                  <a:gd name="T42" fmla="*/ 161 w 295"/>
                  <a:gd name="T43" fmla="*/ 0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95" h="233">
                    <a:moveTo>
                      <a:pt x="161" y="0"/>
                    </a:moveTo>
                    <a:cubicBezTo>
                      <a:pt x="137" y="2"/>
                      <a:pt x="137" y="2"/>
                      <a:pt x="137" y="2"/>
                    </a:cubicBezTo>
                    <a:cubicBezTo>
                      <a:pt x="137" y="6"/>
                      <a:pt x="137" y="6"/>
                      <a:pt x="137" y="6"/>
                    </a:cubicBezTo>
                    <a:cubicBezTo>
                      <a:pt x="220" y="8"/>
                      <a:pt x="286" y="74"/>
                      <a:pt x="287" y="157"/>
                    </a:cubicBezTo>
                    <a:cubicBezTo>
                      <a:pt x="287" y="178"/>
                      <a:pt x="271" y="195"/>
                      <a:pt x="239" y="208"/>
                    </a:cubicBezTo>
                    <a:cubicBezTo>
                      <a:pt x="211" y="218"/>
                      <a:pt x="174" y="224"/>
                      <a:pt x="134" y="225"/>
                    </a:cubicBezTo>
                    <a:cubicBezTo>
                      <a:pt x="118" y="225"/>
                      <a:pt x="101" y="225"/>
                      <a:pt x="86" y="223"/>
                    </a:cubicBezTo>
                    <a:cubicBezTo>
                      <a:pt x="80" y="164"/>
                      <a:pt x="53" y="109"/>
                      <a:pt x="10" y="67"/>
                    </a:cubicBezTo>
                    <a:cubicBezTo>
                      <a:pt x="38" y="31"/>
                      <a:pt x="79" y="9"/>
                      <a:pt x="125" y="6"/>
                    </a:cubicBezTo>
                    <a:cubicBezTo>
                      <a:pt x="125" y="2"/>
                      <a:pt x="125" y="2"/>
                      <a:pt x="125" y="2"/>
                    </a:cubicBezTo>
                    <a:cubicBezTo>
                      <a:pt x="100" y="1"/>
                      <a:pt x="100" y="1"/>
                      <a:pt x="100" y="1"/>
                    </a:cubicBezTo>
                    <a:cubicBezTo>
                      <a:pt x="60" y="10"/>
                      <a:pt x="26" y="32"/>
                      <a:pt x="2" y="65"/>
                    </a:cubicBezTo>
                    <a:cubicBezTo>
                      <a:pt x="0" y="68"/>
                      <a:pt x="0" y="68"/>
                      <a:pt x="0" y="68"/>
                    </a:cubicBezTo>
                    <a:cubicBezTo>
                      <a:pt x="2" y="71"/>
                      <a:pt x="2" y="71"/>
                      <a:pt x="2" y="71"/>
                    </a:cubicBezTo>
                    <a:cubicBezTo>
                      <a:pt x="46" y="112"/>
                      <a:pt x="73" y="167"/>
                      <a:pt x="78" y="227"/>
                    </a:cubicBezTo>
                    <a:cubicBezTo>
                      <a:pt x="78" y="230"/>
                      <a:pt x="78" y="230"/>
                      <a:pt x="78" y="230"/>
                    </a:cubicBezTo>
                    <a:cubicBezTo>
                      <a:pt x="81" y="231"/>
                      <a:pt x="81" y="231"/>
                      <a:pt x="81" y="231"/>
                    </a:cubicBezTo>
                    <a:cubicBezTo>
                      <a:pt x="96" y="232"/>
                      <a:pt x="112" y="233"/>
                      <a:pt x="127" y="233"/>
                    </a:cubicBezTo>
                    <a:cubicBezTo>
                      <a:pt x="130" y="233"/>
                      <a:pt x="132" y="233"/>
                      <a:pt x="134" y="233"/>
                    </a:cubicBezTo>
                    <a:cubicBezTo>
                      <a:pt x="175" y="233"/>
                      <a:pt x="213" y="226"/>
                      <a:pt x="242" y="215"/>
                    </a:cubicBezTo>
                    <a:cubicBezTo>
                      <a:pt x="286" y="198"/>
                      <a:pt x="295" y="174"/>
                      <a:pt x="295" y="157"/>
                    </a:cubicBezTo>
                    <a:cubicBezTo>
                      <a:pt x="294" y="78"/>
                      <a:pt x="237" y="14"/>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79" name="Freeform 34"/>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Freeform 35"/>
              <p:cNvSpPr>
                <a:spLocks/>
              </p:cNvSpPr>
              <p:nvPr/>
            </p:nvSpPr>
            <p:spPr bwMode="auto">
              <a:xfrm>
                <a:off x="6327" y="2038"/>
                <a:ext cx="173" cy="324"/>
              </a:xfrm>
              <a:custGeom>
                <a:avLst/>
                <a:gdLst>
                  <a:gd name="T0" fmla="*/ 83 w 173"/>
                  <a:gd name="T1" fmla="*/ 0 h 324"/>
                  <a:gd name="T2" fmla="*/ 0 w 173"/>
                  <a:gd name="T3" fmla="*/ 86 h 324"/>
                  <a:gd name="T4" fmla="*/ 83 w 173"/>
                  <a:gd name="T5" fmla="*/ 324 h 324"/>
                  <a:gd name="T6" fmla="*/ 173 w 173"/>
                  <a:gd name="T7" fmla="*/ 88 h 324"/>
                  <a:gd name="T8" fmla="*/ 83 w 173"/>
                  <a:gd name="T9" fmla="*/ 0 h 324"/>
                </a:gdLst>
                <a:ahLst/>
                <a:cxnLst>
                  <a:cxn ang="0">
                    <a:pos x="T0" y="T1"/>
                  </a:cxn>
                  <a:cxn ang="0">
                    <a:pos x="T2" y="T3"/>
                  </a:cxn>
                  <a:cxn ang="0">
                    <a:pos x="T4" y="T5"/>
                  </a:cxn>
                  <a:cxn ang="0">
                    <a:pos x="T6" y="T7"/>
                  </a:cxn>
                  <a:cxn ang="0">
                    <a:pos x="T8" y="T9"/>
                  </a:cxn>
                </a:cxnLst>
                <a:rect l="0" t="0" r="r" b="b"/>
                <a:pathLst>
                  <a:path w="173" h="324">
                    <a:moveTo>
                      <a:pt x="83" y="0"/>
                    </a:moveTo>
                    <a:lnTo>
                      <a:pt x="0" y="86"/>
                    </a:lnTo>
                    <a:lnTo>
                      <a:pt x="83" y="324"/>
                    </a:lnTo>
                    <a:lnTo>
                      <a:pt x="173" y="88"/>
                    </a:lnTo>
                    <a:lnTo>
                      <a:pt x="83"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83" name="组合 82"/>
          <p:cNvGrpSpPr/>
          <p:nvPr/>
        </p:nvGrpSpPr>
        <p:grpSpPr>
          <a:xfrm>
            <a:off x="2758803" y="3161483"/>
            <a:ext cx="552450" cy="552450"/>
            <a:chOff x="3678404" y="3977185"/>
            <a:chExt cx="736600" cy="736600"/>
          </a:xfrm>
        </p:grpSpPr>
        <p:grpSp>
          <p:nvGrpSpPr>
            <p:cNvPr id="84" name="组合 83"/>
            <p:cNvGrpSpPr/>
            <p:nvPr/>
          </p:nvGrpSpPr>
          <p:grpSpPr>
            <a:xfrm>
              <a:off x="3678404" y="3977185"/>
              <a:ext cx="736600" cy="736600"/>
              <a:chOff x="8286667" y="635396"/>
              <a:chExt cx="736600" cy="736600"/>
            </a:xfrm>
          </p:grpSpPr>
          <p:sp>
            <p:nvSpPr>
              <p:cNvPr id="120" name="椭圆 119"/>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1" name="椭圆 120"/>
              <p:cNvSpPr/>
              <p:nvPr/>
            </p:nvSpPr>
            <p:spPr>
              <a:xfrm>
                <a:off x="8394381" y="743110"/>
                <a:ext cx="521172" cy="521172"/>
              </a:xfrm>
              <a:prstGeom prst="ellipse">
                <a:avLst/>
              </a:prstGeom>
              <a:solidFill>
                <a:srgbClr val="368044"/>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85" name="Group 38"/>
            <p:cNvGrpSpPr>
              <a:grpSpLocks noChangeAspect="1"/>
            </p:cNvGrpSpPr>
            <p:nvPr/>
          </p:nvGrpSpPr>
          <p:grpSpPr bwMode="auto">
            <a:xfrm>
              <a:off x="3885883" y="4202897"/>
              <a:ext cx="331304" cy="273727"/>
              <a:chOff x="3136" y="1579"/>
              <a:chExt cx="1404" cy="1160"/>
            </a:xfrm>
            <a:solidFill>
              <a:schemeClr val="bg1"/>
            </a:solidFill>
          </p:grpSpPr>
          <p:sp>
            <p:nvSpPr>
              <p:cNvPr id="86" name="Freeform 39"/>
              <p:cNvSpPr>
                <a:spLocks/>
              </p:cNvSpPr>
              <p:nvPr/>
            </p:nvSpPr>
            <p:spPr bwMode="auto">
              <a:xfrm>
                <a:off x="3152" y="1783"/>
                <a:ext cx="1371" cy="409"/>
              </a:xfrm>
              <a:custGeom>
                <a:avLst/>
                <a:gdLst>
                  <a:gd name="T0" fmla="*/ 532 w 1371"/>
                  <a:gd name="T1" fmla="*/ 288 h 409"/>
                  <a:gd name="T2" fmla="*/ 839 w 1371"/>
                  <a:gd name="T3" fmla="*/ 288 h 409"/>
                  <a:gd name="T4" fmla="*/ 839 w 1371"/>
                  <a:gd name="T5" fmla="*/ 409 h 409"/>
                  <a:gd name="T6" fmla="*/ 1191 w 1371"/>
                  <a:gd name="T7" fmla="*/ 409 h 409"/>
                  <a:gd name="T8" fmla="*/ 1371 w 1371"/>
                  <a:gd name="T9" fmla="*/ 0 h 409"/>
                  <a:gd name="T10" fmla="*/ 0 w 1371"/>
                  <a:gd name="T11" fmla="*/ 0 h 409"/>
                  <a:gd name="T12" fmla="*/ 181 w 1371"/>
                  <a:gd name="T13" fmla="*/ 409 h 409"/>
                  <a:gd name="T14" fmla="*/ 532 w 1371"/>
                  <a:gd name="T15" fmla="*/ 409 h 409"/>
                  <a:gd name="T16" fmla="*/ 532 w 1371"/>
                  <a:gd name="T17" fmla="*/ 28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371" h="409">
                    <a:moveTo>
                      <a:pt x="532" y="288"/>
                    </a:moveTo>
                    <a:lnTo>
                      <a:pt x="839" y="288"/>
                    </a:lnTo>
                    <a:lnTo>
                      <a:pt x="839" y="409"/>
                    </a:lnTo>
                    <a:lnTo>
                      <a:pt x="1191" y="409"/>
                    </a:lnTo>
                    <a:lnTo>
                      <a:pt x="1371" y="0"/>
                    </a:lnTo>
                    <a:lnTo>
                      <a:pt x="0" y="0"/>
                    </a:lnTo>
                    <a:lnTo>
                      <a:pt x="181" y="409"/>
                    </a:lnTo>
                    <a:lnTo>
                      <a:pt x="532" y="409"/>
                    </a:lnTo>
                    <a:lnTo>
                      <a:pt x="532" y="2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7" name="Rectangle 40"/>
              <p:cNvSpPr>
                <a:spLocks noChangeArrowheads="1"/>
              </p:cNvSpPr>
              <p:nvPr/>
            </p:nvSpPr>
            <p:spPr bwMode="auto">
              <a:xfrm>
                <a:off x="3741" y="2128"/>
                <a:ext cx="193" cy="14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8" name="Freeform 41"/>
              <p:cNvSpPr>
                <a:spLocks/>
              </p:cNvSpPr>
              <p:nvPr/>
            </p:nvSpPr>
            <p:spPr bwMode="auto">
              <a:xfrm>
                <a:off x="3150" y="1919"/>
                <a:ext cx="1375" cy="808"/>
              </a:xfrm>
              <a:custGeom>
                <a:avLst/>
                <a:gdLst>
                  <a:gd name="T0" fmla="*/ 841 w 1375"/>
                  <a:gd name="T1" fmla="*/ 409 h 808"/>
                  <a:gd name="T2" fmla="*/ 534 w 1375"/>
                  <a:gd name="T3" fmla="*/ 409 h 808"/>
                  <a:gd name="T4" fmla="*/ 534 w 1375"/>
                  <a:gd name="T5" fmla="*/ 330 h 808"/>
                  <a:gd name="T6" fmla="*/ 147 w 1375"/>
                  <a:gd name="T7" fmla="*/ 330 h 808"/>
                  <a:gd name="T8" fmla="*/ 0 w 1375"/>
                  <a:gd name="T9" fmla="*/ 0 h 808"/>
                  <a:gd name="T10" fmla="*/ 0 w 1375"/>
                  <a:gd name="T11" fmla="*/ 808 h 808"/>
                  <a:gd name="T12" fmla="*/ 1375 w 1375"/>
                  <a:gd name="T13" fmla="*/ 808 h 808"/>
                  <a:gd name="T14" fmla="*/ 1375 w 1375"/>
                  <a:gd name="T15" fmla="*/ 0 h 808"/>
                  <a:gd name="T16" fmla="*/ 1228 w 1375"/>
                  <a:gd name="T17" fmla="*/ 330 h 808"/>
                  <a:gd name="T18" fmla="*/ 841 w 1375"/>
                  <a:gd name="T19" fmla="*/ 330 h 808"/>
                  <a:gd name="T20" fmla="*/ 841 w 1375"/>
                  <a:gd name="T21" fmla="*/ 409 h 8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375" h="808">
                    <a:moveTo>
                      <a:pt x="841" y="409"/>
                    </a:moveTo>
                    <a:lnTo>
                      <a:pt x="534" y="409"/>
                    </a:lnTo>
                    <a:lnTo>
                      <a:pt x="534" y="330"/>
                    </a:lnTo>
                    <a:lnTo>
                      <a:pt x="147" y="330"/>
                    </a:lnTo>
                    <a:lnTo>
                      <a:pt x="0" y="0"/>
                    </a:lnTo>
                    <a:lnTo>
                      <a:pt x="0" y="808"/>
                    </a:lnTo>
                    <a:lnTo>
                      <a:pt x="1375" y="808"/>
                    </a:lnTo>
                    <a:lnTo>
                      <a:pt x="1375" y="0"/>
                    </a:lnTo>
                    <a:lnTo>
                      <a:pt x="1228" y="330"/>
                    </a:lnTo>
                    <a:lnTo>
                      <a:pt x="841" y="330"/>
                    </a:lnTo>
                    <a:lnTo>
                      <a:pt x="841" y="4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89" name="Freeform 42"/>
              <p:cNvSpPr>
                <a:spLocks/>
              </p:cNvSpPr>
              <p:nvPr/>
            </p:nvSpPr>
            <p:spPr bwMode="auto">
              <a:xfrm>
                <a:off x="3680" y="1588"/>
                <a:ext cx="316" cy="138"/>
              </a:xfrm>
              <a:custGeom>
                <a:avLst/>
                <a:gdLst>
                  <a:gd name="T0" fmla="*/ 256 w 316"/>
                  <a:gd name="T1" fmla="*/ 60 h 138"/>
                  <a:gd name="T2" fmla="*/ 256 w 316"/>
                  <a:gd name="T3" fmla="*/ 138 h 138"/>
                  <a:gd name="T4" fmla="*/ 316 w 316"/>
                  <a:gd name="T5" fmla="*/ 138 h 138"/>
                  <a:gd name="T6" fmla="*/ 316 w 316"/>
                  <a:gd name="T7" fmla="*/ 0 h 138"/>
                  <a:gd name="T8" fmla="*/ 0 w 316"/>
                  <a:gd name="T9" fmla="*/ 0 h 138"/>
                  <a:gd name="T10" fmla="*/ 0 w 316"/>
                  <a:gd name="T11" fmla="*/ 138 h 138"/>
                  <a:gd name="T12" fmla="*/ 59 w 316"/>
                  <a:gd name="T13" fmla="*/ 138 h 138"/>
                  <a:gd name="T14" fmla="*/ 59 w 316"/>
                  <a:gd name="T15" fmla="*/ 60 h 138"/>
                  <a:gd name="T16" fmla="*/ 256 w 316"/>
                  <a:gd name="T17" fmla="*/ 60 h 1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16" h="138">
                    <a:moveTo>
                      <a:pt x="256" y="60"/>
                    </a:moveTo>
                    <a:lnTo>
                      <a:pt x="256" y="138"/>
                    </a:lnTo>
                    <a:lnTo>
                      <a:pt x="316" y="138"/>
                    </a:lnTo>
                    <a:lnTo>
                      <a:pt x="316" y="0"/>
                    </a:lnTo>
                    <a:lnTo>
                      <a:pt x="0" y="0"/>
                    </a:lnTo>
                    <a:lnTo>
                      <a:pt x="0" y="138"/>
                    </a:lnTo>
                    <a:lnTo>
                      <a:pt x="59" y="138"/>
                    </a:lnTo>
                    <a:lnTo>
                      <a:pt x="59" y="60"/>
                    </a:lnTo>
                    <a:lnTo>
                      <a:pt x="256" y="6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0" name="Freeform 43"/>
              <p:cNvSpPr>
                <a:spLocks/>
              </p:cNvSpPr>
              <p:nvPr/>
            </p:nvSpPr>
            <p:spPr bwMode="auto">
              <a:xfrm>
                <a:off x="3924" y="1648"/>
                <a:ext cx="12" cy="90"/>
              </a:xfrm>
              <a:custGeom>
                <a:avLst/>
                <a:gdLst>
                  <a:gd name="T0" fmla="*/ 12 w 12"/>
                  <a:gd name="T1" fmla="*/ 0 h 90"/>
                  <a:gd name="T2" fmla="*/ 0 w 12"/>
                  <a:gd name="T3" fmla="*/ 12 h 90"/>
                  <a:gd name="T4" fmla="*/ 0 w 12"/>
                  <a:gd name="T5" fmla="*/ 90 h 90"/>
                  <a:gd name="T6" fmla="*/ 12 w 12"/>
                  <a:gd name="T7" fmla="*/ 78 h 90"/>
                  <a:gd name="T8" fmla="*/ 12 w 12"/>
                  <a:gd name="T9" fmla="*/ 0 h 90"/>
                </a:gdLst>
                <a:ahLst/>
                <a:cxnLst>
                  <a:cxn ang="0">
                    <a:pos x="T0" y="T1"/>
                  </a:cxn>
                  <a:cxn ang="0">
                    <a:pos x="T2" y="T3"/>
                  </a:cxn>
                  <a:cxn ang="0">
                    <a:pos x="T4" y="T5"/>
                  </a:cxn>
                  <a:cxn ang="0">
                    <a:pos x="T6" y="T7"/>
                  </a:cxn>
                  <a:cxn ang="0">
                    <a:pos x="T8" y="T9"/>
                  </a:cxn>
                </a:cxnLst>
                <a:rect l="0" t="0" r="r" b="b"/>
                <a:pathLst>
                  <a:path w="12" h="90">
                    <a:moveTo>
                      <a:pt x="12" y="0"/>
                    </a:moveTo>
                    <a:lnTo>
                      <a:pt x="0" y="12"/>
                    </a:lnTo>
                    <a:lnTo>
                      <a:pt x="0" y="90"/>
                    </a:lnTo>
                    <a:lnTo>
                      <a:pt x="12" y="78"/>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Freeform 44"/>
              <p:cNvSpPr>
                <a:spLocks/>
              </p:cNvSpPr>
              <p:nvPr/>
            </p:nvSpPr>
            <p:spPr bwMode="auto">
              <a:xfrm>
                <a:off x="3924" y="1726"/>
                <a:ext cx="81" cy="12"/>
              </a:xfrm>
              <a:custGeom>
                <a:avLst/>
                <a:gdLst>
                  <a:gd name="T0" fmla="*/ 12 w 81"/>
                  <a:gd name="T1" fmla="*/ 0 h 12"/>
                  <a:gd name="T2" fmla="*/ 0 w 81"/>
                  <a:gd name="T3" fmla="*/ 12 h 12"/>
                  <a:gd name="T4" fmla="*/ 81 w 81"/>
                  <a:gd name="T5" fmla="*/ 12 h 12"/>
                  <a:gd name="T6" fmla="*/ 72 w 81"/>
                  <a:gd name="T7" fmla="*/ 0 h 12"/>
                  <a:gd name="T8" fmla="*/ 12 w 81"/>
                  <a:gd name="T9" fmla="*/ 0 h 12"/>
                </a:gdLst>
                <a:ahLst/>
                <a:cxnLst>
                  <a:cxn ang="0">
                    <a:pos x="T0" y="T1"/>
                  </a:cxn>
                  <a:cxn ang="0">
                    <a:pos x="T2" y="T3"/>
                  </a:cxn>
                  <a:cxn ang="0">
                    <a:pos x="T4" y="T5"/>
                  </a:cxn>
                  <a:cxn ang="0">
                    <a:pos x="T6" y="T7"/>
                  </a:cxn>
                  <a:cxn ang="0">
                    <a:pos x="T8" y="T9"/>
                  </a:cxn>
                </a:cxnLst>
                <a:rect l="0" t="0" r="r" b="b"/>
                <a:pathLst>
                  <a:path w="81" h="12">
                    <a:moveTo>
                      <a:pt x="12" y="0"/>
                    </a:moveTo>
                    <a:lnTo>
                      <a:pt x="0" y="12"/>
                    </a:lnTo>
                    <a:lnTo>
                      <a:pt x="81" y="12"/>
                    </a:lnTo>
                    <a:lnTo>
                      <a:pt x="72"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Freeform 45"/>
              <p:cNvSpPr>
                <a:spLocks/>
              </p:cNvSpPr>
              <p:nvPr/>
            </p:nvSpPr>
            <p:spPr bwMode="auto">
              <a:xfrm>
                <a:off x="3996" y="1579"/>
                <a:ext cx="9" cy="159"/>
              </a:xfrm>
              <a:custGeom>
                <a:avLst/>
                <a:gdLst>
                  <a:gd name="T0" fmla="*/ 0 w 9"/>
                  <a:gd name="T1" fmla="*/ 147 h 159"/>
                  <a:gd name="T2" fmla="*/ 9 w 9"/>
                  <a:gd name="T3" fmla="*/ 159 h 159"/>
                  <a:gd name="T4" fmla="*/ 9 w 9"/>
                  <a:gd name="T5" fmla="*/ 0 h 159"/>
                  <a:gd name="T6" fmla="*/ 0 w 9"/>
                  <a:gd name="T7" fmla="*/ 9 h 159"/>
                  <a:gd name="T8" fmla="*/ 0 w 9"/>
                  <a:gd name="T9" fmla="*/ 147 h 159"/>
                </a:gdLst>
                <a:ahLst/>
                <a:cxnLst>
                  <a:cxn ang="0">
                    <a:pos x="T0" y="T1"/>
                  </a:cxn>
                  <a:cxn ang="0">
                    <a:pos x="T2" y="T3"/>
                  </a:cxn>
                  <a:cxn ang="0">
                    <a:pos x="T4" y="T5"/>
                  </a:cxn>
                  <a:cxn ang="0">
                    <a:pos x="T6" y="T7"/>
                  </a:cxn>
                  <a:cxn ang="0">
                    <a:pos x="T8" y="T9"/>
                  </a:cxn>
                </a:cxnLst>
                <a:rect l="0" t="0" r="r" b="b"/>
                <a:pathLst>
                  <a:path w="9" h="159">
                    <a:moveTo>
                      <a:pt x="0" y="147"/>
                    </a:moveTo>
                    <a:lnTo>
                      <a:pt x="9" y="159"/>
                    </a:lnTo>
                    <a:lnTo>
                      <a:pt x="9" y="0"/>
                    </a:lnTo>
                    <a:lnTo>
                      <a:pt x="0" y="9"/>
                    </a:lnTo>
                    <a:lnTo>
                      <a:pt x="0" y="1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Freeform 46"/>
              <p:cNvSpPr>
                <a:spLocks/>
              </p:cNvSpPr>
              <p:nvPr/>
            </p:nvSpPr>
            <p:spPr bwMode="auto">
              <a:xfrm>
                <a:off x="3670" y="1579"/>
                <a:ext cx="335" cy="9"/>
              </a:xfrm>
              <a:custGeom>
                <a:avLst/>
                <a:gdLst>
                  <a:gd name="T0" fmla="*/ 326 w 335"/>
                  <a:gd name="T1" fmla="*/ 9 h 9"/>
                  <a:gd name="T2" fmla="*/ 335 w 335"/>
                  <a:gd name="T3" fmla="*/ 0 h 9"/>
                  <a:gd name="T4" fmla="*/ 0 w 335"/>
                  <a:gd name="T5" fmla="*/ 0 h 9"/>
                  <a:gd name="T6" fmla="*/ 10 w 335"/>
                  <a:gd name="T7" fmla="*/ 9 h 9"/>
                  <a:gd name="T8" fmla="*/ 326 w 335"/>
                  <a:gd name="T9" fmla="*/ 9 h 9"/>
                </a:gdLst>
                <a:ahLst/>
                <a:cxnLst>
                  <a:cxn ang="0">
                    <a:pos x="T0" y="T1"/>
                  </a:cxn>
                  <a:cxn ang="0">
                    <a:pos x="T2" y="T3"/>
                  </a:cxn>
                  <a:cxn ang="0">
                    <a:pos x="T4" y="T5"/>
                  </a:cxn>
                  <a:cxn ang="0">
                    <a:pos x="T6" y="T7"/>
                  </a:cxn>
                  <a:cxn ang="0">
                    <a:pos x="T8" y="T9"/>
                  </a:cxn>
                </a:cxnLst>
                <a:rect l="0" t="0" r="r" b="b"/>
                <a:pathLst>
                  <a:path w="335" h="9">
                    <a:moveTo>
                      <a:pt x="326" y="9"/>
                    </a:moveTo>
                    <a:lnTo>
                      <a:pt x="335" y="0"/>
                    </a:lnTo>
                    <a:lnTo>
                      <a:pt x="0" y="0"/>
                    </a:lnTo>
                    <a:lnTo>
                      <a:pt x="10" y="9"/>
                    </a:lnTo>
                    <a:lnTo>
                      <a:pt x="326"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Freeform 47"/>
              <p:cNvSpPr>
                <a:spLocks/>
              </p:cNvSpPr>
              <p:nvPr/>
            </p:nvSpPr>
            <p:spPr bwMode="auto">
              <a:xfrm>
                <a:off x="3739" y="1648"/>
                <a:ext cx="197" cy="12"/>
              </a:xfrm>
              <a:custGeom>
                <a:avLst/>
                <a:gdLst>
                  <a:gd name="T0" fmla="*/ 0 w 197"/>
                  <a:gd name="T1" fmla="*/ 0 h 12"/>
                  <a:gd name="T2" fmla="*/ 12 w 197"/>
                  <a:gd name="T3" fmla="*/ 12 h 12"/>
                  <a:gd name="T4" fmla="*/ 185 w 197"/>
                  <a:gd name="T5" fmla="*/ 12 h 12"/>
                  <a:gd name="T6" fmla="*/ 197 w 197"/>
                  <a:gd name="T7" fmla="*/ 0 h 12"/>
                  <a:gd name="T8" fmla="*/ 0 w 197"/>
                  <a:gd name="T9" fmla="*/ 0 h 12"/>
                </a:gdLst>
                <a:ahLst/>
                <a:cxnLst>
                  <a:cxn ang="0">
                    <a:pos x="T0" y="T1"/>
                  </a:cxn>
                  <a:cxn ang="0">
                    <a:pos x="T2" y="T3"/>
                  </a:cxn>
                  <a:cxn ang="0">
                    <a:pos x="T4" y="T5"/>
                  </a:cxn>
                  <a:cxn ang="0">
                    <a:pos x="T6" y="T7"/>
                  </a:cxn>
                  <a:cxn ang="0">
                    <a:pos x="T8" y="T9"/>
                  </a:cxn>
                </a:cxnLst>
                <a:rect l="0" t="0" r="r" b="b"/>
                <a:pathLst>
                  <a:path w="197" h="12">
                    <a:moveTo>
                      <a:pt x="0" y="0"/>
                    </a:moveTo>
                    <a:lnTo>
                      <a:pt x="12" y="12"/>
                    </a:lnTo>
                    <a:lnTo>
                      <a:pt x="185" y="12"/>
                    </a:lnTo>
                    <a:lnTo>
                      <a:pt x="19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48"/>
              <p:cNvSpPr>
                <a:spLocks/>
              </p:cNvSpPr>
              <p:nvPr/>
            </p:nvSpPr>
            <p:spPr bwMode="auto">
              <a:xfrm>
                <a:off x="3739" y="1648"/>
                <a:ext cx="12" cy="90"/>
              </a:xfrm>
              <a:custGeom>
                <a:avLst/>
                <a:gdLst>
                  <a:gd name="T0" fmla="*/ 0 w 12"/>
                  <a:gd name="T1" fmla="*/ 78 h 90"/>
                  <a:gd name="T2" fmla="*/ 12 w 12"/>
                  <a:gd name="T3" fmla="*/ 90 h 90"/>
                  <a:gd name="T4" fmla="*/ 12 w 12"/>
                  <a:gd name="T5" fmla="*/ 12 h 90"/>
                  <a:gd name="T6" fmla="*/ 0 w 12"/>
                  <a:gd name="T7" fmla="*/ 0 h 90"/>
                  <a:gd name="T8" fmla="*/ 0 w 12"/>
                  <a:gd name="T9" fmla="*/ 78 h 90"/>
                </a:gdLst>
                <a:ahLst/>
                <a:cxnLst>
                  <a:cxn ang="0">
                    <a:pos x="T0" y="T1"/>
                  </a:cxn>
                  <a:cxn ang="0">
                    <a:pos x="T2" y="T3"/>
                  </a:cxn>
                  <a:cxn ang="0">
                    <a:pos x="T4" y="T5"/>
                  </a:cxn>
                  <a:cxn ang="0">
                    <a:pos x="T6" y="T7"/>
                  </a:cxn>
                  <a:cxn ang="0">
                    <a:pos x="T8" y="T9"/>
                  </a:cxn>
                </a:cxnLst>
                <a:rect l="0" t="0" r="r" b="b"/>
                <a:pathLst>
                  <a:path w="12" h="90">
                    <a:moveTo>
                      <a:pt x="0" y="78"/>
                    </a:moveTo>
                    <a:lnTo>
                      <a:pt x="12" y="90"/>
                    </a:lnTo>
                    <a:lnTo>
                      <a:pt x="12" y="12"/>
                    </a:lnTo>
                    <a:lnTo>
                      <a:pt x="0" y="0"/>
                    </a:lnTo>
                    <a:lnTo>
                      <a:pt x="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49"/>
              <p:cNvSpPr>
                <a:spLocks/>
              </p:cNvSpPr>
              <p:nvPr/>
            </p:nvSpPr>
            <p:spPr bwMode="auto">
              <a:xfrm>
                <a:off x="3670" y="1726"/>
                <a:ext cx="81" cy="12"/>
              </a:xfrm>
              <a:custGeom>
                <a:avLst/>
                <a:gdLst>
                  <a:gd name="T0" fmla="*/ 69 w 81"/>
                  <a:gd name="T1" fmla="*/ 0 h 12"/>
                  <a:gd name="T2" fmla="*/ 10 w 81"/>
                  <a:gd name="T3" fmla="*/ 0 h 12"/>
                  <a:gd name="T4" fmla="*/ 0 w 81"/>
                  <a:gd name="T5" fmla="*/ 12 h 12"/>
                  <a:gd name="T6" fmla="*/ 81 w 81"/>
                  <a:gd name="T7" fmla="*/ 12 h 12"/>
                  <a:gd name="T8" fmla="*/ 69 w 81"/>
                  <a:gd name="T9" fmla="*/ 0 h 12"/>
                </a:gdLst>
                <a:ahLst/>
                <a:cxnLst>
                  <a:cxn ang="0">
                    <a:pos x="T0" y="T1"/>
                  </a:cxn>
                  <a:cxn ang="0">
                    <a:pos x="T2" y="T3"/>
                  </a:cxn>
                  <a:cxn ang="0">
                    <a:pos x="T4" y="T5"/>
                  </a:cxn>
                  <a:cxn ang="0">
                    <a:pos x="T6" y="T7"/>
                  </a:cxn>
                  <a:cxn ang="0">
                    <a:pos x="T8" y="T9"/>
                  </a:cxn>
                </a:cxnLst>
                <a:rect l="0" t="0" r="r" b="b"/>
                <a:pathLst>
                  <a:path w="81" h="12">
                    <a:moveTo>
                      <a:pt x="69" y="0"/>
                    </a:moveTo>
                    <a:lnTo>
                      <a:pt x="10" y="0"/>
                    </a:lnTo>
                    <a:lnTo>
                      <a:pt x="0" y="12"/>
                    </a:lnTo>
                    <a:lnTo>
                      <a:pt x="81" y="12"/>
                    </a:lnTo>
                    <a:lnTo>
                      <a:pt x="6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7" name="Freeform 50"/>
              <p:cNvSpPr>
                <a:spLocks/>
              </p:cNvSpPr>
              <p:nvPr/>
            </p:nvSpPr>
            <p:spPr bwMode="auto">
              <a:xfrm>
                <a:off x="3670" y="1579"/>
                <a:ext cx="10" cy="159"/>
              </a:xfrm>
              <a:custGeom>
                <a:avLst/>
                <a:gdLst>
                  <a:gd name="T0" fmla="*/ 10 w 10"/>
                  <a:gd name="T1" fmla="*/ 9 h 159"/>
                  <a:gd name="T2" fmla="*/ 0 w 10"/>
                  <a:gd name="T3" fmla="*/ 0 h 159"/>
                  <a:gd name="T4" fmla="*/ 0 w 10"/>
                  <a:gd name="T5" fmla="*/ 159 h 159"/>
                  <a:gd name="T6" fmla="*/ 10 w 10"/>
                  <a:gd name="T7" fmla="*/ 147 h 159"/>
                  <a:gd name="T8" fmla="*/ 10 w 10"/>
                  <a:gd name="T9" fmla="*/ 9 h 159"/>
                </a:gdLst>
                <a:ahLst/>
                <a:cxnLst>
                  <a:cxn ang="0">
                    <a:pos x="T0" y="T1"/>
                  </a:cxn>
                  <a:cxn ang="0">
                    <a:pos x="T2" y="T3"/>
                  </a:cxn>
                  <a:cxn ang="0">
                    <a:pos x="T4" y="T5"/>
                  </a:cxn>
                  <a:cxn ang="0">
                    <a:pos x="T6" y="T7"/>
                  </a:cxn>
                  <a:cxn ang="0">
                    <a:pos x="T8" y="T9"/>
                  </a:cxn>
                </a:cxnLst>
                <a:rect l="0" t="0" r="r" b="b"/>
                <a:pathLst>
                  <a:path w="10" h="159">
                    <a:moveTo>
                      <a:pt x="10" y="9"/>
                    </a:moveTo>
                    <a:lnTo>
                      <a:pt x="0" y="0"/>
                    </a:lnTo>
                    <a:lnTo>
                      <a:pt x="0" y="159"/>
                    </a:lnTo>
                    <a:lnTo>
                      <a:pt x="10" y="147"/>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8" name="Freeform 51"/>
              <p:cNvSpPr>
                <a:spLocks/>
              </p:cNvSpPr>
              <p:nvPr/>
            </p:nvSpPr>
            <p:spPr bwMode="auto">
              <a:xfrm>
                <a:off x="3138" y="1864"/>
                <a:ext cx="12" cy="875"/>
              </a:xfrm>
              <a:custGeom>
                <a:avLst/>
                <a:gdLst>
                  <a:gd name="T0" fmla="*/ 12 w 12"/>
                  <a:gd name="T1" fmla="*/ 55 h 875"/>
                  <a:gd name="T2" fmla="*/ 0 w 12"/>
                  <a:gd name="T3" fmla="*/ 0 h 875"/>
                  <a:gd name="T4" fmla="*/ 0 w 12"/>
                  <a:gd name="T5" fmla="*/ 875 h 875"/>
                  <a:gd name="T6" fmla="*/ 12 w 12"/>
                  <a:gd name="T7" fmla="*/ 863 h 875"/>
                  <a:gd name="T8" fmla="*/ 12 w 12"/>
                  <a:gd name="T9" fmla="*/ 55 h 875"/>
                </a:gdLst>
                <a:ahLst/>
                <a:cxnLst>
                  <a:cxn ang="0">
                    <a:pos x="T0" y="T1"/>
                  </a:cxn>
                  <a:cxn ang="0">
                    <a:pos x="T2" y="T3"/>
                  </a:cxn>
                  <a:cxn ang="0">
                    <a:pos x="T4" y="T5"/>
                  </a:cxn>
                  <a:cxn ang="0">
                    <a:pos x="T6" y="T7"/>
                  </a:cxn>
                  <a:cxn ang="0">
                    <a:pos x="T8" y="T9"/>
                  </a:cxn>
                </a:cxnLst>
                <a:rect l="0" t="0" r="r" b="b"/>
                <a:pathLst>
                  <a:path w="12" h="875">
                    <a:moveTo>
                      <a:pt x="12" y="55"/>
                    </a:moveTo>
                    <a:lnTo>
                      <a:pt x="0" y="0"/>
                    </a:lnTo>
                    <a:lnTo>
                      <a:pt x="0" y="875"/>
                    </a:lnTo>
                    <a:lnTo>
                      <a:pt x="12" y="863"/>
                    </a:lnTo>
                    <a:lnTo>
                      <a:pt x="12"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9" name="Freeform 52"/>
              <p:cNvSpPr>
                <a:spLocks/>
              </p:cNvSpPr>
              <p:nvPr/>
            </p:nvSpPr>
            <p:spPr bwMode="auto">
              <a:xfrm>
                <a:off x="3684" y="2316"/>
                <a:ext cx="307" cy="12"/>
              </a:xfrm>
              <a:custGeom>
                <a:avLst/>
                <a:gdLst>
                  <a:gd name="T0" fmla="*/ 307 w 307"/>
                  <a:gd name="T1" fmla="*/ 12 h 12"/>
                  <a:gd name="T2" fmla="*/ 297 w 307"/>
                  <a:gd name="T3" fmla="*/ 0 h 12"/>
                  <a:gd name="T4" fmla="*/ 10 w 307"/>
                  <a:gd name="T5" fmla="*/ 0 h 12"/>
                  <a:gd name="T6" fmla="*/ 0 w 307"/>
                  <a:gd name="T7" fmla="*/ 12 h 12"/>
                  <a:gd name="T8" fmla="*/ 307 w 307"/>
                  <a:gd name="T9" fmla="*/ 12 h 12"/>
                </a:gdLst>
                <a:ahLst/>
                <a:cxnLst>
                  <a:cxn ang="0">
                    <a:pos x="T0" y="T1"/>
                  </a:cxn>
                  <a:cxn ang="0">
                    <a:pos x="T2" y="T3"/>
                  </a:cxn>
                  <a:cxn ang="0">
                    <a:pos x="T4" y="T5"/>
                  </a:cxn>
                  <a:cxn ang="0">
                    <a:pos x="T6" y="T7"/>
                  </a:cxn>
                  <a:cxn ang="0">
                    <a:pos x="T8" y="T9"/>
                  </a:cxn>
                </a:cxnLst>
                <a:rect l="0" t="0" r="r" b="b"/>
                <a:pathLst>
                  <a:path w="307" h="12">
                    <a:moveTo>
                      <a:pt x="307" y="12"/>
                    </a:moveTo>
                    <a:lnTo>
                      <a:pt x="297" y="0"/>
                    </a:lnTo>
                    <a:lnTo>
                      <a:pt x="10" y="0"/>
                    </a:lnTo>
                    <a:lnTo>
                      <a:pt x="0" y="12"/>
                    </a:lnTo>
                    <a:lnTo>
                      <a:pt x="307"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53"/>
              <p:cNvSpPr>
                <a:spLocks/>
              </p:cNvSpPr>
              <p:nvPr/>
            </p:nvSpPr>
            <p:spPr bwMode="auto">
              <a:xfrm>
                <a:off x="3981" y="2240"/>
                <a:ext cx="397" cy="9"/>
              </a:xfrm>
              <a:custGeom>
                <a:avLst/>
                <a:gdLst>
                  <a:gd name="T0" fmla="*/ 397 w 397"/>
                  <a:gd name="T1" fmla="*/ 9 h 9"/>
                  <a:gd name="T2" fmla="*/ 390 w 397"/>
                  <a:gd name="T3" fmla="*/ 0 h 9"/>
                  <a:gd name="T4" fmla="*/ 0 w 397"/>
                  <a:gd name="T5" fmla="*/ 0 h 9"/>
                  <a:gd name="T6" fmla="*/ 10 w 397"/>
                  <a:gd name="T7" fmla="*/ 9 h 9"/>
                  <a:gd name="T8" fmla="*/ 397 w 397"/>
                  <a:gd name="T9" fmla="*/ 9 h 9"/>
                </a:gdLst>
                <a:ahLst/>
                <a:cxnLst>
                  <a:cxn ang="0">
                    <a:pos x="T0" y="T1"/>
                  </a:cxn>
                  <a:cxn ang="0">
                    <a:pos x="T2" y="T3"/>
                  </a:cxn>
                  <a:cxn ang="0">
                    <a:pos x="T4" y="T5"/>
                  </a:cxn>
                  <a:cxn ang="0">
                    <a:pos x="T6" y="T7"/>
                  </a:cxn>
                  <a:cxn ang="0">
                    <a:pos x="T8" y="T9"/>
                  </a:cxn>
                </a:cxnLst>
                <a:rect l="0" t="0" r="r" b="b"/>
                <a:pathLst>
                  <a:path w="397" h="9">
                    <a:moveTo>
                      <a:pt x="397" y="9"/>
                    </a:moveTo>
                    <a:lnTo>
                      <a:pt x="390" y="0"/>
                    </a:lnTo>
                    <a:lnTo>
                      <a:pt x="0" y="0"/>
                    </a:lnTo>
                    <a:lnTo>
                      <a:pt x="10" y="9"/>
                    </a:lnTo>
                    <a:lnTo>
                      <a:pt x="39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1" name="Freeform 54"/>
              <p:cNvSpPr>
                <a:spLocks/>
              </p:cNvSpPr>
              <p:nvPr/>
            </p:nvSpPr>
            <p:spPr bwMode="auto">
              <a:xfrm>
                <a:off x="4525" y="1864"/>
                <a:ext cx="12" cy="875"/>
              </a:xfrm>
              <a:custGeom>
                <a:avLst/>
                <a:gdLst>
                  <a:gd name="T0" fmla="*/ 0 w 12"/>
                  <a:gd name="T1" fmla="*/ 863 h 875"/>
                  <a:gd name="T2" fmla="*/ 12 w 12"/>
                  <a:gd name="T3" fmla="*/ 875 h 875"/>
                  <a:gd name="T4" fmla="*/ 12 w 12"/>
                  <a:gd name="T5" fmla="*/ 0 h 875"/>
                  <a:gd name="T6" fmla="*/ 0 w 12"/>
                  <a:gd name="T7" fmla="*/ 55 h 875"/>
                  <a:gd name="T8" fmla="*/ 0 w 12"/>
                  <a:gd name="T9" fmla="*/ 863 h 875"/>
                </a:gdLst>
                <a:ahLst/>
                <a:cxnLst>
                  <a:cxn ang="0">
                    <a:pos x="T0" y="T1"/>
                  </a:cxn>
                  <a:cxn ang="0">
                    <a:pos x="T2" y="T3"/>
                  </a:cxn>
                  <a:cxn ang="0">
                    <a:pos x="T4" y="T5"/>
                  </a:cxn>
                  <a:cxn ang="0">
                    <a:pos x="T6" y="T7"/>
                  </a:cxn>
                  <a:cxn ang="0">
                    <a:pos x="T8" y="T9"/>
                  </a:cxn>
                </a:cxnLst>
                <a:rect l="0" t="0" r="r" b="b"/>
                <a:pathLst>
                  <a:path w="12" h="875">
                    <a:moveTo>
                      <a:pt x="0" y="863"/>
                    </a:moveTo>
                    <a:lnTo>
                      <a:pt x="12" y="875"/>
                    </a:lnTo>
                    <a:lnTo>
                      <a:pt x="12" y="0"/>
                    </a:lnTo>
                    <a:lnTo>
                      <a:pt x="0" y="55"/>
                    </a:lnTo>
                    <a:lnTo>
                      <a:pt x="0" y="86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2" name="Freeform 55"/>
              <p:cNvSpPr>
                <a:spLocks/>
              </p:cNvSpPr>
              <p:nvPr/>
            </p:nvSpPr>
            <p:spPr bwMode="auto">
              <a:xfrm>
                <a:off x="3138" y="2727"/>
                <a:ext cx="1399" cy="12"/>
              </a:xfrm>
              <a:custGeom>
                <a:avLst/>
                <a:gdLst>
                  <a:gd name="T0" fmla="*/ 12 w 1399"/>
                  <a:gd name="T1" fmla="*/ 0 h 12"/>
                  <a:gd name="T2" fmla="*/ 0 w 1399"/>
                  <a:gd name="T3" fmla="*/ 12 h 12"/>
                  <a:gd name="T4" fmla="*/ 1399 w 1399"/>
                  <a:gd name="T5" fmla="*/ 12 h 12"/>
                  <a:gd name="T6" fmla="*/ 1387 w 1399"/>
                  <a:gd name="T7" fmla="*/ 0 h 12"/>
                  <a:gd name="T8" fmla="*/ 12 w 1399"/>
                  <a:gd name="T9" fmla="*/ 0 h 12"/>
                </a:gdLst>
                <a:ahLst/>
                <a:cxnLst>
                  <a:cxn ang="0">
                    <a:pos x="T0" y="T1"/>
                  </a:cxn>
                  <a:cxn ang="0">
                    <a:pos x="T2" y="T3"/>
                  </a:cxn>
                  <a:cxn ang="0">
                    <a:pos x="T4" y="T5"/>
                  </a:cxn>
                  <a:cxn ang="0">
                    <a:pos x="T6" y="T7"/>
                  </a:cxn>
                  <a:cxn ang="0">
                    <a:pos x="T8" y="T9"/>
                  </a:cxn>
                </a:cxnLst>
                <a:rect l="0" t="0" r="r" b="b"/>
                <a:pathLst>
                  <a:path w="1399" h="12">
                    <a:moveTo>
                      <a:pt x="12" y="0"/>
                    </a:moveTo>
                    <a:lnTo>
                      <a:pt x="0" y="12"/>
                    </a:lnTo>
                    <a:lnTo>
                      <a:pt x="1399" y="12"/>
                    </a:lnTo>
                    <a:lnTo>
                      <a:pt x="1387" y="0"/>
                    </a:lnTo>
                    <a:lnTo>
                      <a:pt x="1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3" name="Freeform 56"/>
              <p:cNvSpPr>
                <a:spLocks/>
              </p:cNvSpPr>
              <p:nvPr/>
            </p:nvSpPr>
            <p:spPr bwMode="auto">
              <a:xfrm>
                <a:off x="4371" y="1864"/>
                <a:ext cx="166" cy="385"/>
              </a:xfrm>
              <a:custGeom>
                <a:avLst/>
                <a:gdLst>
                  <a:gd name="T0" fmla="*/ 7 w 166"/>
                  <a:gd name="T1" fmla="*/ 385 h 385"/>
                  <a:gd name="T2" fmla="*/ 154 w 166"/>
                  <a:gd name="T3" fmla="*/ 55 h 385"/>
                  <a:gd name="T4" fmla="*/ 166 w 166"/>
                  <a:gd name="T5" fmla="*/ 0 h 385"/>
                  <a:gd name="T6" fmla="*/ 0 w 166"/>
                  <a:gd name="T7" fmla="*/ 376 h 385"/>
                  <a:gd name="T8" fmla="*/ 7 w 166"/>
                  <a:gd name="T9" fmla="*/ 385 h 385"/>
                </a:gdLst>
                <a:ahLst/>
                <a:cxnLst>
                  <a:cxn ang="0">
                    <a:pos x="T0" y="T1"/>
                  </a:cxn>
                  <a:cxn ang="0">
                    <a:pos x="T2" y="T3"/>
                  </a:cxn>
                  <a:cxn ang="0">
                    <a:pos x="T4" y="T5"/>
                  </a:cxn>
                  <a:cxn ang="0">
                    <a:pos x="T6" y="T7"/>
                  </a:cxn>
                  <a:cxn ang="0">
                    <a:pos x="T8" y="T9"/>
                  </a:cxn>
                </a:cxnLst>
                <a:rect l="0" t="0" r="r" b="b"/>
                <a:pathLst>
                  <a:path w="166" h="385">
                    <a:moveTo>
                      <a:pt x="7" y="385"/>
                    </a:moveTo>
                    <a:lnTo>
                      <a:pt x="154" y="55"/>
                    </a:lnTo>
                    <a:lnTo>
                      <a:pt x="166" y="0"/>
                    </a:lnTo>
                    <a:lnTo>
                      <a:pt x="0" y="376"/>
                    </a:lnTo>
                    <a:lnTo>
                      <a:pt x="7"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Freeform 57"/>
              <p:cNvSpPr>
                <a:spLocks/>
              </p:cNvSpPr>
              <p:nvPr/>
            </p:nvSpPr>
            <p:spPr bwMode="auto">
              <a:xfrm>
                <a:off x="3981" y="2240"/>
                <a:ext cx="10" cy="88"/>
              </a:xfrm>
              <a:custGeom>
                <a:avLst/>
                <a:gdLst>
                  <a:gd name="T0" fmla="*/ 10 w 10"/>
                  <a:gd name="T1" fmla="*/ 9 h 88"/>
                  <a:gd name="T2" fmla="*/ 0 w 10"/>
                  <a:gd name="T3" fmla="*/ 0 h 88"/>
                  <a:gd name="T4" fmla="*/ 0 w 10"/>
                  <a:gd name="T5" fmla="*/ 76 h 88"/>
                  <a:gd name="T6" fmla="*/ 10 w 10"/>
                  <a:gd name="T7" fmla="*/ 88 h 88"/>
                  <a:gd name="T8" fmla="*/ 10 w 10"/>
                  <a:gd name="T9" fmla="*/ 9 h 88"/>
                </a:gdLst>
                <a:ahLst/>
                <a:cxnLst>
                  <a:cxn ang="0">
                    <a:pos x="T0" y="T1"/>
                  </a:cxn>
                  <a:cxn ang="0">
                    <a:pos x="T2" y="T3"/>
                  </a:cxn>
                  <a:cxn ang="0">
                    <a:pos x="T4" y="T5"/>
                  </a:cxn>
                  <a:cxn ang="0">
                    <a:pos x="T6" y="T7"/>
                  </a:cxn>
                  <a:cxn ang="0">
                    <a:pos x="T8" y="T9"/>
                  </a:cxn>
                </a:cxnLst>
                <a:rect l="0" t="0" r="r" b="b"/>
                <a:pathLst>
                  <a:path w="10" h="88">
                    <a:moveTo>
                      <a:pt x="10" y="9"/>
                    </a:moveTo>
                    <a:lnTo>
                      <a:pt x="0" y="0"/>
                    </a:lnTo>
                    <a:lnTo>
                      <a:pt x="0" y="76"/>
                    </a:lnTo>
                    <a:lnTo>
                      <a:pt x="10" y="88"/>
                    </a:lnTo>
                    <a:lnTo>
                      <a:pt x="10"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58"/>
              <p:cNvSpPr>
                <a:spLocks/>
              </p:cNvSpPr>
              <p:nvPr/>
            </p:nvSpPr>
            <p:spPr bwMode="auto">
              <a:xfrm>
                <a:off x="3684" y="2240"/>
                <a:ext cx="10" cy="88"/>
              </a:xfrm>
              <a:custGeom>
                <a:avLst/>
                <a:gdLst>
                  <a:gd name="T0" fmla="*/ 0 w 10"/>
                  <a:gd name="T1" fmla="*/ 88 h 88"/>
                  <a:gd name="T2" fmla="*/ 10 w 10"/>
                  <a:gd name="T3" fmla="*/ 76 h 88"/>
                  <a:gd name="T4" fmla="*/ 10 w 10"/>
                  <a:gd name="T5" fmla="*/ 0 h 88"/>
                  <a:gd name="T6" fmla="*/ 0 w 10"/>
                  <a:gd name="T7" fmla="*/ 9 h 88"/>
                  <a:gd name="T8" fmla="*/ 0 w 10"/>
                  <a:gd name="T9" fmla="*/ 88 h 88"/>
                </a:gdLst>
                <a:ahLst/>
                <a:cxnLst>
                  <a:cxn ang="0">
                    <a:pos x="T0" y="T1"/>
                  </a:cxn>
                  <a:cxn ang="0">
                    <a:pos x="T2" y="T3"/>
                  </a:cxn>
                  <a:cxn ang="0">
                    <a:pos x="T4" y="T5"/>
                  </a:cxn>
                  <a:cxn ang="0">
                    <a:pos x="T6" y="T7"/>
                  </a:cxn>
                  <a:cxn ang="0">
                    <a:pos x="T8" y="T9"/>
                  </a:cxn>
                </a:cxnLst>
                <a:rect l="0" t="0" r="r" b="b"/>
                <a:pathLst>
                  <a:path w="10" h="88">
                    <a:moveTo>
                      <a:pt x="0" y="88"/>
                    </a:moveTo>
                    <a:lnTo>
                      <a:pt x="10" y="76"/>
                    </a:lnTo>
                    <a:lnTo>
                      <a:pt x="10" y="0"/>
                    </a:lnTo>
                    <a:lnTo>
                      <a:pt x="0" y="9"/>
                    </a:lnTo>
                    <a:lnTo>
                      <a:pt x="0" y="8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59"/>
              <p:cNvSpPr>
                <a:spLocks/>
              </p:cNvSpPr>
              <p:nvPr/>
            </p:nvSpPr>
            <p:spPr bwMode="auto">
              <a:xfrm>
                <a:off x="3297" y="2240"/>
                <a:ext cx="397" cy="9"/>
              </a:xfrm>
              <a:custGeom>
                <a:avLst/>
                <a:gdLst>
                  <a:gd name="T0" fmla="*/ 387 w 397"/>
                  <a:gd name="T1" fmla="*/ 9 h 9"/>
                  <a:gd name="T2" fmla="*/ 397 w 397"/>
                  <a:gd name="T3" fmla="*/ 0 h 9"/>
                  <a:gd name="T4" fmla="*/ 7 w 397"/>
                  <a:gd name="T5" fmla="*/ 0 h 9"/>
                  <a:gd name="T6" fmla="*/ 0 w 397"/>
                  <a:gd name="T7" fmla="*/ 9 h 9"/>
                  <a:gd name="T8" fmla="*/ 387 w 397"/>
                  <a:gd name="T9" fmla="*/ 9 h 9"/>
                </a:gdLst>
                <a:ahLst/>
                <a:cxnLst>
                  <a:cxn ang="0">
                    <a:pos x="T0" y="T1"/>
                  </a:cxn>
                  <a:cxn ang="0">
                    <a:pos x="T2" y="T3"/>
                  </a:cxn>
                  <a:cxn ang="0">
                    <a:pos x="T4" y="T5"/>
                  </a:cxn>
                  <a:cxn ang="0">
                    <a:pos x="T6" y="T7"/>
                  </a:cxn>
                  <a:cxn ang="0">
                    <a:pos x="T8" y="T9"/>
                  </a:cxn>
                </a:cxnLst>
                <a:rect l="0" t="0" r="r" b="b"/>
                <a:pathLst>
                  <a:path w="397" h="9">
                    <a:moveTo>
                      <a:pt x="387" y="9"/>
                    </a:moveTo>
                    <a:lnTo>
                      <a:pt x="397" y="0"/>
                    </a:lnTo>
                    <a:lnTo>
                      <a:pt x="7" y="0"/>
                    </a:lnTo>
                    <a:lnTo>
                      <a:pt x="0" y="9"/>
                    </a:lnTo>
                    <a:lnTo>
                      <a:pt x="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7" name="Freeform 60"/>
              <p:cNvSpPr>
                <a:spLocks/>
              </p:cNvSpPr>
              <p:nvPr/>
            </p:nvSpPr>
            <p:spPr bwMode="auto">
              <a:xfrm>
                <a:off x="3138" y="1864"/>
                <a:ext cx="166" cy="385"/>
              </a:xfrm>
              <a:custGeom>
                <a:avLst/>
                <a:gdLst>
                  <a:gd name="T0" fmla="*/ 159 w 166"/>
                  <a:gd name="T1" fmla="*/ 385 h 385"/>
                  <a:gd name="T2" fmla="*/ 166 w 166"/>
                  <a:gd name="T3" fmla="*/ 376 h 385"/>
                  <a:gd name="T4" fmla="*/ 0 w 166"/>
                  <a:gd name="T5" fmla="*/ 0 h 385"/>
                  <a:gd name="T6" fmla="*/ 12 w 166"/>
                  <a:gd name="T7" fmla="*/ 55 h 385"/>
                  <a:gd name="T8" fmla="*/ 159 w 166"/>
                  <a:gd name="T9" fmla="*/ 385 h 385"/>
                </a:gdLst>
                <a:ahLst/>
                <a:cxnLst>
                  <a:cxn ang="0">
                    <a:pos x="T0" y="T1"/>
                  </a:cxn>
                  <a:cxn ang="0">
                    <a:pos x="T2" y="T3"/>
                  </a:cxn>
                  <a:cxn ang="0">
                    <a:pos x="T4" y="T5"/>
                  </a:cxn>
                  <a:cxn ang="0">
                    <a:pos x="T6" y="T7"/>
                  </a:cxn>
                  <a:cxn ang="0">
                    <a:pos x="T8" y="T9"/>
                  </a:cxn>
                </a:cxnLst>
                <a:rect l="0" t="0" r="r" b="b"/>
                <a:pathLst>
                  <a:path w="166" h="385">
                    <a:moveTo>
                      <a:pt x="159" y="385"/>
                    </a:moveTo>
                    <a:lnTo>
                      <a:pt x="166" y="376"/>
                    </a:lnTo>
                    <a:lnTo>
                      <a:pt x="0" y="0"/>
                    </a:lnTo>
                    <a:lnTo>
                      <a:pt x="12" y="55"/>
                    </a:lnTo>
                    <a:lnTo>
                      <a:pt x="159"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8" name="Freeform 61"/>
              <p:cNvSpPr>
                <a:spLocks/>
              </p:cNvSpPr>
              <p:nvPr/>
            </p:nvSpPr>
            <p:spPr bwMode="auto">
              <a:xfrm>
                <a:off x="3730" y="2270"/>
                <a:ext cx="216" cy="12"/>
              </a:xfrm>
              <a:custGeom>
                <a:avLst/>
                <a:gdLst>
                  <a:gd name="T0" fmla="*/ 11 w 216"/>
                  <a:gd name="T1" fmla="*/ 0 h 12"/>
                  <a:gd name="T2" fmla="*/ 0 w 216"/>
                  <a:gd name="T3" fmla="*/ 12 h 12"/>
                  <a:gd name="T4" fmla="*/ 216 w 216"/>
                  <a:gd name="T5" fmla="*/ 12 h 12"/>
                  <a:gd name="T6" fmla="*/ 204 w 216"/>
                  <a:gd name="T7" fmla="*/ 0 h 12"/>
                  <a:gd name="T8" fmla="*/ 11 w 216"/>
                  <a:gd name="T9" fmla="*/ 0 h 12"/>
                </a:gdLst>
                <a:ahLst/>
                <a:cxnLst>
                  <a:cxn ang="0">
                    <a:pos x="T0" y="T1"/>
                  </a:cxn>
                  <a:cxn ang="0">
                    <a:pos x="T2" y="T3"/>
                  </a:cxn>
                  <a:cxn ang="0">
                    <a:pos x="T4" y="T5"/>
                  </a:cxn>
                  <a:cxn ang="0">
                    <a:pos x="T6" y="T7"/>
                  </a:cxn>
                  <a:cxn ang="0">
                    <a:pos x="T8" y="T9"/>
                  </a:cxn>
                </a:cxnLst>
                <a:rect l="0" t="0" r="r" b="b"/>
                <a:pathLst>
                  <a:path w="216" h="12">
                    <a:moveTo>
                      <a:pt x="11" y="0"/>
                    </a:moveTo>
                    <a:lnTo>
                      <a:pt x="0" y="12"/>
                    </a:lnTo>
                    <a:lnTo>
                      <a:pt x="216" y="12"/>
                    </a:lnTo>
                    <a:lnTo>
                      <a:pt x="204" y="0"/>
                    </a:lnTo>
                    <a:lnTo>
                      <a:pt x="1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9" name="Freeform 62"/>
              <p:cNvSpPr>
                <a:spLocks/>
              </p:cNvSpPr>
              <p:nvPr/>
            </p:nvSpPr>
            <p:spPr bwMode="auto">
              <a:xfrm>
                <a:off x="3934" y="2116"/>
                <a:ext cx="12" cy="166"/>
              </a:xfrm>
              <a:custGeom>
                <a:avLst/>
                <a:gdLst>
                  <a:gd name="T0" fmla="*/ 0 w 12"/>
                  <a:gd name="T1" fmla="*/ 154 h 166"/>
                  <a:gd name="T2" fmla="*/ 12 w 12"/>
                  <a:gd name="T3" fmla="*/ 166 h 166"/>
                  <a:gd name="T4" fmla="*/ 12 w 12"/>
                  <a:gd name="T5" fmla="*/ 0 h 166"/>
                  <a:gd name="T6" fmla="*/ 0 w 12"/>
                  <a:gd name="T7" fmla="*/ 12 h 166"/>
                  <a:gd name="T8" fmla="*/ 0 w 12"/>
                  <a:gd name="T9" fmla="*/ 154 h 166"/>
                </a:gdLst>
                <a:ahLst/>
                <a:cxnLst>
                  <a:cxn ang="0">
                    <a:pos x="T0" y="T1"/>
                  </a:cxn>
                  <a:cxn ang="0">
                    <a:pos x="T2" y="T3"/>
                  </a:cxn>
                  <a:cxn ang="0">
                    <a:pos x="T4" y="T5"/>
                  </a:cxn>
                  <a:cxn ang="0">
                    <a:pos x="T6" y="T7"/>
                  </a:cxn>
                  <a:cxn ang="0">
                    <a:pos x="T8" y="T9"/>
                  </a:cxn>
                </a:cxnLst>
                <a:rect l="0" t="0" r="r" b="b"/>
                <a:pathLst>
                  <a:path w="12" h="166">
                    <a:moveTo>
                      <a:pt x="0" y="154"/>
                    </a:moveTo>
                    <a:lnTo>
                      <a:pt x="12" y="166"/>
                    </a:lnTo>
                    <a:lnTo>
                      <a:pt x="12" y="0"/>
                    </a:lnTo>
                    <a:lnTo>
                      <a:pt x="0" y="12"/>
                    </a:lnTo>
                    <a:lnTo>
                      <a:pt x="0"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0" name="Freeform 63"/>
              <p:cNvSpPr>
                <a:spLocks/>
              </p:cNvSpPr>
              <p:nvPr/>
            </p:nvSpPr>
            <p:spPr bwMode="auto">
              <a:xfrm>
                <a:off x="3730" y="2116"/>
                <a:ext cx="216" cy="12"/>
              </a:xfrm>
              <a:custGeom>
                <a:avLst/>
                <a:gdLst>
                  <a:gd name="T0" fmla="*/ 204 w 216"/>
                  <a:gd name="T1" fmla="*/ 12 h 12"/>
                  <a:gd name="T2" fmla="*/ 216 w 216"/>
                  <a:gd name="T3" fmla="*/ 0 h 12"/>
                  <a:gd name="T4" fmla="*/ 0 w 216"/>
                  <a:gd name="T5" fmla="*/ 0 h 12"/>
                  <a:gd name="T6" fmla="*/ 11 w 216"/>
                  <a:gd name="T7" fmla="*/ 12 h 12"/>
                  <a:gd name="T8" fmla="*/ 204 w 216"/>
                  <a:gd name="T9" fmla="*/ 12 h 12"/>
                </a:gdLst>
                <a:ahLst/>
                <a:cxnLst>
                  <a:cxn ang="0">
                    <a:pos x="T0" y="T1"/>
                  </a:cxn>
                  <a:cxn ang="0">
                    <a:pos x="T2" y="T3"/>
                  </a:cxn>
                  <a:cxn ang="0">
                    <a:pos x="T4" y="T5"/>
                  </a:cxn>
                  <a:cxn ang="0">
                    <a:pos x="T6" y="T7"/>
                  </a:cxn>
                  <a:cxn ang="0">
                    <a:pos x="T8" y="T9"/>
                  </a:cxn>
                </a:cxnLst>
                <a:rect l="0" t="0" r="r" b="b"/>
                <a:pathLst>
                  <a:path w="216" h="12">
                    <a:moveTo>
                      <a:pt x="204" y="12"/>
                    </a:moveTo>
                    <a:lnTo>
                      <a:pt x="216" y="0"/>
                    </a:lnTo>
                    <a:lnTo>
                      <a:pt x="0" y="0"/>
                    </a:lnTo>
                    <a:lnTo>
                      <a:pt x="11" y="12"/>
                    </a:lnTo>
                    <a:lnTo>
                      <a:pt x="204"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1" name="Freeform 64"/>
              <p:cNvSpPr>
                <a:spLocks/>
              </p:cNvSpPr>
              <p:nvPr/>
            </p:nvSpPr>
            <p:spPr bwMode="auto">
              <a:xfrm>
                <a:off x="3730" y="2116"/>
                <a:ext cx="11" cy="166"/>
              </a:xfrm>
              <a:custGeom>
                <a:avLst/>
                <a:gdLst>
                  <a:gd name="T0" fmla="*/ 11 w 11"/>
                  <a:gd name="T1" fmla="*/ 154 h 166"/>
                  <a:gd name="T2" fmla="*/ 11 w 11"/>
                  <a:gd name="T3" fmla="*/ 12 h 166"/>
                  <a:gd name="T4" fmla="*/ 0 w 11"/>
                  <a:gd name="T5" fmla="*/ 0 h 166"/>
                  <a:gd name="T6" fmla="*/ 0 w 11"/>
                  <a:gd name="T7" fmla="*/ 166 h 166"/>
                  <a:gd name="T8" fmla="*/ 11 w 11"/>
                  <a:gd name="T9" fmla="*/ 154 h 166"/>
                </a:gdLst>
                <a:ahLst/>
                <a:cxnLst>
                  <a:cxn ang="0">
                    <a:pos x="T0" y="T1"/>
                  </a:cxn>
                  <a:cxn ang="0">
                    <a:pos x="T2" y="T3"/>
                  </a:cxn>
                  <a:cxn ang="0">
                    <a:pos x="T4" y="T5"/>
                  </a:cxn>
                  <a:cxn ang="0">
                    <a:pos x="T6" y="T7"/>
                  </a:cxn>
                  <a:cxn ang="0">
                    <a:pos x="T8" y="T9"/>
                  </a:cxn>
                </a:cxnLst>
                <a:rect l="0" t="0" r="r" b="b"/>
                <a:pathLst>
                  <a:path w="11" h="166">
                    <a:moveTo>
                      <a:pt x="11" y="154"/>
                    </a:moveTo>
                    <a:lnTo>
                      <a:pt x="11" y="12"/>
                    </a:lnTo>
                    <a:lnTo>
                      <a:pt x="0" y="0"/>
                    </a:lnTo>
                    <a:lnTo>
                      <a:pt x="0" y="166"/>
                    </a:lnTo>
                    <a:lnTo>
                      <a:pt x="11" y="1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2" name="Freeform 65"/>
              <p:cNvSpPr>
                <a:spLocks/>
              </p:cNvSpPr>
              <p:nvPr/>
            </p:nvSpPr>
            <p:spPr bwMode="auto">
              <a:xfrm>
                <a:off x="3136" y="1774"/>
                <a:ext cx="197" cy="430"/>
              </a:xfrm>
              <a:custGeom>
                <a:avLst/>
                <a:gdLst>
                  <a:gd name="T0" fmla="*/ 197 w 197"/>
                  <a:gd name="T1" fmla="*/ 418 h 430"/>
                  <a:gd name="T2" fmla="*/ 16 w 197"/>
                  <a:gd name="T3" fmla="*/ 9 h 430"/>
                  <a:gd name="T4" fmla="*/ 0 w 197"/>
                  <a:gd name="T5" fmla="*/ 0 h 430"/>
                  <a:gd name="T6" fmla="*/ 190 w 197"/>
                  <a:gd name="T7" fmla="*/ 430 h 430"/>
                  <a:gd name="T8" fmla="*/ 197 w 197"/>
                  <a:gd name="T9" fmla="*/ 418 h 430"/>
                </a:gdLst>
                <a:ahLst/>
                <a:cxnLst>
                  <a:cxn ang="0">
                    <a:pos x="T0" y="T1"/>
                  </a:cxn>
                  <a:cxn ang="0">
                    <a:pos x="T2" y="T3"/>
                  </a:cxn>
                  <a:cxn ang="0">
                    <a:pos x="T4" y="T5"/>
                  </a:cxn>
                  <a:cxn ang="0">
                    <a:pos x="T6" y="T7"/>
                  </a:cxn>
                  <a:cxn ang="0">
                    <a:pos x="T8" y="T9"/>
                  </a:cxn>
                </a:cxnLst>
                <a:rect l="0" t="0" r="r" b="b"/>
                <a:pathLst>
                  <a:path w="197" h="430">
                    <a:moveTo>
                      <a:pt x="197" y="418"/>
                    </a:moveTo>
                    <a:lnTo>
                      <a:pt x="16" y="9"/>
                    </a:lnTo>
                    <a:lnTo>
                      <a:pt x="0" y="0"/>
                    </a:lnTo>
                    <a:lnTo>
                      <a:pt x="190" y="430"/>
                    </a:lnTo>
                    <a:lnTo>
                      <a:pt x="197"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3" name="Freeform 66"/>
              <p:cNvSpPr>
                <a:spLocks/>
              </p:cNvSpPr>
              <p:nvPr/>
            </p:nvSpPr>
            <p:spPr bwMode="auto">
              <a:xfrm>
                <a:off x="3684" y="2071"/>
                <a:ext cx="307" cy="9"/>
              </a:xfrm>
              <a:custGeom>
                <a:avLst/>
                <a:gdLst>
                  <a:gd name="T0" fmla="*/ 0 w 307"/>
                  <a:gd name="T1" fmla="*/ 0 h 9"/>
                  <a:gd name="T2" fmla="*/ 10 w 307"/>
                  <a:gd name="T3" fmla="*/ 9 h 9"/>
                  <a:gd name="T4" fmla="*/ 297 w 307"/>
                  <a:gd name="T5" fmla="*/ 9 h 9"/>
                  <a:gd name="T6" fmla="*/ 307 w 307"/>
                  <a:gd name="T7" fmla="*/ 0 h 9"/>
                  <a:gd name="T8" fmla="*/ 0 w 307"/>
                  <a:gd name="T9" fmla="*/ 0 h 9"/>
                </a:gdLst>
                <a:ahLst/>
                <a:cxnLst>
                  <a:cxn ang="0">
                    <a:pos x="T0" y="T1"/>
                  </a:cxn>
                  <a:cxn ang="0">
                    <a:pos x="T2" y="T3"/>
                  </a:cxn>
                  <a:cxn ang="0">
                    <a:pos x="T4" y="T5"/>
                  </a:cxn>
                  <a:cxn ang="0">
                    <a:pos x="T6" y="T7"/>
                  </a:cxn>
                  <a:cxn ang="0">
                    <a:pos x="T8" y="T9"/>
                  </a:cxn>
                </a:cxnLst>
                <a:rect l="0" t="0" r="r" b="b"/>
                <a:pathLst>
                  <a:path w="307" h="9">
                    <a:moveTo>
                      <a:pt x="0" y="0"/>
                    </a:moveTo>
                    <a:lnTo>
                      <a:pt x="10" y="9"/>
                    </a:lnTo>
                    <a:lnTo>
                      <a:pt x="297" y="9"/>
                    </a:lnTo>
                    <a:lnTo>
                      <a:pt x="307"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4" name="Freeform 67"/>
              <p:cNvSpPr>
                <a:spLocks/>
              </p:cNvSpPr>
              <p:nvPr/>
            </p:nvSpPr>
            <p:spPr bwMode="auto">
              <a:xfrm>
                <a:off x="3981" y="2071"/>
                <a:ext cx="10" cy="133"/>
              </a:xfrm>
              <a:custGeom>
                <a:avLst/>
                <a:gdLst>
                  <a:gd name="T0" fmla="*/ 10 w 10"/>
                  <a:gd name="T1" fmla="*/ 0 h 133"/>
                  <a:gd name="T2" fmla="*/ 0 w 10"/>
                  <a:gd name="T3" fmla="*/ 9 h 133"/>
                  <a:gd name="T4" fmla="*/ 0 w 10"/>
                  <a:gd name="T5" fmla="*/ 133 h 133"/>
                  <a:gd name="T6" fmla="*/ 10 w 10"/>
                  <a:gd name="T7" fmla="*/ 121 h 133"/>
                  <a:gd name="T8" fmla="*/ 10 w 10"/>
                  <a:gd name="T9" fmla="*/ 0 h 133"/>
                </a:gdLst>
                <a:ahLst/>
                <a:cxnLst>
                  <a:cxn ang="0">
                    <a:pos x="T0" y="T1"/>
                  </a:cxn>
                  <a:cxn ang="0">
                    <a:pos x="T2" y="T3"/>
                  </a:cxn>
                  <a:cxn ang="0">
                    <a:pos x="T4" y="T5"/>
                  </a:cxn>
                  <a:cxn ang="0">
                    <a:pos x="T6" y="T7"/>
                  </a:cxn>
                  <a:cxn ang="0">
                    <a:pos x="T8" y="T9"/>
                  </a:cxn>
                </a:cxnLst>
                <a:rect l="0" t="0" r="r" b="b"/>
                <a:pathLst>
                  <a:path w="10" h="133">
                    <a:moveTo>
                      <a:pt x="10" y="0"/>
                    </a:moveTo>
                    <a:lnTo>
                      <a:pt x="0" y="9"/>
                    </a:lnTo>
                    <a:lnTo>
                      <a:pt x="0" y="133"/>
                    </a:lnTo>
                    <a:lnTo>
                      <a:pt x="10" y="121"/>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5" name="Freeform 68"/>
              <p:cNvSpPr>
                <a:spLocks/>
              </p:cNvSpPr>
              <p:nvPr/>
            </p:nvSpPr>
            <p:spPr bwMode="auto">
              <a:xfrm>
                <a:off x="3684" y="2071"/>
                <a:ext cx="10" cy="133"/>
              </a:xfrm>
              <a:custGeom>
                <a:avLst/>
                <a:gdLst>
                  <a:gd name="T0" fmla="*/ 0 w 10"/>
                  <a:gd name="T1" fmla="*/ 121 h 133"/>
                  <a:gd name="T2" fmla="*/ 10 w 10"/>
                  <a:gd name="T3" fmla="*/ 133 h 133"/>
                  <a:gd name="T4" fmla="*/ 10 w 10"/>
                  <a:gd name="T5" fmla="*/ 9 h 133"/>
                  <a:gd name="T6" fmla="*/ 0 w 10"/>
                  <a:gd name="T7" fmla="*/ 0 h 133"/>
                  <a:gd name="T8" fmla="*/ 0 w 10"/>
                  <a:gd name="T9" fmla="*/ 121 h 133"/>
                </a:gdLst>
                <a:ahLst/>
                <a:cxnLst>
                  <a:cxn ang="0">
                    <a:pos x="T0" y="T1"/>
                  </a:cxn>
                  <a:cxn ang="0">
                    <a:pos x="T2" y="T3"/>
                  </a:cxn>
                  <a:cxn ang="0">
                    <a:pos x="T4" y="T5"/>
                  </a:cxn>
                  <a:cxn ang="0">
                    <a:pos x="T6" y="T7"/>
                  </a:cxn>
                  <a:cxn ang="0">
                    <a:pos x="T8" y="T9"/>
                  </a:cxn>
                </a:cxnLst>
                <a:rect l="0" t="0" r="r" b="b"/>
                <a:pathLst>
                  <a:path w="10" h="133">
                    <a:moveTo>
                      <a:pt x="0" y="121"/>
                    </a:moveTo>
                    <a:lnTo>
                      <a:pt x="10" y="133"/>
                    </a:lnTo>
                    <a:lnTo>
                      <a:pt x="10" y="9"/>
                    </a:lnTo>
                    <a:lnTo>
                      <a:pt x="0" y="0"/>
                    </a:lnTo>
                    <a:lnTo>
                      <a:pt x="0" y="1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6" name="Freeform 69"/>
              <p:cNvSpPr>
                <a:spLocks/>
              </p:cNvSpPr>
              <p:nvPr/>
            </p:nvSpPr>
            <p:spPr bwMode="auto">
              <a:xfrm>
                <a:off x="3981" y="2192"/>
                <a:ext cx="369" cy="12"/>
              </a:xfrm>
              <a:custGeom>
                <a:avLst/>
                <a:gdLst>
                  <a:gd name="T0" fmla="*/ 10 w 369"/>
                  <a:gd name="T1" fmla="*/ 0 h 12"/>
                  <a:gd name="T2" fmla="*/ 0 w 369"/>
                  <a:gd name="T3" fmla="*/ 12 h 12"/>
                  <a:gd name="T4" fmla="*/ 369 w 369"/>
                  <a:gd name="T5" fmla="*/ 12 h 12"/>
                  <a:gd name="T6" fmla="*/ 362 w 369"/>
                  <a:gd name="T7" fmla="*/ 0 h 12"/>
                  <a:gd name="T8" fmla="*/ 10 w 369"/>
                  <a:gd name="T9" fmla="*/ 0 h 12"/>
                </a:gdLst>
                <a:ahLst/>
                <a:cxnLst>
                  <a:cxn ang="0">
                    <a:pos x="T0" y="T1"/>
                  </a:cxn>
                  <a:cxn ang="0">
                    <a:pos x="T2" y="T3"/>
                  </a:cxn>
                  <a:cxn ang="0">
                    <a:pos x="T4" y="T5"/>
                  </a:cxn>
                  <a:cxn ang="0">
                    <a:pos x="T6" y="T7"/>
                  </a:cxn>
                  <a:cxn ang="0">
                    <a:pos x="T8" y="T9"/>
                  </a:cxn>
                </a:cxnLst>
                <a:rect l="0" t="0" r="r" b="b"/>
                <a:pathLst>
                  <a:path w="369" h="12">
                    <a:moveTo>
                      <a:pt x="10" y="0"/>
                    </a:moveTo>
                    <a:lnTo>
                      <a:pt x="0" y="12"/>
                    </a:lnTo>
                    <a:lnTo>
                      <a:pt x="369" y="12"/>
                    </a:lnTo>
                    <a:lnTo>
                      <a:pt x="362" y="0"/>
                    </a:lnTo>
                    <a:lnTo>
                      <a:pt x="1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7" name="Freeform 70"/>
              <p:cNvSpPr>
                <a:spLocks/>
              </p:cNvSpPr>
              <p:nvPr/>
            </p:nvSpPr>
            <p:spPr bwMode="auto">
              <a:xfrm>
                <a:off x="3136" y="1774"/>
                <a:ext cx="1404" cy="9"/>
              </a:xfrm>
              <a:custGeom>
                <a:avLst/>
                <a:gdLst>
                  <a:gd name="T0" fmla="*/ 1387 w 1404"/>
                  <a:gd name="T1" fmla="*/ 9 h 9"/>
                  <a:gd name="T2" fmla="*/ 1404 w 1404"/>
                  <a:gd name="T3" fmla="*/ 0 h 9"/>
                  <a:gd name="T4" fmla="*/ 0 w 1404"/>
                  <a:gd name="T5" fmla="*/ 0 h 9"/>
                  <a:gd name="T6" fmla="*/ 16 w 1404"/>
                  <a:gd name="T7" fmla="*/ 9 h 9"/>
                  <a:gd name="T8" fmla="*/ 1387 w 1404"/>
                  <a:gd name="T9" fmla="*/ 9 h 9"/>
                </a:gdLst>
                <a:ahLst/>
                <a:cxnLst>
                  <a:cxn ang="0">
                    <a:pos x="T0" y="T1"/>
                  </a:cxn>
                  <a:cxn ang="0">
                    <a:pos x="T2" y="T3"/>
                  </a:cxn>
                  <a:cxn ang="0">
                    <a:pos x="T4" y="T5"/>
                  </a:cxn>
                  <a:cxn ang="0">
                    <a:pos x="T6" y="T7"/>
                  </a:cxn>
                  <a:cxn ang="0">
                    <a:pos x="T8" y="T9"/>
                  </a:cxn>
                </a:cxnLst>
                <a:rect l="0" t="0" r="r" b="b"/>
                <a:pathLst>
                  <a:path w="1404" h="9">
                    <a:moveTo>
                      <a:pt x="1387" y="9"/>
                    </a:moveTo>
                    <a:lnTo>
                      <a:pt x="1404" y="0"/>
                    </a:lnTo>
                    <a:lnTo>
                      <a:pt x="0" y="0"/>
                    </a:lnTo>
                    <a:lnTo>
                      <a:pt x="16" y="9"/>
                    </a:lnTo>
                    <a:lnTo>
                      <a:pt x="1387" y="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8" name="Freeform 71"/>
              <p:cNvSpPr>
                <a:spLocks/>
              </p:cNvSpPr>
              <p:nvPr/>
            </p:nvSpPr>
            <p:spPr bwMode="auto">
              <a:xfrm>
                <a:off x="4343" y="1774"/>
                <a:ext cx="197" cy="430"/>
              </a:xfrm>
              <a:custGeom>
                <a:avLst/>
                <a:gdLst>
                  <a:gd name="T0" fmla="*/ 0 w 197"/>
                  <a:gd name="T1" fmla="*/ 418 h 430"/>
                  <a:gd name="T2" fmla="*/ 7 w 197"/>
                  <a:gd name="T3" fmla="*/ 430 h 430"/>
                  <a:gd name="T4" fmla="*/ 197 w 197"/>
                  <a:gd name="T5" fmla="*/ 0 h 430"/>
                  <a:gd name="T6" fmla="*/ 180 w 197"/>
                  <a:gd name="T7" fmla="*/ 9 h 430"/>
                  <a:gd name="T8" fmla="*/ 0 w 197"/>
                  <a:gd name="T9" fmla="*/ 418 h 430"/>
                </a:gdLst>
                <a:ahLst/>
                <a:cxnLst>
                  <a:cxn ang="0">
                    <a:pos x="T0" y="T1"/>
                  </a:cxn>
                  <a:cxn ang="0">
                    <a:pos x="T2" y="T3"/>
                  </a:cxn>
                  <a:cxn ang="0">
                    <a:pos x="T4" y="T5"/>
                  </a:cxn>
                  <a:cxn ang="0">
                    <a:pos x="T6" y="T7"/>
                  </a:cxn>
                  <a:cxn ang="0">
                    <a:pos x="T8" y="T9"/>
                  </a:cxn>
                </a:cxnLst>
                <a:rect l="0" t="0" r="r" b="b"/>
                <a:pathLst>
                  <a:path w="197" h="430">
                    <a:moveTo>
                      <a:pt x="0" y="418"/>
                    </a:moveTo>
                    <a:lnTo>
                      <a:pt x="7" y="430"/>
                    </a:lnTo>
                    <a:lnTo>
                      <a:pt x="197" y="0"/>
                    </a:lnTo>
                    <a:lnTo>
                      <a:pt x="180" y="9"/>
                    </a:lnTo>
                    <a:lnTo>
                      <a:pt x="0" y="4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19" name="Freeform 72"/>
              <p:cNvSpPr>
                <a:spLocks/>
              </p:cNvSpPr>
              <p:nvPr/>
            </p:nvSpPr>
            <p:spPr bwMode="auto">
              <a:xfrm>
                <a:off x="3326" y="2192"/>
                <a:ext cx="368" cy="12"/>
              </a:xfrm>
              <a:custGeom>
                <a:avLst/>
                <a:gdLst>
                  <a:gd name="T0" fmla="*/ 7 w 368"/>
                  <a:gd name="T1" fmla="*/ 0 h 12"/>
                  <a:gd name="T2" fmla="*/ 0 w 368"/>
                  <a:gd name="T3" fmla="*/ 12 h 12"/>
                  <a:gd name="T4" fmla="*/ 368 w 368"/>
                  <a:gd name="T5" fmla="*/ 12 h 12"/>
                  <a:gd name="T6" fmla="*/ 358 w 368"/>
                  <a:gd name="T7" fmla="*/ 0 h 12"/>
                  <a:gd name="T8" fmla="*/ 7 w 368"/>
                  <a:gd name="T9" fmla="*/ 0 h 12"/>
                </a:gdLst>
                <a:ahLst/>
                <a:cxnLst>
                  <a:cxn ang="0">
                    <a:pos x="T0" y="T1"/>
                  </a:cxn>
                  <a:cxn ang="0">
                    <a:pos x="T2" y="T3"/>
                  </a:cxn>
                  <a:cxn ang="0">
                    <a:pos x="T4" y="T5"/>
                  </a:cxn>
                  <a:cxn ang="0">
                    <a:pos x="T6" y="T7"/>
                  </a:cxn>
                  <a:cxn ang="0">
                    <a:pos x="T8" y="T9"/>
                  </a:cxn>
                </a:cxnLst>
                <a:rect l="0" t="0" r="r" b="b"/>
                <a:pathLst>
                  <a:path w="368" h="12">
                    <a:moveTo>
                      <a:pt x="7" y="0"/>
                    </a:moveTo>
                    <a:lnTo>
                      <a:pt x="0" y="12"/>
                    </a:lnTo>
                    <a:lnTo>
                      <a:pt x="368" y="12"/>
                    </a:lnTo>
                    <a:lnTo>
                      <a:pt x="358" y="0"/>
                    </a:lnTo>
                    <a:lnTo>
                      <a:pt x="7"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122" name="组合 121"/>
          <p:cNvGrpSpPr/>
          <p:nvPr/>
        </p:nvGrpSpPr>
        <p:grpSpPr>
          <a:xfrm>
            <a:off x="2758803" y="1806435"/>
            <a:ext cx="552450" cy="552450"/>
            <a:chOff x="3678404" y="2170455"/>
            <a:chExt cx="736600" cy="736600"/>
          </a:xfrm>
        </p:grpSpPr>
        <p:grpSp>
          <p:nvGrpSpPr>
            <p:cNvPr id="123" name="组合 122"/>
            <p:cNvGrpSpPr/>
            <p:nvPr/>
          </p:nvGrpSpPr>
          <p:grpSpPr>
            <a:xfrm>
              <a:off x="3678404" y="2170455"/>
              <a:ext cx="736600" cy="736600"/>
              <a:chOff x="8286667" y="635396"/>
              <a:chExt cx="736600" cy="736600"/>
            </a:xfrm>
          </p:grpSpPr>
          <p:sp>
            <p:nvSpPr>
              <p:cNvPr id="129" name="椭圆 128"/>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0" name="椭圆 129"/>
              <p:cNvSpPr/>
              <p:nvPr/>
            </p:nvSpPr>
            <p:spPr>
              <a:xfrm>
                <a:off x="8394381" y="743110"/>
                <a:ext cx="521172" cy="521172"/>
              </a:xfrm>
              <a:prstGeom prst="ellipse">
                <a:avLst/>
              </a:prstGeom>
              <a:solidFill>
                <a:srgbClr val="368044"/>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24" name="Group 909"/>
            <p:cNvGrpSpPr>
              <a:grpSpLocks noChangeAspect="1"/>
            </p:cNvGrpSpPr>
            <p:nvPr/>
          </p:nvGrpSpPr>
          <p:grpSpPr bwMode="auto">
            <a:xfrm>
              <a:off x="3895992" y="2402053"/>
              <a:ext cx="321515" cy="274198"/>
              <a:chOff x="6090" y="1175"/>
              <a:chExt cx="265" cy="226"/>
            </a:xfrm>
            <a:solidFill>
              <a:schemeClr val="bg1"/>
            </a:solidFill>
            <a:effectLst/>
          </p:grpSpPr>
          <p:sp>
            <p:nvSpPr>
              <p:cNvPr id="125"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6"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7"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8"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grpSp>
        <p:nvGrpSpPr>
          <p:cNvPr id="131" name="组合 130"/>
          <p:cNvGrpSpPr/>
          <p:nvPr/>
        </p:nvGrpSpPr>
        <p:grpSpPr>
          <a:xfrm>
            <a:off x="5786941" y="2875733"/>
            <a:ext cx="552450" cy="552450"/>
            <a:chOff x="7715921" y="3596185"/>
            <a:chExt cx="736600" cy="736600"/>
          </a:xfrm>
        </p:grpSpPr>
        <p:grpSp>
          <p:nvGrpSpPr>
            <p:cNvPr id="132" name="组合 131"/>
            <p:cNvGrpSpPr/>
            <p:nvPr/>
          </p:nvGrpSpPr>
          <p:grpSpPr>
            <a:xfrm>
              <a:off x="7715921" y="3596185"/>
              <a:ext cx="736600" cy="736600"/>
              <a:chOff x="8286667" y="635396"/>
              <a:chExt cx="736600" cy="736600"/>
            </a:xfrm>
          </p:grpSpPr>
          <p:sp>
            <p:nvSpPr>
              <p:cNvPr id="138" name="椭圆 137"/>
              <p:cNvSpPr/>
              <p:nvPr/>
            </p:nvSpPr>
            <p:spPr>
              <a:xfrm>
                <a:off x="8286667" y="635396"/>
                <a:ext cx="736600" cy="736600"/>
              </a:xfrm>
              <a:prstGeom prst="ellipse">
                <a:avLst/>
              </a:prstGeom>
              <a:gradFill flip="none" rotWithShape="1">
                <a:gsLst>
                  <a:gs pos="0">
                    <a:schemeClr val="bg1">
                      <a:lumMod val="85000"/>
                    </a:schemeClr>
                  </a:gs>
                  <a:gs pos="100000">
                    <a:srgbClr val="F7F7F7"/>
                  </a:gs>
                </a:gsLst>
                <a:lin ang="2700000" scaled="1"/>
                <a:tileRect/>
              </a:gradFill>
              <a:ln w="15875">
                <a:gradFill flip="none" rotWithShape="1">
                  <a:gsLst>
                    <a:gs pos="0">
                      <a:schemeClr val="bg1"/>
                    </a:gs>
                    <a:gs pos="100000">
                      <a:schemeClr val="bg1">
                        <a:lumMod val="85000"/>
                      </a:schemeClr>
                    </a:gs>
                  </a:gsLst>
                  <a:lin ang="2700000" scaled="1"/>
                  <a:tileRect/>
                </a:gradFill>
              </a:ln>
              <a:effectLst>
                <a:outerShdw blurRad="101600" dist="508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9" name="椭圆 138"/>
              <p:cNvSpPr/>
              <p:nvPr/>
            </p:nvSpPr>
            <p:spPr>
              <a:xfrm>
                <a:off x="8394381" y="743110"/>
                <a:ext cx="521172" cy="521172"/>
              </a:xfrm>
              <a:prstGeom prst="ellipse">
                <a:avLst/>
              </a:prstGeom>
              <a:solidFill>
                <a:srgbClr val="368044"/>
              </a:solidFill>
              <a:ln w="15875">
                <a:gradFill flip="none" rotWithShape="1">
                  <a:gsLst>
                    <a:gs pos="100000">
                      <a:schemeClr val="bg1"/>
                    </a:gs>
                    <a:gs pos="0">
                      <a:schemeClr val="bg1">
                        <a:lumMod val="75000"/>
                      </a:schemeClr>
                    </a:gs>
                  </a:gsLst>
                  <a:lin ang="2700000" scaled="1"/>
                  <a:tileRect/>
                </a:gradFill>
              </a:ln>
              <a:effectLst>
                <a:innerShdw blurRad="63500" dist="254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33" name="组合 132"/>
            <p:cNvGrpSpPr/>
            <p:nvPr/>
          </p:nvGrpSpPr>
          <p:grpSpPr>
            <a:xfrm>
              <a:off x="7948637" y="3804338"/>
              <a:ext cx="275408" cy="296010"/>
              <a:chOff x="8042594" y="2360613"/>
              <a:chExt cx="403225" cy="433388"/>
            </a:xfrm>
            <a:solidFill>
              <a:schemeClr val="bg1"/>
            </a:solidFill>
          </p:grpSpPr>
          <p:sp>
            <p:nvSpPr>
              <p:cNvPr id="134" name="Freeform 23"/>
              <p:cNvSpPr>
                <a:spLocks/>
              </p:cNvSpPr>
              <p:nvPr/>
            </p:nvSpPr>
            <p:spPr bwMode="auto">
              <a:xfrm>
                <a:off x="8042594" y="2541588"/>
                <a:ext cx="223838" cy="252413"/>
              </a:xfrm>
              <a:custGeom>
                <a:avLst/>
                <a:gdLst>
                  <a:gd name="T0" fmla="*/ 106 w 128"/>
                  <a:gd name="T1" fmla="*/ 144 h 144"/>
                  <a:gd name="T2" fmla="*/ 12 w 128"/>
                  <a:gd name="T3" fmla="*/ 144 h 144"/>
                  <a:gd name="T4" fmla="*/ 12 w 128"/>
                  <a:gd name="T5" fmla="*/ 14 h 144"/>
                  <a:gd name="T6" fmla="*/ 0 w 128"/>
                  <a:gd name="T7" fmla="*/ 14 h 144"/>
                  <a:gd name="T8" fmla="*/ 0 w 128"/>
                  <a:gd name="T9" fmla="*/ 0 h 144"/>
                  <a:gd name="T10" fmla="*/ 128 w 128"/>
                  <a:gd name="T11" fmla="*/ 0 h 144"/>
                  <a:gd name="T12" fmla="*/ 128 w 128"/>
                  <a:gd name="T13" fmla="*/ 14 h 144"/>
                  <a:gd name="T14" fmla="*/ 106 w 128"/>
                  <a:gd name="T15" fmla="*/ 14 h 144"/>
                  <a:gd name="T16" fmla="*/ 106 w 128"/>
                  <a:gd name="T1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144">
                    <a:moveTo>
                      <a:pt x="106" y="144"/>
                    </a:moveTo>
                    <a:cubicBezTo>
                      <a:pt x="74" y="144"/>
                      <a:pt x="43" y="144"/>
                      <a:pt x="12" y="144"/>
                    </a:cubicBezTo>
                    <a:cubicBezTo>
                      <a:pt x="12" y="100"/>
                      <a:pt x="12" y="57"/>
                      <a:pt x="12" y="14"/>
                    </a:cubicBezTo>
                    <a:cubicBezTo>
                      <a:pt x="8" y="14"/>
                      <a:pt x="4" y="14"/>
                      <a:pt x="0" y="14"/>
                    </a:cubicBezTo>
                    <a:cubicBezTo>
                      <a:pt x="0" y="9"/>
                      <a:pt x="0" y="4"/>
                      <a:pt x="0" y="0"/>
                    </a:cubicBezTo>
                    <a:cubicBezTo>
                      <a:pt x="43" y="0"/>
                      <a:pt x="85" y="0"/>
                      <a:pt x="128" y="0"/>
                    </a:cubicBezTo>
                    <a:cubicBezTo>
                      <a:pt x="128" y="4"/>
                      <a:pt x="128" y="9"/>
                      <a:pt x="128" y="14"/>
                    </a:cubicBezTo>
                    <a:cubicBezTo>
                      <a:pt x="121" y="14"/>
                      <a:pt x="114" y="14"/>
                      <a:pt x="106" y="14"/>
                    </a:cubicBezTo>
                    <a:cubicBezTo>
                      <a:pt x="106" y="57"/>
                      <a:pt x="106" y="100"/>
                      <a:pt x="106" y="1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5" name="Freeform 24"/>
              <p:cNvSpPr>
                <a:spLocks/>
              </p:cNvSpPr>
              <p:nvPr/>
            </p:nvSpPr>
            <p:spPr bwMode="auto">
              <a:xfrm>
                <a:off x="8190231" y="2424113"/>
                <a:ext cx="228600" cy="369888"/>
              </a:xfrm>
              <a:custGeom>
                <a:avLst/>
                <a:gdLst>
                  <a:gd name="T0" fmla="*/ 0 w 131"/>
                  <a:gd name="T1" fmla="*/ 19 h 211"/>
                  <a:gd name="T2" fmla="*/ 18 w 131"/>
                  <a:gd name="T3" fmla="*/ 0 h 211"/>
                  <a:gd name="T4" fmla="*/ 51 w 131"/>
                  <a:gd name="T5" fmla="*/ 30 h 211"/>
                  <a:gd name="T6" fmla="*/ 48 w 131"/>
                  <a:gd name="T7" fmla="*/ 33 h 211"/>
                  <a:gd name="T8" fmla="*/ 50 w 131"/>
                  <a:gd name="T9" fmla="*/ 36 h 211"/>
                  <a:gd name="T10" fmla="*/ 46 w 131"/>
                  <a:gd name="T11" fmla="*/ 39 h 211"/>
                  <a:gd name="T12" fmla="*/ 60 w 131"/>
                  <a:gd name="T13" fmla="*/ 41 h 211"/>
                  <a:gd name="T14" fmla="*/ 89 w 131"/>
                  <a:gd name="T15" fmla="*/ 35 h 211"/>
                  <a:gd name="T16" fmla="*/ 96 w 131"/>
                  <a:gd name="T17" fmla="*/ 26 h 211"/>
                  <a:gd name="T18" fmla="*/ 115 w 131"/>
                  <a:gd name="T19" fmla="*/ 15 h 211"/>
                  <a:gd name="T20" fmla="*/ 131 w 131"/>
                  <a:gd name="T21" fmla="*/ 30 h 211"/>
                  <a:gd name="T22" fmla="*/ 131 w 131"/>
                  <a:gd name="T23" fmla="*/ 33 h 211"/>
                  <a:gd name="T24" fmla="*/ 122 w 131"/>
                  <a:gd name="T25" fmla="*/ 109 h 211"/>
                  <a:gd name="T26" fmla="*/ 119 w 131"/>
                  <a:gd name="T27" fmla="*/ 122 h 211"/>
                  <a:gd name="T28" fmla="*/ 110 w 131"/>
                  <a:gd name="T29" fmla="*/ 132 h 211"/>
                  <a:gd name="T30" fmla="*/ 57 w 131"/>
                  <a:gd name="T31" fmla="*/ 140 h 211"/>
                  <a:gd name="T32" fmla="*/ 56 w 131"/>
                  <a:gd name="T33" fmla="*/ 140 h 211"/>
                  <a:gd name="T34" fmla="*/ 55 w 131"/>
                  <a:gd name="T35" fmla="*/ 140 h 211"/>
                  <a:gd name="T36" fmla="*/ 55 w 131"/>
                  <a:gd name="T37" fmla="*/ 145 h 211"/>
                  <a:gd name="T38" fmla="*/ 55 w 131"/>
                  <a:gd name="T39" fmla="*/ 195 h 211"/>
                  <a:gd name="T40" fmla="*/ 46 w 131"/>
                  <a:gd name="T41" fmla="*/ 209 h 211"/>
                  <a:gd name="T42" fmla="*/ 31 w 131"/>
                  <a:gd name="T43" fmla="*/ 200 h 211"/>
                  <a:gd name="T44" fmla="*/ 29 w 131"/>
                  <a:gd name="T45" fmla="*/ 170 h 211"/>
                  <a:gd name="T46" fmla="*/ 31 w 131"/>
                  <a:gd name="T47" fmla="*/ 138 h 211"/>
                  <a:gd name="T48" fmla="*/ 34 w 131"/>
                  <a:gd name="T49" fmla="*/ 130 h 211"/>
                  <a:gd name="T50" fmla="*/ 52 w 131"/>
                  <a:gd name="T51" fmla="*/ 116 h 211"/>
                  <a:gd name="T52" fmla="*/ 80 w 131"/>
                  <a:gd name="T53" fmla="*/ 111 h 211"/>
                  <a:gd name="T54" fmla="*/ 85 w 131"/>
                  <a:gd name="T55" fmla="*/ 107 h 211"/>
                  <a:gd name="T56" fmla="*/ 92 w 131"/>
                  <a:gd name="T57" fmla="*/ 62 h 211"/>
                  <a:gd name="T58" fmla="*/ 92 w 131"/>
                  <a:gd name="T59" fmla="*/ 60 h 211"/>
                  <a:gd name="T60" fmla="*/ 82 w 131"/>
                  <a:gd name="T61" fmla="*/ 63 h 211"/>
                  <a:gd name="T62" fmla="*/ 53 w 131"/>
                  <a:gd name="T63" fmla="*/ 63 h 211"/>
                  <a:gd name="T64" fmla="*/ 36 w 131"/>
                  <a:gd name="T65" fmla="*/ 60 h 211"/>
                  <a:gd name="T66" fmla="*/ 27 w 131"/>
                  <a:gd name="T67" fmla="*/ 46 h 211"/>
                  <a:gd name="T68" fmla="*/ 26 w 131"/>
                  <a:gd name="T69" fmla="*/ 43 h 211"/>
                  <a:gd name="T70" fmla="*/ 2 w 131"/>
                  <a:gd name="T71" fmla="*/ 21 h 211"/>
                  <a:gd name="T72" fmla="*/ 0 w 131"/>
                  <a:gd name="T73" fmla="*/ 19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31" h="211">
                    <a:moveTo>
                      <a:pt x="0" y="19"/>
                    </a:moveTo>
                    <a:cubicBezTo>
                      <a:pt x="6" y="12"/>
                      <a:pt x="12" y="6"/>
                      <a:pt x="18" y="0"/>
                    </a:cubicBezTo>
                    <a:cubicBezTo>
                      <a:pt x="29" y="10"/>
                      <a:pt x="40" y="20"/>
                      <a:pt x="51" y="30"/>
                    </a:cubicBezTo>
                    <a:cubicBezTo>
                      <a:pt x="50" y="31"/>
                      <a:pt x="49" y="32"/>
                      <a:pt x="48" y="33"/>
                    </a:cubicBezTo>
                    <a:cubicBezTo>
                      <a:pt x="49" y="34"/>
                      <a:pt x="49" y="35"/>
                      <a:pt x="50" y="36"/>
                    </a:cubicBezTo>
                    <a:cubicBezTo>
                      <a:pt x="49" y="37"/>
                      <a:pt x="48" y="37"/>
                      <a:pt x="46" y="39"/>
                    </a:cubicBezTo>
                    <a:cubicBezTo>
                      <a:pt x="51" y="39"/>
                      <a:pt x="55" y="40"/>
                      <a:pt x="60" y="41"/>
                    </a:cubicBezTo>
                    <a:cubicBezTo>
                      <a:pt x="70" y="42"/>
                      <a:pt x="80" y="41"/>
                      <a:pt x="89" y="35"/>
                    </a:cubicBezTo>
                    <a:cubicBezTo>
                      <a:pt x="92" y="32"/>
                      <a:pt x="95" y="30"/>
                      <a:pt x="96" y="26"/>
                    </a:cubicBezTo>
                    <a:cubicBezTo>
                      <a:pt x="100" y="18"/>
                      <a:pt x="107" y="15"/>
                      <a:pt x="115" y="15"/>
                    </a:cubicBezTo>
                    <a:cubicBezTo>
                      <a:pt x="122" y="16"/>
                      <a:pt x="129" y="23"/>
                      <a:pt x="131" y="30"/>
                    </a:cubicBezTo>
                    <a:cubicBezTo>
                      <a:pt x="131" y="31"/>
                      <a:pt x="131" y="32"/>
                      <a:pt x="131" y="33"/>
                    </a:cubicBezTo>
                    <a:cubicBezTo>
                      <a:pt x="129" y="59"/>
                      <a:pt x="128" y="84"/>
                      <a:pt x="122" y="109"/>
                    </a:cubicBezTo>
                    <a:cubicBezTo>
                      <a:pt x="121" y="114"/>
                      <a:pt x="120" y="118"/>
                      <a:pt x="119" y="122"/>
                    </a:cubicBezTo>
                    <a:cubicBezTo>
                      <a:pt x="118" y="127"/>
                      <a:pt x="114" y="130"/>
                      <a:pt x="110" y="132"/>
                    </a:cubicBezTo>
                    <a:cubicBezTo>
                      <a:pt x="93" y="140"/>
                      <a:pt x="75" y="142"/>
                      <a:pt x="57" y="140"/>
                    </a:cubicBezTo>
                    <a:cubicBezTo>
                      <a:pt x="57" y="140"/>
                      <a:pt x="56" y="140"/>
                      <a:pt x="56" y="140"/>
                    </a:cubicBezTo>
                    <a:cubicBezTo>
                      <a:pt x="56" y="140"/>
                      <a:pt x="56" y="140"/>
                      <a:pt x="55" y="140"/>
                    </a:cubicBezTo>
                    <a:cubicBezTo>
                      <a:pt x="55" y="142"/>
                      <a:pt x="55" y="144"/>
                      <a:pt x="55" y="145"/>
                    </a:cubicBezTo>
                    <a:cubicBezTo>
                      <a:pt x="53" y="162"/>
                      <a:pt x="53" y="178"/>
                      <a:pt x="55" y="195"/>
                    </a:cubicBezTo>
                    <a:cubicBezTo>
                      <a:pt x="56" y="202"/>
                      <a:pt x="52" y="208"/>
                      <a:pt x="46" y="209"/>
                    </a:cubicBezTo>
                    <a:cubicBezTo>
                      <a:pt x="39" y="211"/>
                      <a:pt x="32" y="207"/>
                      <a:pt x="31" y="200"/>
                    </a:cubicBezTo>
                    <a:cubicBezTo>
                      <a:pt x="30" y="190"/>
                      <a:pt x="29" y="180"/>
                      <a:pt x="29" y="170"/>
                    </a:cubicBezTo>
                    <a:cubicBezTo>
                      <a:pt x="28" y="159"/>
                      <a:pt x="29" y="148"/>
                      <a:pt x="31" y="138"/>
                    </a:cubicBezTo>
                    <a:cubicBezTo>
                      <a:pt x="32" y="135"/>
                      <a:pt x="33" y="133"/>
                      <a:pt x="34" y="130"/>
                    </a:cubicBezTo>
                    <a:cubicBezTo>
                      <a:pt x="37" y="122"/>
                      <a:pt x="44" y="118"/>
                      <a:pt x="52" y="116"/>
                    </a:cubicBezTo>
                    <a:cubicBezTo>
                      <a:pt x="61" y="113"/>
                      <a:pt x="71" y="112"/>
                      <a:pt x="80" y="111"/>
                    </a:cubicBezTo>
                    <a:cubicBezTo>
                      <a:pt x="84" y="111"/>
                      <a:pt x="84" y="111"/>
                      <a:pt x="85" y="107"/>
                    </a:cubicBezTo>
                    <a:cubicBezTo>
                      <a:pt x="88" y="92"/>
                      <a:pt x="90" y="77"/>
                      <a:pt x="92" y="62"/>
                    </a:cubicBezTo>
                    <a:cubicBezTo>
                      <a:pt x="92" y="61"/>
                      <a:pt x="92" y="61"/>
                      <a:pt x="92" y="60"/>
                    </a:cubicBezTo>
                    <a:cubicBezTo>
                      <a:pt x="88" y="61"/>
                      <a:pt x="85" y="62"/>
                      <a:pt x="82" y="63"/>
                    </a:cubicBezTo>
                    <a:cubicBezTo>
                      <a:pt x="72" y="65"/>
                      <a:pt x="63" y="65"/>
                      <a:pt x="53" y="63"/>
                    </a:cubicBezTo>
                    <a:cubicBezTo>
                      <a:pt x="47" y="63"/>
                      <a:pt x="42" y="62"/>
                      <a:pt x="36" y="60"/>
                    </a:cubicBezTo>
                    <a:cubicBezTo>
                      <a:pt x="28" y="59"/>
                      <a:pt x="25" y="54"/>
                      <a:pt x="27" y="46"/>
                    </a:cubicBezTo>
                    <a:cubicBezTo>
                      <a:pt x="27" y="45"/>
                      <a:pt x="27" y="44"/>
                      <a:pt x="26" y="43"/>
                    </a:cubicBezTo>
                    <a:cubicBezTo>
                      <a:pt x="18" y="36"/>
                      <a:pt x="10" y="28"/>
                      <a:pt x="2" y="21"/>
                    </a:cubicBezTo>
                    <a:cubicBezTo>
                      <a:pt x="1" y="20"/>
                      <a:pt x="1" y="20"/>
                      <a:pt x="0"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6" name="Freeform 25"/>
              <p:cNvSpPr>
                <a:spLocks/>
              </p:cNvSpPr>
              <p:nvPr/>
            </p:nvSpPr>
            <p:spPr bwMode="auto">
              <a:xfrm>
                <a:off x="8293419" y="2566988"/>
                <a:ext cx="152400" cy="219075"/>
              </a:xfrm>
              <a:custGeom>
                <a:avLst/>
                <a:gdLst>
                  <a:gd name="T0" fmla="*/ 39 w 87"/>
                  <a:gd name="T1" fmla="*/ 108 h 125"/>
                  <a:gd name="T2" fmla="*/ 48 w 87"/>
                  <a:gd name="T3" fmla="*/ 111 h 125"/>
                  <a:gd name="T4" fmla="*/ 52 w 87"/>
                  <a:gd name="T5" fmla="*/ 118 h 125"/>
                  <a:gd name="T6" fmla="*/ 50 w 87"/>
                  <a:gd name="T7" fmla="*/ 119 h 125"/>
                  <a:gd name="T8" fmla="*/ 46 w 87"/>
                  <a:gd name="T9" fmla="*/ 118 h 125"/>
                  <a:gd name="T10" fmla="*/ 45 w 87"/>
                  <a:gd name="T11" fmla="*/ 118 h 125"/>
                  <a:gd name="T12" fmla="*/ 44 w 87"/>
                  <a:gd name="T13" fmla="*/ 125 h 125"/>
                  <a:gd name="T14" fmla="*/ 34 w 87"/>
                  <a:gd name="T15" fmla="*/ 114 h 125"/>
                  <a:gd name="T16" fmla="*/ 20 w 87"/>
                  <a:gd name="T17" fmla="*/ 125 h 125"/>
                  <a:gd name="T18" fmla="*/ 22 w 87"/>
                  <a:gd name="T19" fmla="*/ 115 h 125"/>
                  <a:gd name="T20" fmla="*/ 31 w 87"/>
                  <a:gd name="T21" fmla="*/ 109 h 125"/>
                  <a:gd name="T22" fmla="*/ 33 w 87"/>
                  <a:gd name="T23" fmla="*/ 107 h 125"/>
                  <a:gd name="T24" fmla="*/ 33 w 87"/>
                  <a:gd name="T25" fmla="*/ 81 h 125"/>
                  <a:gd name="T26" fmla="*/ 33 w 87"/>
                  <a:gd name="T27" fmla="*/ 80 h 125"/>
                  <a:gd name="T28" fmla="*/ 27 w 87"/>
                  <a:gd name="T29" fmla="*/ 81 h 125"/>
                  <a:gd name="T30" fmla="*/ 7 w 87"/>
                  <a:gd name="T31" fmla="*/ 81 h 125"/>
                  <a:gd name="T32" fmla="*/ 1 w 87"/>
                  <a:gd name="T33" fmla="*/ 73 h 125"/>
                  <a:gd name="T34" fmla="*/ 12 w 87"/>
                  <a:gd name="T35" fmla="*/ 65 h 125"/>
                  <a:gd name="T36" fmla="*/ 43 w 87"/>
                  <a:gd name="T37" fmla="*/ 62 h 125"/>
                  <a:gd name="T38" fmla="*/ 70 w 87"/>
                  <a:gd name="T39" fmla="*/ 31 h 125"/>
                  <a:gd name="T40" fmla="*/ 73 w 87"/>
                  <a:gd name="T41" fmla="*/ 11 h 125"/>
                  <a:gd name="T42" fmla="*/ 81 w 87"/>
                  <a:gd name="T43" fmla="*/ 1 h 125"/>
                  <a:gd name="T44" fmla="*/ 87 w 87"/>
                  <a:gd name="T45" fmla="*/ 5 h 125"/>
                  <a:gd name="T46" fmla="*/ 86 w 87"/>
                  <a:gd name="T47" fmla="*/ 23 h 125"/>
                  <a:gd name="T48" fmla="*/ 72 w 87"/>
                  <a:gd name="T49" fmla="*/ 58 h 125"/>
                  <a:gd name="T50" fmla="*/ 52 w 87"/>
                  <a:gd name="T51" fmla="*/ 73 h 125"/>
                  <a:gd name="T52" fmla="*/ 41 w 87"/>
                  <a:gd name="T53" fmla="*/ 77 h 125"/>
                  <a:gd name="T54" fmla="*/ 39 w 87"/>
                  <a:gd name="T55" fmla="*/ 79 h 125"/>
                  <a:gd name="T56" fmla="*/ 39 w 87"/>
                  <a:gd name="T57" fmla="*/ 108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87" h="125">
                    <a:moveTo>
                      <a:pt x="39" y="108"/>
                    </a:moveTo>
                    <a:cubicBezTo>
                      <a:pt x="43" y="109"/>
                      <a:pt x="46" y="110"/>
                      <a:pt x="48" y="111"/>
                    </a:cubicBezTo>
                    <a:cubicBezTo>
                      <a:pt x="52" y="112"/>
                      <a:pt x="53" y="115"/>
                      <a:pt x="52" y="118"/>
                    </a:cubicBezTo>
                    <a:cubicBezTo>
                      <a:pt x="52" y="120"/>
                      <a:pt x="51" y="120"/>
                      <a:pt x="50" y="119"/>
                    </a:cubicBezTo>
                    <a:cubicBezTo>
                      <a:pt x="48" y="119"/>
                      <a:pt x="47" y="119"/>
                      <a:pt x="46" y="118"/>
                    </a:cubicBezTo>
                    <a:cubicBezTo>
                      <a:pt x="46" y="118"/>
                      <a:pt x="45" y="118"/>
                      <a:pt x="45" y="118"/>
                    </a:cubicBezTo>
                    <a:cubicBezTo>
                      <a:pt x="45" y="120"/>
                      <a:pt x="44" y="123"/>
                      <a:pt x="44" y="125"/>
                    </a:cubicBezTo>
                    <a:cubicBezTo>
                      <a:pt x="38" y="122"/>
                      <a:pt x="36" y="120"/>
                      <a:pt x="34" y="114"/>
                    </a:cubicBezTo>
                    <a:cubicBezTo>
                      <a:pt x="30" y="119"/>
                      <a:pt x="26" y="123"/>
                      <a:pt x="20" y="125"/>
                    </a:cubicBezTo>
                    <a:cubicBezTo>
                      <a:pt x="18" y="122"/>
                      <a:pt x="19" y="117"/>
                      <a:pt x="22" y="115"/>
                    </a:cubicBezTo>
                    <a:cubicBezTo>
                      <a:pt x="25" y="113"/>
                      <a:pt x="28" y="111"/>
                      <a:pt x="31" y="109"/>
                    </a:cubicBezTo>
                    <a:cubicBezTo>
                      <a:pt x="32" y="109"/>
                      <a:pt x="33" y="108"/>
                      <a:pt x="33" y="107"/>
                    </a:cubicBezTo>
                    <a:cubicBezTo>
                      <a:pt x="33" y="99"/>
                      <a:pt x="33" y="90"/>
                      <a:pt x="33" y="81"/>
                    </a:cubicBezTo>
                    <a:cubicBezTo>
                      <a:pt x="33" y="81"/>
                      <a:pt x="33" y="81"/>
                      <a:pt x="33" y="80"/>
                    </a:cubicBezTo>
                    <a:cubicBezTo>
                      <a:pt x="31" y="81"/>
                      <a:pt x="29" y="81"/>
                      <a:pt x="27" y="81"/>
                    </a:cubicBezTo>
                    <a:cubicBezTo>
                      <a:pt x="20" y="81"/>
                      <a:pt x="13" y="81"/>
                      <a:pt x="7" y="81"/>
                    </a:cubicBezTo>
                    <a:cubicBezTo>
                      <a:pt x="2" y="81"/>
                      <a:pt x="0" y="78"/>
                      <a:pt x="1" y="73"/>
                    </a:cubicBezTo>
                    <a:cubicBezTo>
                      <a:pt x="3" y="68"/>
                      <a:pt x="7" y="65"/>
                      <a:pt x="12" y="65"/>
                    </a:cubicBezTo>
                    <a:cubicBezTo>
                      <a:pt x="23" y="66"/>
                      <a:pt x="33" y="65"/>
                      <a:pt x="43" y="62"/>
                    </a:cubicBezTo>
                    <a:cubicBezTo>
                      <a:pt x="58" y="57"/>
                      <a:pt x="67" y="46"/>
                      <a:pt x="70" y="31"/>
                    </a:cubicBezTo>
                    <a:cubicBezTo>
                      <a:pt x="72" y="24"/>
                      <a:pt x="72" y="18"/>
                      <a:pt x="73" y="11"/>
                    </a:cubicBezTo>
                    <a:cubicBezTo>
                      <a:pt x="73" y="6"/>
                      <a:pt x="76" y="2"/>
                      <a:pt x="81" y="1"/>
                    </a:cubicBezTo>
                    <a:cubicBezTo>
                      <a:pt x="84" y="0"/>
                      <a:pt x="87" y="2"/>
                      <a:pt x="87" y="5"/>
                    </a:cubicBezTo>
                    <a:cubicBezTo>
                      <a:pt x="87" y="11"/>
                      <a:pt x="87" y="17"/>
                      <a:pt x="86" y="23"/>
                    </a:cubicBezTo>
                    <a:cubicBezTo>
                      <a:pt x="84" y="36"/>
                      <a:pt x="80" y="48"/>
                      <a:pt x="72" y="58"/>
                    </a:cubicBezTo>
                    <a:cubicBezTo>
                      <a:pt x="66" y="64"/>
                      <a:pt x="59" y="69"/>
                      <a:pt x="52" y="73"/>
                    </a:cubicBezTo>
                    <a:cubicBezTo>
                      <a:pt x="48" y="74"/>
                      <a:pt x="45" y="76"/>
                      <a:pt x="41" y="77"/>
                    </a:cubicBezTo>
                    <a:cubicBezTo>
                      <a:pt x="40" y="78"/>
                      <a:pt x="39" y="79"/>
                      <a:pt x="39" y="79"/>
                    </a:cubicBezTo>
                    <a:cubicBezTo>
                      <a:pt x="39" y="89"/>
                      <a:pt x="39" y="99"/>
                      <a:pt x="3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37" name="Freeform 26"/>
              <p:cNvSpPr>
                <a:spLocks/>
              </p:cNvSpPr>
              <p:nvPr/>
            </p:nvSpPr>
            <p:spPr bwMode="auto">
              <a:xfrm>
                <a:off x="8328344" y="2360613"/>
                <a:ext cx="74613" cy="76200"/>
              </a:xfrm>
              <a:custGeom>
                <a:avLst/>
                <a:gdLst>
                  <a:gd name="T0" fmla="*/ 22 w 43"/>
                  <a:gd name="T1" fmla="*/ 1 h 43"/>
                  <a:gd name="T2" fmla="*/ 43 w 43"/>
                  <a:gd name="T3" fmla="*/ 22 h 43"/>
                  <a:gd name="T4" fmla="*/ 22 w 43"/>
                  <a:gd name="T5" fmla="*/ 43 h 43"/>
                  <a:gd name="T6" fmla="*/ 1 w 43"/>
                  <a:gd name="T7" fmla="*/ 21 h 43"/>
                  <a:gd name="T8" fmla="*/ 22 w 43"/>
                  <a:gd name="T9" fmla="*/ 1 h 43"/>
                </a:gdLst>
                <a:ahLst/>
                <a:cxnLst>
                  <a:cxn ang="0">
                    <a:pos x="T0" y="T1"/>
                  </a:cxn>
                  <a:cxn ang="0">
                    <a:pos x="T2" y="T3"/>
                  </a:cxn>
                  <a:cxn ang="0">
                    <a:pos x="T4" y="T5"/>
                  </a:cxn>
                  <a:cxn ang="0">
                    <a:pos x="T6" y="T7"/>
                  </a:cxn>
                  <a:cxn ang="0">
                    <a:pos x="T8" y="T9"/>
                  </a:cxn>
                </a:cxnLst>
                <a:rect l="0" t="0" r="r" b="b"/>
                <a:pathLst>
                  <a:path w="43" h="43">
                    <a:moveTo>
                      <a:pt x="22" y="1"/>
                    </a:moveTo>
                    <a:cubicBezTo>
                      <a:pt x="34" y="1"/>
                      <a:pt x="43" y="10"/>
                      <a:pt x="43" y="22"/>
                    </a:cubicBezTo>
                    <a:cubicBezTo>
                      <a:pt x="42" y="34"/>
                      <a:pt x="33" y="43"/>
                      <a:pt x="22" y="43"/>
                    </a:cubicBezTo>
                    <a:cubicBezTo>
                      <a:pt x="10" y="42"/>
                      <a:pt x="0" y="33"/>
                      <a:pt x="1" y="21"/>
                    </a:cubicBezTo>
                    <a:cubicBezTo>
                      <a:pt x="1" y="10"/>
                      <a:pt x="11" y="0"/>
                      <a:pt x="2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140" name="文本框 131"/>
          <p:cNvSpPr txBox="1"/>
          <p:nvPr/>
        </p:nvSpPr>
        <p:spPr>
          <a:xfrm>
            <a:off x="6482067" y="2889404"/>
            <a:ext cx="775984" cy="323165"/>
          </a:xfrm>
          <a:prstGeom prst="rect">
            <a:avLst/>
          </a:prstGeom>
          <a:noFill/>
        </p:spPr>
        <p:txBody>
          <a:bodyPr wrap="square" rtlCol="0">
            <a:spAutoFit/>
          </a:bodyPr>
          <a:lstStyle/>
          <a:p>
            <a:r>
              <a:rPr lang="zh-CN" altLang="en-US" sz="1500" b="1" dirty="0">
                <a:solidFill>
                  <a:srgbClr val="368044"/>
                </a:solidFill>
                <a:latin typeface="+mn-ea"/>
              </a:rPr>
              <a:t>思路四</a:t>
            </a:r>
          </a:p>
        </p:txBody>
      </p:sp>
      <p:sp>
        <p:nvSpPr>
          <p:cNvPr id="141" name="文本框 134"/>
          <p:cNvSpPr txBox="1"/>
          <p:nvPr/>
        </p:nvSpPr>
        <p:spPr>
          <a:xfrm>
            <a:off x="6482067" y="1535477"/>
            <a:ext cx="775984" cy="323165"/>
          </a:xfrm>
          <a:prstGeom prst="rect">
            <a:avLst/>
          </a:prstGeom>
          <a:noFill/>
        </p:spPr>
        <p:txBody>
          <a:bodyPr wrap="square" rtlCol="0">
            <a:spAutoFit/>
          </a:bodyPr>
          <a:lstStyle/>
          <a:p>
            <a:r>
              <a:rPr lang="zh-CN" altLang="en-US" sz="1500" b="1" dirty="0">
                <a:solidFill>
                  <a:srgbClr val="368044"/>
                </a:solidFill>
                <a:latin typeface="+mn-ea"/>
              </a:rPr>
              <a:t>思路二</a:t>
            </a:r>
          </a:p>
        </p:txBody>
      </p:sp>
      <p:sp>
        <p:nvSpPr>
          <p:cNvPr id="142" name="文本框 140"/>
          <p:cNvSpPr txBox="1"/>
          <p:nvPr/>
        </p:nvSpPr>
        <p:spPr>
          <a:xfrm>
            <a:off x="1837530" y="1804631"/>
            <a:ext cx="775984" cy="323165"/>
          </a:xfrm>
          <a:prstGeom prst="rect">
            <a:avLst/>
          </a:prstGeom>
          <a:noFill/>
        </p:spPr>
        <p:txBody>
          <a:bodyPr wrap="square" rtlCol="0">
            <a:spAutoFit/>
          </a:bodyPr>
          <a:lstStyle/>
          <a:p>
            <a:pPr algn="r"/>
            <a:r>
              <a:rPr lang="zh-CN" altLang="en-US" sz="1500" b="1" dirty="0">
                <a:solidFill>
                  <a:srgbClr val="368044"/>
                </a:solidFill>
                <a:latin typeface="+mn-ea"/>
              </a:rPr>
              <a:t>思路一</a:t>
            </a:r>
          </a:p>
        </p:txBody>
      </p:sp>
      <p:sp>
        <p:nvSpPr>
          <p:cNvPr id="143" name="文本框 149"/>
          <p:cNvSpPr txBox="1"/>
          <p:nvPr/>
        </p:nvSpPr>
        <p:spPr>
          <a:xfrm>
            <a:off x="1837530" y="3168007"/>
            <a:ext cx="775984" cy="323165"/>
          </a:xfrm>
          <a:prstGeom prst="rect">
            <a:avLst/>
          </a:prstGeom>
          <a:noFill/>
        </p:spPr>
        <p:txBody>
          <a:bodyPr wrap="square" rtlCol="0">
            <a:spAutoFit/>
          </a:bodyPr>
          <a:lstStyle/>
          <a:p>
            <a:pPr algn="r"/>
            <a:r>
              <a:rPr lang="zh-CN" altLang="en-US" sz="1500" b="1" dirty="0">
                <a:solidFill>
                  <a:srgbClr val="368044"/>
                </a:solidFill>
                <a:latin typeface="+mn-ea"/>
              </a:rPr>
              <a:t>思路三</a:t>
            </a:r>
          </a:p>
        </p:txBody>
      </p:sp>
      <p:sp>
        <p:nvSpPr>
          <p:cNvPr id="144" name="TextBox 277"/>
          <p:cNvSpPr txBox="1"/>
          <p:nvPr/>
        </p:nvSpPr>
        <p:spPr>
          <a:xfrm>
            <a:off x="1028813" y="2125696"/>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5" name="TextBox 278"/>
          <p:cNvSpPr txBox="1"/>
          <p:nvPr/>
        </p:nvSpPr>
        <p:spPr>
          <a:xfrm>
            <a:off x="1043494" y="3507727"/>
            <a:ext cx="1588070" cy="663643"/>
          </a:xfrm>
          <a:prstGeom prst="rect">
            <a:avLst/>
          </a:prstGeom>
          <a:noFill/>
        </p:spPr>
        <p:txBody>
          <a:bodyPr wrap="square" rtlCol="0">
            <a:spAutoFit/>
          </a:bodyPr>
          <a:lstStyle/>
          <a:p>
            <a:pPr algn="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6" name="TextBox 279"/>
          <p:cNvSpPr txBox="1"/>
          <p:nvPr/>
        </p:nvSpPr>
        <p:spPr>
          <a:xfrm>
            <a:off x="6496163" y="1874113"/>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
        <p:nvSpPr>
          <p:cNvPr id="147" name="TextBox 280"/>
          <p:cNvSpPr txBox="1"/>
          <p:nvPr/>
        </p:nvSpPr>
        <p:spPr>
          <a:xfrm>
            <a:off x="6510844" y="3256144"/>
            <a:ext cx="1588070" cy="663643"/>
          </a:xfrm>
          <a:prstGeom prst="rect">
            <a:avLst/>
          </a:prstGeom>
          <a:noFill/>
        </p:spPr>
        <p:txBody>
          <a:bodyPr wrap="square" rtlCol="0">
            <a:spAutoFit/>
          </a:bodyPr>
          <a:lstStyle/>
          <a:p>
            <a:pPr>
              <a:lnSpc>
                <a:spcPct val="150000"/>
              </a:lnSpc>
              <a:defRPr/>
            </a:pPr>
            <a:r>
              <a:rPr lang="zh-CN" altLang="en-US" sz="825" kern="0" dirty="0">
                <a:solidFill>
                  <a:schemeClr val="tx1">
                    <a:lumMod val="50000"/>
                    <a:lumOff val="50000"/>
                  </a:schemeClr>
                </a:solidFill>
                <a:latin typeface="Arial" pitchFamily="34" charset="0"/>
                <a:ea typeface="微软雅黑" pitchFamily="34" charset="-122"/>
              </a:rPr>
              <a:t>点击此处添加段落文本点击此处添加段落文本点击此处添加段落文本</a:t>
            </a:r>
            <a:endParaRPr lang="en-US" altLang="zh-CN" sz="825" kern="0" dirty="0">
              <a:solidFill>
                <a:schemeClr val="tx1">
                  <a:lumMod val="50000"/>
                  <a:lumOff val="50000"/>
                </a:schemeClr>
              </a:solidFill>
              <a:latin typeface="Arial" pitchFamily="34" charset="0"/>
              <a:ea typeface="微软雅黑" pitchFamily="34" charset="-122"/>
            </a:endParaRPr>
          </a:p>
        </p:txBody>
      </p:sp>
    </p:spTree>
    <p:extLst>
      <p:ext uri="{BB962C8B-B14F-4D97-AF65-F5344CB8AC3E}">
        <p14:creationId xmlns:p14="http://schemas.microsoft.com/office/powerpoint/2010/main" val="128412495"/>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anim calcmode="lin" valueType="num">
                                          <p:cBhvr>
                                            <p:cTn id="24" dur="1000" fill="hold"/>
                                            <p:tgtEl>
                                              <p:spTgt spid="47"/>
                                            </p:tgtEl>
                                            <p:attrNameLst>
                                              <p:attrName>ppt_x</p:attrName>
                                            </p:attrNameLst>
                                          </p:cBhvr>
                                          <p:tavLst>
                                            <p:tav tm="0">
                                              <p:val>
                                                <p:strVal val="#ppt_x"/>
                                              </p:val>
                                            </p:tav>
                                            <p:tav tm="100000">
                                              <p:val>
                                                <p:strVal val="#ppt_x"/>
                                              </p:val>
                                            </p:tav>
                                          </p:tavLst>
                                        </p:anim>
                                        <p:anim calcmode="lin" valueType="num">
                                          <p:cBhvr>
                                            <p:cTn id="25" dur="1000" fill="hold"/>
                                            <p:tgtEl>
                                              <p:spTgt spid="4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500"/>
                                            <p:tgtEl>
                                              <p:spTgt spid="36"/>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fade">
                                          <p:cBhvr>
                                            <p:cTn id="89" dur="500"/>
                                            <p:tgtEl>
                                              <p:spTgt spid="38"/>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500"/>
                                            <p:tgtEl>
                                              <p:spTgt spid="22"/>
                                            </p:tgtEl>
                                          </p:cBhvr>
                                        </p:animEffect>
                                      </p:childTnLst>
                                    </p:cTn>
                                  </p:par>
                                  <p:par>
                                    <p:cTn id="96" presetID="10" presetClass="entr" presetSubtype="0" fill="hold" grpId="0" nodeType="withEffect">
                                      <p:stCondLst>
                                        <p:cond delay="25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childTnLst>
                                    </p:cTn>
                                  </p:par>
                                  <p:par>
                                    <p:cTn id="102" presetID="10" presetClass="entr" presetSubtype="0" fill="hold" grpId="0" nodeType="withEffect">
                                      <p:stCondLst>
                                        <p:cond delay="250"/>
                                      </p:stCondLst>
                                      <p:childTnLst>
                                        <p:set>
                                          <p:cBhvr>
                                            <p:cTn id="103" dur="1" fill="hold">
                                              <p:stCondLst>
                                                <p:cond delay="0"/>
                                              </p:stCondLst>
                                            </p:cTn>
                                            <p:tgtEl>
                                              <p:spTgt spid="45"/>
                                            </p:tgtEl>
                                            <p:attrNameLst>
                                              <p:attrName>style.visibility</p:attrName>
                                            </p:attrNameLst>
                                          </p:cBhvr>
                                          <p:to>
                                            <p:strVal val="visible"/>
                                          </p:to>
                                        </p:set>
                                        <p:animEffect transition="in" filter="fade">
                                          <p:cBhvr>
                                            <p:cTn id="104" dur="500"/>
                                            <p:tgtEl>
                                              <p:spTgt spid="45"/>
                                            </p:tgtEl>
                                          </p:cBhvr>
                                        </p:animEffect>
                                      </p:childTnLst>
                                    </p:cTn>
                                  </p:par>
                                </p:childTnLst>
                              </p:cTn>
                            </p:par>
                            <p:par>
                              <p:cTn id="105" fill="hold">
                                <p:stCondLst>
                                  <p:cond delay="3750"/>
                                </p:stCondLst>
                                <p:childTnLst>
                                  <p:par>
                                    <p:cTn id="106" presetID="16" presetClass="entr" presetSubtype="21" fill="hold" grpId="0" nodeType="after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barn(inVertical)">
                                          <p:cBhvr>
                                            <p:cTn id="108" dur="500"/>
                                            <p:tgtEl>
                                              <p:spTgt spid="16"/>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13"/>
                                            </p:tgtEl>
                                            <p:attrNameLst>
                                              <p:attrName>style.visibility</p:attrName>
                                            </p:attrNameLst>
                                          </p:cBhvr>
                                          <p:to>
                                            <p:strVal val="visible"/>
                                          </p:to>
                                        </p:set>
                                        <p:animEffect transition="in" filter="barn(inVertical)">
                                          <p:cBhvr>
                                            <p:cTn id="111" dur="500"/>
                                            <p:tgtEl>
                                              <p:spTgt spid="13"/>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18"/>
                                            </p:tgtEl>
                                            <p:attrNameLst>
                                              <p:attrName>style.visibility</p:attrName>
                                            </p:attrNameLst>
                                          </p:cBhvr>
                                          <p:to>
                                            <p:strVal val="visible"/>
                                          </p:to>
                                        </p:set>
                                        <p:animEffect transition="in" filter="barn(inVertical)">
                                          <p:cBhvr>
                                            <p:cTn id="114" dur="500"/>
                                            <p:tgtEl>
                                              <p:spTgt spid="18"/>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20"/>
                                            </p:tgtEl>
                                            <p:attrNameLst>
                                              <p:attrName>style.visibility</p:attrName>
                                            </p:attrNameLst>
                                          </p:cBhvr>
                                          <p:to>
                                            <p:strVal val="visible"/>
                                          </p:to>
                                        </p:set>
                                        <p:animEffect transition="in" filter="barn(inVertical)">
                                          <p:cBhvr>
                                            <p:cTn id="117" dur="500"/>
                                            <p:tgtEl>
                                              <p:spTgt spid="20"/>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19"/>
                                            </p:tgtEl>
                                            <p:attrNameLst>
                                              <p:attrName>style.visibility</p:attrName>
                                            </p:attrNameLst>
                                          </p:cBhvr>
                                          <p:to>
                                            <p:strVal val="visible"/>
                                          </p:to>
                                        </p:set>
                                        <p:animEffect transition="in" filter="barn(inVertical)">
                                          <p:cBhvr>
                                            <p:cTn id="120" dur="500"/>
                                            <p:tgtEl>
                                              <p:spTgt spid="19"/>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14"/>
                                            </p:tgtEl>
                                            <p:attrNameLst>
                                              <p:attrName>style.visibility</p:attrName>
                                            </p:attrNameLst>
                                          </p:cBhvr>
                                          <p:to>
                                            <p:strVal val="visible"/>
                                          </p:to>
                                        </p:set>
                                        <p:animEffect transition="in" filter="barn(inVertical)">
                                          <p:cBhvr>
                                            <p:cTn id="123" dur="500"/>
                                            <p:tgtEl>
                                              <p:spTgt spid="14"/>
                                            </p:tgtEl>
                                          </p:cBhvr>
                                        </p:animEffect>
                                      </p:childTnLst>
                                    </p:cTn>
                                  </p:par>
                                  <p:par>
                                    <p:cTn id="124" presetID="16" presetClass="entr" presetSubtype="21" fill="hold" grpId="0" nodeType="withEffect">
                                      <p:stCondLst>
                                        <p:cond delay="250"/>
                                      </p:stCondLst>
                                      <p:childTnLst>
                                        <p:set>
                                          <p:cBhvr>
                                            <p:cTn id="125" dur="1" fill="hold">
                                              <p:stCondLst>
                                                <p:cond delay="0"/>
                                              </p:stCondLst>
                                            </p:cTn>
                                            <p:tgtEl>
                                              <p:spTgt spid="12"/>
                                            </p:tgtEl>
                                            <p:attrNameLst>
                                              <p:attrName>style.visibility</p:attrName>
                                            </p:attrNameLst>
                                          </p:cBhvr>
                                          <p:to>
                                            <p:strVal val="visible"/>
                                          </p:to>
                                        </p:set>
                                        <p:animEffect transition="in" filter="barn(inVertical)">
                                          <p:cBhvr>
                                            <p:cTn id="126" dur="500"/>
                                            <p:tgtEl>
                                              <p:spTgt spid="12"/>
                                            </p:tgtEl>
                                          </p:cBhvr>
                                        </p:animEffect>
                                      </p:childTnLst>
                                    </p:cTn>
                                  </p:par>
                                  <p:par>
                                    <p:cTn id="127" presetID="16" presetClass="entr" presetSubtype="21" fill="hold" grpId="0" nodeType="withEffect">
                                      <p:stCondLst>
                                        <p:cond delay="250"/>
                                      </p:stCondLst>
                                      <p:childTnLst>
                                        <p:set>
                                          <p:cBhvr>
                                            <p:cTn id="128" dur="1" fill="hold">
                                              <p:stCondLst>
                                                <p:cond delay="0"/>
                                              </p:stCondLst>
                                            </p:cTn>
                                            <p:tgtEl>
                                              <p:spTgt spid="15"/>
                                            </p:tgtEl>
                                            <p:attrNameLst>
                                              <p:attrName>style.visibility</p:attrName>
                                            </p:attrNameLst>
                                          </p:cBhvr>
                                          <p:to>
                                            <p:strVal val="visible"/>
                                          </p:to>
                                        </p:set>
                                        <p:animEffect transition="in" filter="barn(inVertical)">
                                          <p:cBhvr>
                                            <p:cTn id="129" dur="500"/>
                                            <p:tgtEl>
                                              <p:spTgt spid="15"/>
                                            </p:tgtEl>
                                          </p:cBhvr>
                                        </p:animEffect>
                                      </p:childTnLst>
                                    </p:cTn>
                                  </p:par>
                                  <p:par>
                                    <p:cTn id="130" presetID="16" presetClass="entr" presetSubtype="21" fill="hold" grpId="0" nodeType="withEffect">
                                      <p:stCondLst>
                                        <p:cond delay="250"/>
                                      </p:stCondLst>
                                      <p:childTnLst>
                                        <p:set>
                                          <p:cBhvr>
                                            <p:cTn id="131" dur="1" fill="hold">
                                              <p:stCondLst>
                                                <p:cond delay="0"/>
                                              </p:stCondLst>
                                            </p:cTn>
                                            <p:tgtEl>
                                              <p:spTgt spid="17"/>
                                            </p:tgtEl>
                                            <p:attrNameLst>
                                              <p:attrName>style.visibility</p:attrName>
                                            </p:attrNameLst>
                                          </p:cBhvr>
                                          <p:to>
                                            <p:strVal val="visible"/>
                                          </p:to>
                                        </p:set>
                                        <p:animEffect transition="in" filter="barn(inVertical)">
                                          <p:cBhvr>
                                            <p:cTn id="132" dur="500"/>
                                            <p:tgtEl>
                                              <p:spTgt spid="17"/>
                                            </p:tgtEl>
                                          </p:cBhvr>
                                        </p:animEffect>
                                      </p:childTnLst>
                                    </p:cTn>
                                  </p:par>
                                </p:childTnLst>
                              </p:cTn>
                            </p:par>
                            <p:par>
                              <p:cTn id="133" fill="hold">
                                <p:stCondLst>
                                  <p:cond delay="4500"/>
                                </p:stCondLst>
                                <p:childTnLst>
                                  <p:par>
                                    <p:cTn id="134" presetID="53" presetClass="entr" presetSubtype="16" fill="hold" nodeType="afterEffect">
                                      <p:stCondLst>
                                        <p:cond delay="0"/>
                                      </p:stCondLst>
                                      <p:childTnLst>
                                        <p:set>
                                          <p:cBhvr>
                                            <p:cTn id="135" dur="1" fill="hold">
                                              <p:stCondLst>
                                                <p:cond delay="0"/>
                                              </p:stCondLst>
                                            </p:cTn>
                                            <p:tgtEl>
                                              <p:spTgt spid="122"/>
                                            </p:tgtEl>
                                            <p:attrNameLst>
                                              <p:attrName>style.visibility</p:attrName>
                                            </p:attrNameLst>
                                          </p:cBhvr>
                                          <p:to>
                                            <p:strVal val="visible"/>
                                          </p:to>
                                        </p:set>
                                        <p:anim calcmode="lin" valueType="num">
                                          <p:cBhvr>
                                            <p:cTn id="136" dur="500" fill="hold"/>
                                            <p:tgtEl>
                                              <p:spTgt spid="122"/>
                                            </p:tgtEl>
                                            <p:attrNameLst>
                                              <p:attrName>ppt_w</p:attrName>
                                            </p:attrNameLst>
                                          </p:cBhvr>
                                          <p:tavLst>
                                            <p:tav tm="0">
                                              <p:val>
                                                <p:fltVal val="0"/>
                                              </p:val>
                                            </p:tav>
                                            <p:tav tm="100000">
                                              <p:val>
                                                <p:strVal val="#ppt_w"/>
                                              </p:val>
                                            </p:tav>
                                          </p:tavLst>
                                        </p:anim>
                                        <p:anim calcmode="lin" valueType="num">
                                          <p:cBhvr>
                                            <p:cTn id="137" dur="500" fill="hold"/>
                                            <p:tgtEl>
                                              <p:spTgt spid="122"/>
                                            </p:tgtEl>
                                            <p:attrNameLst>
                                              <p:attrName>ppt_h</p:attrName>
                                            </p:attrNameLst>
                                          </p:cBhvr>
                                          <p:tavLst>
                                            <p:tav tm="0">
                                              <p:val>
                                                <p:fltVal val="0"/>
                                              </p:val>
                                            </p:tav>
                                            <p:tav tm="100000">
                                              <p:val>
                                                <p:strVal val="#ppt_h"/>
                                              </p:val>
                                            </p:tav>
                                          </p:tavLst>
                                        </p:anim>
                                        <p:animEffect transition="in" filter="fade">
                                          <p:cBhvr>
                                            <p:cTn id="138" dur="500"/>
                                            <p:tgtEl>
                                              <p:spTgt spid="122"/>
                                            </p:tgtEl>
                                          </p:cBhvr>
                                        </p:animEffect>
                                      </p:childTnLst>
                                    </p:cTn>
                                  </p:par>
                                  <p:par>
                                    <p:cTn id="139" presetID="53" presetClass="entr" presetSubtype="16" fill="hold" nodeType="withEffect">
                                      <p:stCondLst>
                                        <p:cond delay="0"/>
                                      </p:stCondLst>
                                      <p:childTnLst>
                                        <p:set>
                                          <p:cBhvr>
                                            <p:cTn id="140" dur="1" fill="hold">
                                              <p:stCondLst>
                                                <p:cond delay="0"/>
                                              </p:stCondLst>
                                            </p:cTn>
                                            <p:tgtEl>
                                              <p:spTgt spid="61"/>
                                            </p:tgtEl>
                                            <p:attrNameLst>
                                              <p:attrName>style.visibility</p:attrName>
                                            </p:attrNameLst>
                                          </p:cBhvr>
                                          <p:to>
                                            <p:strVal val="visible"/>
                                          </p:to>
                                        </p:set>
                                        <p:anim calcmode="lin" valueType="num">
                                          <p:cBhvr>
                                            <p:cTn id="141" dur="500" fill="hold"/>
                                            <p:tgtEl>
                                              <p:spTgt spid="61"/>
                                            </p:tgtEl>
                                            <p:attrNameLst>
                                              <p:attrName>ppt_w</p:attrName>
                                            </p:attrNameLst>
                                          </p:cBhvr>
                                          <p:tavLst>
                                            <p:tav tm="0">
                                              <p:val>
                                                <p:fltVal val="0"/>
                                              </p:val>
                                            </p:tav>
                                            <p:tav tm="100000">
                                              <p:val>
                                                <p:strVal val="#ppt_w"/>
                                              </p:val>
                                            </p:tav>
                                          </p:tavLst>
                                        </p:anim>
                                        <p:anim calcmode="lin" valueType="num">
                                          <p:cBhvr>
                                            <p:cTn id="142" dur="500" fill="hold"/>
                                            <p:tgtEl>
                                              <p:spTgt spid="61"/>
                                            </p:tgtEl>
                                            <p:attrNameLst>
                                              <p:attrName>ppt_h</p:attrName>
                                            </p:attrNameLst>
                                          </p:cBhvr>
                                          <p:tavLst>
                                            <p:tav tm="0">
                                              <p:val>
                                                <p:fltVal val="0"/>
                                              </p:val>
                                            </p:tav>
                                            <p:tav tm="100000">
                                              <p:val>
                                                <p:strVal val="#ppt_h"/>
                                              </p:val>
                                            </p:tav>
                                          </p:tavLst>
                                        </p:anim>
                                        <p:animEffect transition="in" filter="fade">
                                          <p:cBhvr>
                                            <p:cTn id="143" dur="500"/>
                                            <p:tgtEl>
                                              <p:spTgt spid="61"/>
                                            </p:tgtEl>
                                          </p:cBhvr>
                                        </p:animEffect>
                                      </p:childTnLst>
                                    </p:cTn>
                                  </p:par>
                                  <p:par>
                                    <p:cTn id="144" presetID="53" presetClass="entr" presetSubtype="16" fill="hold" nodeType="withEffect">
                                      <p:stCondLst>
                                        <p:cond delay="0"/>
                                      </p:stCondLst>
                                      <p:childTnLst>
                                        <p:set>
                                          <p:cBhvr>
                                            <p:cTn id="145" dur="1" fill="hold">
                                              <p:stCondLst>
                                                <p:cond delay="0"/>
                                              </p:stCondLst>
                                            </p:cTn>
                                            <p:tgtEl>
                                              <p:spTgt spid="131"/>
                                            </p:tgtEl>
                                            <p:attrNameLst>
                                              <p:attrName>style.visibility</p:attrName>
                                            </p:attrNameLst>
                                          </p:cBhvr>
                                          <p:to>
                                            <p:strVal val="visible"/>
                                          </p:to>
                                        </p:set>
                                        <p:anim calcmode="lin" valueType="num">
                                          <p:cBhvr>
                                            <p:cTn id="146" dur="500" fill="hold"/>
                                            <p:tgtEl>
                                              <p:spTgt spid="131"/>
                                            </p:tgtEl>
                                            <p:attrNameLst>
                                              <p:attrName>ppt_w</p:attrName>
                                            </p:attrNameLst>
                                          </p:cBhvr>
                                          <p:tavLst>
                                            <p:tav tm="0">
                                              <p:val>
                                                <p:fltVal val="0"/>
                                              </p:val>
                                            </p:tav>
                                            <p:tav tm="100000">
                                              <p:val>
                                                <p:strVal val="#ppt_w"/>
                                              </p:val>
                                            </p:tav>
                                          </p:tavLst>
                                        </p:anim>
                                        <p:anim calcmode="lin" valueType="num">
                                          <p:cBhvr>
                                            <p:cTn id="147" dur="500" fill="hold"/>
                                            <p:tgtEl>
                                              <p:spTgt spid="131"/>
                                            </p:tgtEl>
                                            <p:attrNameLst>
                                              <p:attrName>ppt_h</p:attrName>
                                            </p:attrNameLst>
                                          </p:cBhvr>
                                          <p:tavLst>
                                            <p:tav tm="0">
                                              <p:val>
                                                <p:fltVal val="0"/>
                                              </p:val>
                                            </p:tav>
                                            <p:tav tm="100000">
                                              <p:val>
                                                <p:strVal val="#ppt_h"/>
                                              </p:val>
                                            </p:tav>
                                          </p:tavLst>
                                        </p:anim>
                                        <p:animEffect transition="in" filter="fade">
                                          <p:cBhvr>
                                            <p:cTn id="148" dur="500"/>
                                            <p:tgtEl>
                                              <p:spTgt spid="131"/>
                                            </p:tgtEl>
                                          </p:cBhvr>
                                        </p:animEffect>
                                      </p:childTnLst>
                                    </p:cTn>
                                  </p:par>
                                  <p:par>
                                    <p:cTn id="149" presetID="53" presetClass="entr" presetSubtype="16" fill="hold" nodeType="withEffect">
                                      <p:stCondLst>
                                        <p:cond delay="0"/>
                                      </p:stCondLst>
                                      <p:childTnLst>
                                        <p:set>
                                          <p:cBhvr>
                                            <p:cTn id="150" dur="1" fill="hold">
                                              <p:stCondLst>
                                                <p:cond delay="0"/>
                                              </p:stCondLst>
                                            </p:cTn>
                                            <p:tgtEl>
                                              <p:spTgt spid="83"/>
                                            </p:tgtEl>
                                            <p:attrNameLst>
                                              <p:attrName>style.visibility</p:attrName>
                                            </p:attrNameLst>
                                          </p:cBhvr>
                                          <p:to>
                                            <p:strVal val="visible"/>
                                          </p:to>
                                        </p:set>
                                        <p:anim calcmode="lin" valueType="num">
                                          <p:cBhvr>
                                            <p:cTn id="151" dur="500" fill="hold"/>
                                            <p:tgtEl>
                                              <p:spTgt spid="83"/>
                                            </p:tgtEl>
                                            <p:attrNameLst>
                                              <p:attrName>ppt_w</p:attrName>
                                            </p:attrNameLst>
                                          </p:cBhvr>
                                          <p:tavLst>
                                            <p:tav tm="0">
                                              <p:val>
                                                <p:fltVal val="0"/>
                                              </p:val>
                                            </p:tav>
                                            <p:tav tm="100000">
                                              <p:val>
                                                <p:strVal val="#ppt_w"/>
                                              </p:val>
                                            </p:tav>
                                          </p:tavLst>
                                        </p:anim>
                                        <p:anim calcmode="lin" valueType="num">
                                          <p:cBhvr>
                                            <p:cTn id="152" dur="500" fill="hold"/>
                                            <p:tgtEl>
                                              <p:spTgt spid="83"/>
                                            </p:tgtEl>
                                            <p:attrNameLst>
                                              <p:attrName>ppt_h</p:attrName>
                                            </p:attrNameLst>
                                          </p:cBhvr>
                                          <p:tavLst>
                                            <p:tav tm="0">
                                              <p:val>
                                                <p:fltVal val="0"/>
                                              </p:val>
                                            </p:tav>
                                            <p:tav tm="100000">
                                              <p:val>
                                                <p:strVal val="#ppt_h"/>
                                              </p:val>
                                            </p:tav>
                                          </p:tavLst>
                                        </p:anim>
                                        <p:animEffect transition="in" filter="fade">
                                          <p:cBhvr>
                                            <p:cTn id="153" dur="500"/>
                                            <p:tgtEl>
                                              <p:spTgt spid="83"/>
                                            </p:tgtEl>
                                          </p:cBhvr>
                                        </p:animEffect>
                                      </p:childTnLst>
                                    </p:cTn>
                                  </p:par>
                                </p:childTnLst>
                              </p:cTn>
                            </p:par>
                            <p:par>
                              <p:cTn id="154" fill="hold">
                                <p:stCondLst>
                                  <p:cond delay="5000"/>
                                </p:stCondLst>
                                <p:childTnLst>
                                  <p:par>
                                    <p:cTn id="155" presetID="14" presetClass="entr" presetSubtype="10" fill="hold" grpId="0" nodeType="afterEffect">
                                      <p:stCondLst>
                                        <p:cond delay="0"/>
                                      </p:stCondLst>
                                      <p:childTnLst>
                                        <p:set>
                                          <p:cBhvr>
                                            <p:cTn id="156" dur="1" fill="hold">
                                              <p:stCondLst>
                                                <p:cond delay="0"/>
                                              </p:stCondLst>
                                            </p:cTn>
                                            <p:tgtEl>
                                              <p:spTgt spid="141"/>
                                            </p:tgtEl>
                                            <p:attrNameLst>
                                              <p:attrName>style.visibility</p:attrName>
                                            </p:attrNameLst>
                                          </p:cBhvr>
                                          <p:to>
                                            <p:strVal val="visible"/>
                                          </p:to>
                                        </p:set>
                                        <p:animEffect transition="in" filter="randombar(horizontal)">
                                          <p:cBhvr>
                                            <p:cTn id="157" dur="500"/>
                                            <p:tgtEl>
                                              <p:spTgt spid="141"/>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142"/>
                                            </p:tgtEl>
                                            <p:attrNameLst>
                                              <p:attrName>style.visibility</p:attrName>
                                            </p:attrNameLst>
                                          </p:cBhvr>
                                          <p:to>
                                            <p:strVal val="visible"/>
                                          </p:to>
                                        </p:set>
                                        <p:animEffect transition="in" filter="randombar(horizontal)">
                                          <p:cBhvr>
                                            <p:cTn id="160" dur="500"/>
                                            <p:tgtEl>
                                              <p:spTgt spid="142"/>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143"/>
                                            </p:tgtEl>
                                            <p:attrNameLst>
                                              <p:attrName>style.visibility</p:attrName>
                                            </p:attrNameLst>
                                          </p:cBhvr>
                                          <p:to>
                                            <p:strVal val="visible"/>
                                          </p:to>
                                        </p:set>
                                        <p:animEffect transition="in" filter="randombar(horizontal)">
                                          <p:cBhvr>
                                            <p:cTn id="163" dur="500"/>
                                            <p:tgtEl>
                                              <p:spTgt spid="143"/>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140"/>
                                            </p:tgtEl>
                                            <p:attrNameLst>
                                              <p:attrName>style.visibility</p:attrName>
                                            </p:attrNameLst>
                                          </p:cBhvr>
                                          <p:to>
                                            <p:strVal val="visible"/>
                                          </p:to>
                                        </p:set>
                                        <p:animEffect transition="in" filter="randombar(horizontal)">
                                          <p:cBhvr>
                                            <p:cTn id="166" dur="500"/>
                                            <p:tgtEl>
                                              <p:spTgt spid="140"/>
                                            </p:tgtEl>
                                          </p:cBhvr>
                                        </p:animEffect>
                                      </p:childTnLst>
                                    </p:cTn>
                                  </p:par>
                                </p:childTnLst>
                              </p:cTn>
                            </p:par>
                            <p:par>
                              <p:cTn id="167" fill="hold">
                                <p:stCondLst>
                                  <p:cond delay="5500"/>
                                </p:stCondLst>
                                <p:childTnLst>
                                  <p:par>
                                    <p:cTn id="168" presetID="22" presetClass="entr" presetSubtype="8" fill="hold" grpId="0" nodeType="afterEffect">
                                      <p:stCondLst>
                                        <p:cond delay="0"/>
                                      </p:stCondLst>
                                      <p:childTnLst>
                                        <p:set>
                                          <p:cBhvr>
                                            <p:cTn id="169" dur="1" fill="hold">
                                              <p:stCondLst>
                                                <p:cond delay="0"/>
                                              </p:stCondLst>
                                            </p:cTn>
                                            <p:tgtEl>
                                              <p:spTgt spid="146"/>
                                            </p:tgtEl>
                                            <p:attrNameLst>
                                              <p:attrName>style.visibility</p:attrName>
                                            </p:attrNameLst>
                                          </p:cBhvr>
                                          <p:to>
                                            <p:strVal val="visible"/>
                                          </p:to>
                                        </p:set>
                                        <p:animEffect transition="in" filter="wipe(left)">
                                          <p:cBhvr>
                                            <p:cTn id="170" dur="500"/>
                                            <p:tgtEl>
                                              <p:spTgt spid="146"/>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144"/>
                                            </p:tgtEl>
                                            <p:attrNameLst>
                                              <p:attrName>style.visibility</p:attrName>
                                            </p:attrNameLst>
                                          </p:cBhvr>
                                          <p:to>
                                            <p:strVal val="visible"/>
                                          </p:to>
                                        </p:set>
                                        <p:animEffect transition="in" filter="wipe(right)">
                                          <p:cBhvr>
                                            <p:cTn id="173" dur="500"/>
                                            <p:tgtEl>
                                              <p:spTgt spid="144"/>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145"/>
                                            </p:tgtEl>
                                            <p:attrNameLst>
                                              <p:attrName>style.visibility</p:attrName>
                                            </p:attrNameLst>
                                          </p:cBhvr>
                                          <p:to>
                                            <p:strVal val="visible"/>
                                          </p:to>
                                        </p:set>
                                        <p:animEffect transition="in" filter="wipe(right)">
                                          <p:cBhvr>
                                            <p:cTn id="176" dur="500"/>
                                            <p:tgtEl>
                                              <p:spTgt spid="145"/>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147"/>
                                            </p:tgtEl>
                                            <p:attrNameLst>
                                              <p:attrName>style.visibility</p:attrName>
                                            </p:attrNameLst>
                                          </p:cBhvr>
                                          <p:to>
                                            <p:strVal val="visible"/>
                                          </p:to>
                                        </p:set>
                                        <p:animEffect transition="in" filter="wipe(left)">
                                          <p:cBhvr>
                                            <p:cTn id="179"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140" grpId="0"/>
          <p:bldP spid="141" grpId="0"/>
          <p:bldP spid="142" grpId="0"/>
          <p:bldP spid="143" grpId="0"/>
          <p:bldP spid="144" grpId="0"/>
          <p:bldP spid="145" grpId="0"/>
          <p:bldP spid="146" grpId="0"/>
          <p:bldP spid="14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fade">
                                          <p:cBhvr>
                                            <p:cTn id="23" dur="1000"/>
                                            <p:tgtEl>
                                              <p:spTgt spid="47"/>
                                            </p:tgtEl>
                                          </p:cBhvr>
                                        </p:animEffect>
                                        <p:anim calcmode="lin" valueType="num">
                                          <p:cBhvr>
                                            <p:cTn id="24" dur="1000" fill="hold"/>
                                            <p:tgtEl>
                                              <p:spTgt spid="47"/>
                                            </p:tgtEl>
                                            <p:attrNameLst>
                                              <p:attrName>ppt_x</p:attrName>
                                            </p:attrNameLst>
                                          </p:cBhvr>
                                          <p:tavLst>
                                            <p:tav tm="0">
                                              <p:val>
                                                <p:strVal val="#ppt_x"/>
                                              </p:val>
                                            </p:tav>
                                            <p:tav tm="100000">
                                              <p:val>
                                                <p:strVal val="#ppt_x"/>
                                              </p:val>
                                            </p:tav>
                                          </p:tavLst>
                                        </p:anim>
                                        <p:anim calcmode="lin" valueType="num">
                                          <p:cBhvr>
                                            <p:cTn id="25" dur="1000" fill="hold"/>
                                            <p:tgtEl>
                                              <p:spTgt spid="47"/>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31"/>
                                            </p:tgtEl>
                                            <p:attrNameLst>
                                              <p:attrName>style.visibility</p:attrName>
                                            </p:attrNameLst>
                                          </p:cBhvr>
                                          <p:to>
                                            <p:strVal val="visible"/>
                                          </p:to>
                                        </p:set>
                                        <p:animEffect transition="in" filter="fade">
                                          <p:cBhvr>
                                            <p:cTn id="29" dur="500"/>
                                            <p:tgtEl>
                                              <p:spTgt spid="31"/>
                                            </p:tgtEl>
                                          </p:cBhvr>
                                        </p:animEffect>
                                      </p:childTnLst>
                                    </p:cTn>
                                  </p:par>
                                  <p:par>
                                    <p:cTn id="30" presetID="10" presetClass="entr" presetSubtype="0" fill="hold" grpId="0" nodeType="withEffect">
                                      <p:stCondLst>
                                        <p:cond delay="250"/>
                                      </p:stCondLst>
                                      <p:childTnLst>
                                        <p:set>
                                          <p:cBhvr>
                                            <p:cTn id="31" dur="1" fill="hold">
                                              <p:stCondLst>
                                                <p:cond delay="0"/>
                                              </p:stCondLst>
                                            </p:cTn>
                                            <p:tgtEl>
                                              <p:spTgt spid="32"/>
                                            </p:tgtEl>
                                            <p:attrNameLst>
                                              <p:attrName>style.visibility</p:attrName>
                                            </p:attrNameLst>
                                          </p:cBhvr>
                                          <p:to>
                                            <p:strVal val="visible"/>
                                          </p:to>
                                        </p:set>
                                        <p:animEffect transition="in" filter="fade">
                                          <p:cBhvr>
                                            <p:cTn id="32" dur="500"/>
                                            <p:tgtEl>
                                              <p:spTgt spid="3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fade">
                                          <p:cBhvr>
                                            <p:cTn id="35" dur="500"/>
                                            <p:tgtEl>
                                              <p:spTgt spid="29"/>
                                            </p:tgtEl>
                                          </p:cBhvr>
                                        </p:animEffect>
                                      </p:childTnLst>
                                    </p:cTn>
                                  </p:par>
                                  <p:par>
                                    <p:cTn id="36" presetID="10" presetClass="entr" presetSubtype="0" fill="hold" grpId="0" nodeType="withEffect">
                                      <p:stCondLst>
                                        <p:cond delay="250"/>
                                      </p:stCondLst>
                                      <p:childTnLst>
                                        <p:set>
                                          <p:cBhvr>
                                            <p:cTn id="37" dur="1" fill="hold">
                                              <p:stCondLst>
                                                <p:cond delay="0"/>
                                              </p:stCondLst>
                                            </p:cTn>
                                            <p:tgtEl>
                                              <p:spTgt spid="30"/>
                                            </p:tgtEl>
                                            <p:attrNameLst>
                                              <p:attrName>style.visibility</p:attrName>
                                            </p:attrNameLst>
                                          </p:cBhvr>
                                          <p:to>
                                            <p:strVal val="visible"/>
                                          </p:to>
                                        </p:set>
                                        <p:animEffect transition="in" filter="fade">
                                          <p:cBhvr>
                                            <p:cTn id="38" dur="500"/>
                                            <p:tgtEl>
                                              <p:spTgt spid="30"/>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33"/>
                                            </p:tgtEl>
                                            <p:attrNameLst>
                                              <p:attrName>style.visibility</p:attrName>
                                            </p:attrNameLst>
                                          </p:cBhvr>
                                          <p:to>
                                            <p:strVal val="visible"/>
                                          </p:to>
                                        </p:set>
                                        <p:animEffect transition="in" filter="fade">
                                          <p:cBhvr>
                                            <p:cTn id="41" dur="500"/>
                                            <p:tgtEl>
                                              <p:spTgt spid="33"/>
                                            </p:tgtEl>
                                          </p:cBhvr>
                                        </p:animEffect>
                                      </p:childTnLst>
                                    </p:cTn>
                                  </p:par>
                                  <p:par>
                                    <p:cTn id="42" presetID="10" presetClass="entr" presetSubtype="0" fill="hold" grpId="0" nodeType="withEffect">
                                      <p:stCondLst>
                                        <p:cond delay="250"/>
                                      </p:stCondLst>
                                      <p:childTnLst>
                                        <p:set>
                                          <p:cBhvr>
                                            <p:cTn id="43" dur="1" fill="hold">
                                              <p:stCondLst>
                                                <p:cond delay="0"/>
                                              </p:stCondLst>
                                            </p:cTn>
                                            <p:tgtEl>
                                              <p:spTgt spid="43"/>
                                            </p:tgtEl>
                                            <p:attrNameLst>
                                              <p:attrName>style.visibility</p:attrName>
                                            </p:attrNameLst>
                                          </p:cBhvr>
                                          <p:to>
                                            <p:strVal val="visible"/>
                                          </p:to>
                                        </p:set>
                                        <p:animEffect transition="in" filter="fade">
                                          <p:cBhvr>
                                            <p:cTn id="44" dur="500"/>
                                            <p:tgtEl>
                                              <p:spTgt spid="43"/>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42"/>
                                            </p:tgtEl>
                                            <p:attrNameLst>
                                              <p:attrName>style.visibility</p:attrName>
                                            </p:attrNameLst>
                                          </p:cBhvr>
                                          <p:to>
                                            <p:strVal val="visible"/>
                                          </p:to>
                                        </p:set>
                                        <p:animEffect transition="in" filter="fade">
                                          <p:cBhvr>
                                            <p:cTn id="47" dur="500"/>
                                            <p:tgtEl>
                                              <p:spTgt spid="42"/>
                                            </p:tgtEl>
                                          </p:cBhvr>
                                        </p:animEffect>
                                      </p:childTnLst>
                                    </p:cTn>
                                  </p:par>
                                  <p:par>
                                    <p:cTn id="48" presetID="10" presetClass="entr" presetSubtype="0" fill="hold" grpId="0" nodeType="withEffect">
                                      <p:stCondLst>
                                        <p:cond delay="250"/>
                                      </p:stCondLst>
                                      <p:childTnLst>
                                        <p:set>
                                          <p:cBhvr>
                                            <p:cTn id="49" dur="1" fill="hold">
                                              <p:stCondLst>
                                                <p:cond delay="0"/>
                                              </p:stCondLst>
                                            </p:cTn>
                                            <p:tgtEl>
                                              <p:spTgt spid="41"/>
                                            </p:tgtEl>
                                            <p:attrNameLst>
                                              <p:attrName>style.visibility</p:attrName>
                                            </p:attrNameLst>
                                          </p:cBhvr>
                                          <p:to>
                                            <p:strVal val="visible"/>
                                          </p:to>
                                        </p:set>
                                        <p:animEffect transition="in" filter="fade">
                                          <p:cBhvr>
                                            <p:cTn id="50" dur="500"/>
                                            <p:tgtEl>
                                              <p:spTgt spid="41"/>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34"/>
                                            </p:tgtEl>
                                            <p:attrNameLst>
                                              <p:attrName>style.visibility</p:attrName>
                                            </p:attrNameLst>
                                          </p:cBhvr>
                                          <p:to>
                                            <p:strVal val="visible"/>
                                          </p:to>
                                        </p:set>
                                        <p:animEffect transition="in" filter="fade">
                                          <p:cBhvr>
                                            <p:cTn id="53" dur="500"/>
                                            <p:tgtEl>
                                              <p:spTgt spid="34"/>
                                            </p:tgtEl>
                                          </p:cBhvr>
                                        </p:animEffect>
                                      </p:childTnLst>
                                    </p:cTn>
                                  </p:par>
                                  <p:par>
                                    <p:cTn id="54" presetID="10" presetClass="entr" presetSubtype="0" fill="hold" grpId="0" nodeType="withEffect">
                                      <p:stCondLst>
                                        <p:cond delay="250"/>
                                      </p:stCondLst>
                                      <p:childTnLst>
                                        <p:set>
                                          <p:cBhvr>
                                            <p:cTn id="55" dur="1" fill="hold">
                                              <p:stCondLst>
                                                <p:cond delay="0"/>
                                              </p:stCondLst>
                                            </p:cTn>
                                            <p:tgtEl>
                                              <p:spTgt spid="26"/>
                                            </p:tgtEl>
                                            <p:attrNameLst>
                                              <p:attrName>style.visibility</p:attrName>
                                            </p:attrNameLst>
                                          </p:cBhvr>
                                          <p:to>
                                            <p:strVal val="visible"/>
                                          </p:to>
                                        </p:set>
                                        <p:animEffect transition="in" filter="fade">
                                          <p:cBhvr>
                                            <p:cTn id="56" dur="500"/>
                                            <p:tgtEl>
                                              <p:spTgt spid="2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35"/>
                                            </p:tgtEl>
                                            <p:attrNameLst>
                                              <p:attrName>style.visibility</p:attrName>
                                            </p:attrNameLst>
                                          </p:cBhvr>
                                          <p:to>
                                            <p:strVal val="visible"/>
                                          </p:to>
                                        </p:set>
                                        <p:animEffect transition="in" filter="fade">
                                          <p:cBhvr>
                                            <p:cTn id="59" dur="500"/>
                                            <p:tgtEl>
                                              <p:spTgt spid="35"/>
                                            </p:tgtEl>
                                          </p:cBhvr>
                                        </p:animEffect>
                                      </p:childTnLst>
                                    </p:cTn>
                                  </p:par>
                                  <p:par>
                                    <p:cTn id="60" presetID="10" presetClass="entr" presetSubtype="0" fill="hold" grpId="0" nodeType="withEffect">
                                      <p:stCondLst>
                                        <p:cond delay="250"/>
                                      </p:stCondLst>
                                      <p:childTnLst>
                                        <p:set>
                                          <p:cBhvr>
                                            <p:cTn id="61" dur="1" fill="hold">
                                              <p:stCondLst>
                                                <p:cond delay="0"/>
                                              </p:stCondLst>
                                            </p:cTn>
                                            <p:tgtEl>
                                              <p:spTgt spid="28"/>
                                            </p:tgtEl>
                                            <p:attrNameLst>
                                              <p:attrName>style.visibility</p:attrName>
                                            </p:attrNameLst>
                                          </p:cBhvr>
                                          <p:to>
                                            <p:strVal val="visible"/>
                                          </p:to>
                                        </p:set>
                                        <p:animEffect transition="in" filter="fade">
                                          <p:cBhvr>
                                            <p:cTn id="62" dur="500"/>
                                            <p:tgtEl>
                                              <p:spTgt spid="2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visible"/>
                                          </p:to>
                                        </p:set>
                                        <p:animEffect transition="in" filter="fade">
                                          <p:cBhvr>
                                            <p:cTn id="65" dur="500"/>
                                            <p:tgtEl>
                                              <p:spTgt spid="44"/>
                                            </p:tgtEl>
                                          </p:cBhvr>
                                        </p:animEffect>
                                      </p:childTnLst>
                                    </p:cTn>
                                  </p:par>
                                  <p:par>
                                    <p:cTn id="66" presetID="10" presetClass="entr" presetSubtype="0" fill="hold" grpId="0" nodeType="withEffect">
                                      <p:stCondLst>
                                        <p:cond delay="250"/>
                                      </p:stCondLst>
                                      <p:childTnLst>
                                        <p:set>
                                          <p:cBhvr>
                                            <p:cTn id="67" dur="1" fill="hold">
                                              <p:stCondLst>
                                                <p:cond delay="0"/>
                                              </p:stCondLst>
                                            </p:cTn>
                                            <p:tgtEl>
                                              <p:spTgt spid="27"/>
                                            </p:tgtEl>
                                            <p:attrNameLst>
                                              <p:attrName>style.visibility</p:attrName>
                                            </p:attrNameLst>
                                          </p:cBhvr>
                                          <p:to>
                                            <p:strVal val="visible"/>
                                          </p:to>
                                        </p:set>
                                        <p:animEffect transition="in" filter="fade">
                                          <p:cBhvr>
                                            <p:cTn id="68" dur="500"/>
                                            <p:tgtEl>
                                              <p:spTgt spid="27"/>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24"/>
                                            </p:tgtEl>
                                            <p:attrNameLst>
                                              <p:attrName>style.visibility</p:attrName>
                                            </p:attrNameLst>
                                          </p:cBhvr>
                                          <p:to>
                                            <p:strVal val="visible"/>
                                          </p:to>
                                        </p:set>
                                        <p:animEffect transition="in" filter="fade">
                                          <p:cBhvr>
                                            <p:cTn id="71" dur="500"/>
                                            <p:tgtEl>
                                              <p:spTgt spid="24"/>
                                            </p:tgtEl>
                                          </p:cBhvr>
                                        </p:animEffect>
                                      </p:childTnLst>
                                    </p:cTn>
                                  </p:par>
                                  <p:par>
                                    <p:cTn id="72" presetID="10" presetClass="entr" presetSubtype="0" fill="hold" grpId="0" nodeType="withEffect">
                                      <p:stCondLst>
                                        <p:cond delay="25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37"/>
                                            </p:tgtEl>
                                            <p:attrNameLst>
                                              <p:attrName>style.visibility</p:attrName>
                                            </p:attrNameLst>
                                          </p:cBhvr>
                                          <p:to>
                                            <p:strVal val="visible"/>
                                          </p:to>
                                        </p:set>
                                        <p:animEffect transition="in" filter="fade">
                                          <p:cBhvr>
                                            <p:cTn id="77" dur="500"/>
                                            <p:tgtEl>
                                              <p:spTgt spid="37"/>
                                            </p:tgtEl>
                                          </p:cBhvr>
                                        </p:animEffect>
                                      </p:childTnLst>
                                    </p:cTn>
                                  </p:par>
                                  <p:par>
                                    <p:cTn id="78" presetID="10" presetClass="entr" presetSubtype="0" fill="hold" grpId="0" nodeType="withEffect">
                                      <p:stCondLst>
                                        <p:cond delay="250"/>
                                      </p:stCondLst>
                                      <p:childTnLst>
                                        <p:set>
                                          <p:cBhvr>
                                            <p:cTn id="79" dur="1" fill="hold">
                                              <p:stCondLst>
                                                <p:cond delay="0"/>
                                              </p:stCondLst>
                                            </p:cTn>
                                            <p:tgtEl>
                                              <p:spTgt spid="40"/>
                                            </p:tgtEl>
                                            <p:attrNameLst>
                                              <p:attrName>style.visibility</p:attrName>
                                            </p:attrNameLst>
                                          </p:cBhvr>
                                          <p:to>
                                            <p:strVal val="visible"/>
                                          </p:to>
                                        </p:set>
                                        <p:animEffect transition="in" filter="fade">
                                          <p:cBhvr>
                                            <p:cTn id="80" dur="500"/>
                                            <p:tgtEl>
                                              <p:spTgt spid="40"/>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36"/>
                                            </p:tgtEl>
                                            <p:attrNameLst>
                                              <p:attrName>style.visibility</p:attrName>
                                            </p:attrNameLst>
                                          </p:cBhvr>
                                          <p:to>
                                            <p:strVal val="visible"/>
                                          </p:to>
                                        </p:set>
                                        <p:animEffect transition="in" filter="fade">
                                          <p:cBhvr>
                                            <p:cTn id="83" dur="500"/>
                                            <p:tgtEl>
                                              <p:spTgt spid="36"/>
                                            </p:tgtEl>
                                          </p:cBhvr>
                                        </p:animEffect>
                                      </p:childTnLst>
                                    </p:cTn>
                                  </p:par>
                                  <p:par>
                                    <p:cTn id="84" presetID="10" presetClass="entr" presetSubtype="0" fill="hold" grpId="0" nodeType="withEffect">
                                      <p:stCondLst>
                                        <p:cond delay="250"/>
                                      </p:stCondLst>
                                      <p:childTnLst>
                                        <p:set>
                                          <p:cBhvr>
                                            <p:cTn id="85" dur="1" fill="hold">
                                              <p:stCondLst>
                                                <p:cond delay="0"/>
                                              </p:stCondLst>
                                            </p:cTn>
                                            <p:tgtEl>
                                              <p:spTgt spid="39"/>
                                            </p:tgtEl>
                                            <p:attrNameLst>
                                              <p:attrName>style.visibility</p:attrName>
                                            </p:attrNameLst>
                                          </p:cBhvr>
                                          <p:to>
                                            <p:strVal val="visible"/>
                                          </p:to>
                                        </p:set>
                                        <p:animEffect transition="in" filter="fade">
                                          <p:cBhvr>
                                            <p:cTn id="86" dur="500"/>
                                            <p:tgtEl>
                                              <p:spTgt spid="3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38"/>
                                            </p:tgtEl>
                                            <p:attrNameLst>
                                              <p:attrName>style.visibility</p:attrName>
                                            </p:attrNameLst>
                                          </p:cBhvr>
                                          <p:to>
                                            <p:strVal val="visible"/>
                                          </p:to>
                                        </p:set>
                                        <p:animEffect transition="in" filter="fade">
                                          <p:cBhvr>
                                            <p:cTn id="89" dur="500"/>
                                            <p:tgtEl>
                                              <p:spTgt spid="38"/>
                                            </p:tgtEl>
                                          </p:cBhvr>
                                        </p:animEffect>
                                      </p:childTnLst>
                                    </p:cTn>
                                  </p:par>
                                  <p:par>
                                    <p:cTn id="90" presetID="10" presetClass="entr" presetSubtype="0" fill="hold" grpId="0" nodeType="withEffect">
                                      <p:stCondLst>
                                        <p:cond delay="25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22"/>
                                            </p:tgtEl>
                                            <p:attrNameLst>
                                              <p:attrName>style.visibility</p:attrName>
                                            </p:attrNameLst>
                                          </p:cBhvr>
                                          <p:to>
                                            <p:strVal val="visible"/>
                                          </p:to>
                                        </p:set>
                                        <p:animEffect transition="in" filter="fade">
                                          <p:cBhvr>
                                            <p:cTn id="95" dur="500"/>
                                            <p:tgtEl>
                                              <p:spTgt spid="22"/>
                                            </p:tgtEl>
                                          </p:cBhvr>
                                        </p:animEffect>
                                      </p:childTnLst>
                                    </p:cTn>
                                  </p:par>
                                  <p:par>
                                    <p:cTn id="96" presetID="10" presetClass="entr" presetSubtype="0" fill="hold" grpId="0" nodeType="withEffect">
                                      <p:stCondLst>
                                        <p:cond delay="250"/>
                                      </p:stCondLst>
                                      <p:childTnLst>
                                        <p:set>
                                          <p:cBhvr>
                                            <p:cTn id="97" dur="1" fill="hold">
                                              <p:stCondLst>
                                                <p:cond delay="0"/>
                                              </p:stCondLst>
                                            </p:cTn>
                                            <p:tgtEl>
                                              <p:spTgt spid="23"/>
                                            </p:tgtEl>
                                            <p:attrNameLst>
                                              <p:attrName>style.visibility</p:attrName>
                                            </p:attrNameLst>
                                          </p:cBhvr>
                                          <p:to>
                                            <p:strVal val="visible"/>
                                          </p:to>
                                        </p:set>
                                        <p:animEffect transition="in" filter="fade">
                                          <p:cBhvr>
                                            <p:cTn id="98" dur="500"/>
                                            <p:tgtEl>
                                              <p:spTgt spid="23"/>
                                            </p:tgtEl>
                                          </p:cBhvr>
                                        </p:animEffect>
                                      </p:childTnLst>
                                    </p:cTn>
                                  </p:par>
                                  <p:par>
                                    <p:cTn id="99" presetID="10" presetClass="entr" presetSubtype="0" fill="hold" grpId="0" nodeType="withEffect">
                                      <p:stCondLst>
                                        <p:cond delay="0"/>
                                      </p:stCondLst>
                                      <p:childTnLst>
                                        <p:set>
                                          <p:cBhvr>
                                            <p:cTn id="100" dur="1" fill="hold">
                                              <p:stCondLst>
                                                <p:cond delay="0"/>
                                              </p:stCondLst>
                                            </p:cTn>
                                            <p:tgtEl>
                                              <p:spTgt spid="46"/>
                                            </p:tgtEl>
                                            <p:attrNameLst>
                                              <p:attrName>style.visibility</p:attrName>
                                            </p:attrNameLst>
                                          </p:cBhvr>
                                          <p:to>
                                            <p:strVal val="visible"/>
                                          </p:to>
                                        </p:set>
                                        <p:animEffect transition="in" filter="fade">
                                          <p:cBhvr>
                                            <p:cTn id="101" dur="500"/>
                                            <p:tgtEl>
                                              <p:spTgt spid="46"/>
                                            </p:tgtEl>
                                          </p:cBhvr>
                                        </p:animEffect>
                                      </p:childTnLst>
                                    </p:cTn>
                                  </p:par>
                                  <p:par>
                                    <p:cTn id="102" presetID="10" presetClass="entr" presetSubtype="0" fill="hold" grpId="0" nodeType="withEffect">
                                      <p:stCondLst>
                                        <p:cond delay="250"/>
                                      </p:stCondLst>
                                      <p:childTnLst>
                                        <p:set>
                                          <p:cBhvr>
                                            <p:cTn id="103" dur="1" fill="hold">
                                              <p:stCondLst>
                                                <p:cond delay="0"/>
                                              </p:stCondLst>
                                            </p:cTn>
                                            <p:tgtEl>
                                              <p:spTgt spid="45"/>
                                            </p:tgtEl>
                                            <p:attrNameLst>
                                              <p:attrName>style.visibility</p:attrName>
                                            </p:attrNameLst>
                                          </p:cBhvr>
                                          <p:to>
                                            <p:strVal val="visible"/>
                                          </p:to>
                                        </p:set>
                                        <p:animEffect transition="in" filter="fade">
                                          <p:cBhvr>
                                            <p:cTn id="104" dur="500"/>
                                            <p:tgtEl>
                                              <p:spTgt spid="45"/>
                                            </p:tgtEl>
                                          </p:cBhvr>
                                        </p:animEffect>
                                      </p:childTnLst>
                                    </p:cTn>
                                  </p:par>
                                </p:childTnLst>
                              </p:cTn>
                            </p:par>
                            <p:par>
                              <p:cTn id="105" fill="hold">
                                <p:stCondLst>
                                  <p:cond delay="3750"/>
                                </p:stCondLst>
                                <p:childTnLst>
                                  <p:par>
                                    <p:cTn id="106" presetID="16" presetClass="entr" presetSubtype="21" fill="hold" grpId="0" nodeType="afterEffect">
                                      <p:stCondLst>
                                        <p:cond delay="0"/>
                                      </p:stCondLst>
                                      <p:childTnLst>
                                        <p:set>
                                          <p:cBhvr>
                                            <p:cTn id="107" dur="1" fill="hold">
                                              <p:stCondLst>
                                                <p:cond delay="0"/>
                                              </p:stCondLst>
                                            </p:cTn>
                                            <p:tgtEl>
                                              <p:spTgt spid="16"/>
                                            </p:tgtEl>
                                            <p:attrNameLst>
                                              <p:attrName>style.visibility</p:attrName>
                                            </p:attrNameLst>
                                          </p:cBhvr>
                                          <p:to>
                                            <p:strVal val="visible"/>
                                          </p:to>
                                        </p:set>
                                        <p:animEffect transition="in" filter="barn(inVertical)">
                                          <p:cBhvr>
                                            <p:cTn id="108" dur="500"/>
                                            <p:tgtEl>
                                              <p:spTgt spid="16"/>
                                            </p:tgtEl>
                                          </p:cBhvr>
                                        </p:animEffect>
                                      </p:childTnLst>
                                    </p:cTn>
                                  </p:par>
                                  <p:par>
                                    <p:cTn id="109" presetID="16" presetClass="entr" presetSubtype="21" fill="hold" grpId="0" nodeType="withEffect">
                                      <p:stCondLst>
                                        <p:cond delay="250"/>
                                      </p:stCondLst>
                                      <p:childTnLst>
                                        <p:set>
                                          <p:cBhvr>
                                            <p:cTn id="110" dur="1" fill="hold">
                                              <p:stCondLst>
                                                <p:cond delay="0"/>
                                              </p:stCondLst>
                                            </p:cTn>
                                            <p:tgtEl>
                                              <p:spTgt spid="13"/>
                                            </p:tgtEl>
                                            <p:attrNameLst>
                                              <p:attrName>style.visibility</p:attrName>
                                            </p:attrNameLst>
                                          </p:cBhvr>
                                          <p:to>
                                            <p:strVal val="visible"/>
                                          </p:to>
                                        </p:set>
                                        <p:animEffect transition="in" filter="barn(inVertical)">
                                          <p:cBhvr>
                                            <p:cTn id="111" dur="500"/>
                                            <p:tgtEl>
                                              <p:spTgt spid="13"/>
                                            </p:tgtEl>
                                          </p:cBhvr>
                                        </p:animEffect>
                                      </p:childTnLst>
                                    </p:cTn>
                                  </p:par>
                                  <p:par>
                                    <p:cTn id="112" presetID="16" presetClass="entr" presetSubtype="21" fill="hold" grpId="0" nodeType="withEffect">
                                      <p:stCondLst>
                                        <p:cond delay="250"/>
                                      </p:stCondLst>
                                      <p:childTnLst>
                                        <p:set>
                                          <p:cBhvr>
                                            <p:cTn id="113" dur="1" fill="hold">
                                              <p:stCondLst>
                                                <p:cond delay="0"/>
                                              </p:stCondLst>
                                            </p:cTn>
                                            <p:tgtEl>
                                              <p:spTgt spid="18"/>
                                            </p:tgtEl>
                                            <p:attrNameLst>
                                              <p:attrName>style.visibility</p:attrName>
                                            </p:attrNameLst>
                                          </p:cBhvr>
                                          <p:to>
                                            <p:strVal val="visible"/>
                                          </p:to>
                                        </p:set>
                                        <p:animEffect transition="in" filter="barn(inVertical)">
                                          <p:cBhvr>
                                            <p:cTn id="114" dur="500"/>
                                            <p:tgtEl>
                                              <p:spTgt spid="18"/>
                                            </p:tgtEl>
                                          </p:cBhvr>
                                        </p:animEffect>
                                      </p:childTnLst>
                                    </p:cTn>
                                  </p:par>
                                  <p:par>
                                    <p:cTn id="115" presetID="16" presetClass="entr" presetSubtype="21" fill="hold" grpId="0" nodeType="withEffect">
                                      <p:stCondLst>
                                        <p:cond delay="250"/>
                                      </p:stCondLst>
                                      <p:childTnLst>
                                        <p:set>
                                          <p:cBhvr>
                                            <p:cTn id="116" dur="1" fill="hold">
                                              <p:stCondLst>
                                                <p:cond delay="0"/>
                                              </p:stCondLst>
                                            </p:cTn>
                                            <p:tgtEl>
                                              <p:spTgt spid="20"/>
                                            </p:tgtEl>
                                            <p:attrNameLst>
                                              <p:attrName>style.visibility</p:attrName>
                                            </p:attrNameLst>
                                          </p:cBhvr>
                                          <p:to>
                                            <p:strVal val="visible"/>
                                          </p:to>
                                        </p:set>
                                        <p:animEffect transition="in" filter="barn(inVertical)">
                                          <p:cBhvr>
                                            <p:cTn id="117" dur="500"/>
                                            <p:tgtEl>
                                              <p:spTgt spid="20"/>
                                            </p:tgtEl>
                                          </p:cBhvr>
                                        </p:animEffect>
                                      </p:childTnLst>
                                    </p:cTn>
                                  </p:par>
                                  <p:par>
                                    <p:cTn id="118" presetID="16" presetClass="entr" presetSubtype="21" fill="hold" grpId="0" nodeType="withEffect">
                                      <p:stCondLst>
                                        <p:cond delay="250"/>
                                      </p:stCondLst>
                                      <p:childTnLst>
                                        <p:set>
                                          <p:cBhvr>
                                            <p:cTn id="119" dur="1" fill="hold">
                                              <p:stCondLst>
                                                <p:cond delay="0"/>
                                              </p:stCondLst>
                                            </p:cTn>
                                            <p:tgtEl>
                                              <p:spTgt spid="19"/>
                                            </p:tgtEl>
                                            <p:attrNameLst>
                                              <p:attrName>style.visibility</p:attrName>
                                            </p:attrNameLst>
                                          </p:cBhvr>
                                          <p:to>
                                            <p:strVal val="visible"/>
                                          </p:to>
                                        </p:set>
                                        <p:animEffect transition="in" filter="barn(inVertical)">
                                          <p:cBhvr>
                                            <p:cTn id="120" dur="500"/>
                                            <p:tgtEl>
                                              <p:spTgt spid="19"/>
                                            </p:tgtEl>
                                          </p:cBhvr>
                                        </p:animEffect>
                                      </p:childTnLst>
                                    </p:cTn>
                                  </p:par>
                                  <p:par>
                                    <p:cTn id="121" presetID="16" presetClass="entr" presetSubtype="21" fill="hold" grpId="0" nodeType="withEffect">
                                      <p:stCondLst>
                                        <p:cond delay="250"/>
                                      </p:stCondLst>
                                      <p:childTnLst>
                                        <p:set>
                                          <p:cBhvr>
                                            <p:cTn id="122" dur="1" fill="hold">
                                              <p:stCondLst>
                                                <p:cond delay="0"/>
                                              </p:stCondLst>
                                            </p:cTn>
                                            <p:tgtEl>
                                              <p:spTgt spid="14"/>
                                            </p:tgtEl>
                                            <p:attrNameLst>
                                              <p:attrName>style.visibility</p:attrName>
                                            </p:attrNameLst>
                                          </p:cBhvr>
                                          <p:to>
                                            <p:strVal val="visible"/>
                                          </p:to>
                                        </p:set>
                                        <p:animEffect transition="in" filter="barn(inVertical)">
                                          <p:cBhvr>
                                            <p:cTn id="123" dur="500"/>
                                            <p:tgtEl>
                                              <p:spTgt spid="14"/>
                                            </p:tgtEl>
                                          </p:cBhvr>
                                        </p:animEffect>
                                      </p:childTnLst>
                                    </p:cTn>
                                  </p:par>
                                  <p:par>
                                    <p:cTn id="124" presetID="16" presetClass="entr" presetSubtype="21" fill="hold" grpId="0" nodeType="withEffect">
                                      <p:stCondLst>
                                        <p:cond delay="250"/>
                                      </p:stCondLst>
                                      <p:childTnLst>
                                        <p:set>
                                          <p:cBhvr>
                                            <p:cTn id="125" dur="1" fill="hold">
                                              <p:stCondLst>
                                                <p:cond delay="0"/>
                                              </p:stCondLst>
                                            </p:cTn>
                                            <p:tgtEl>
                                              <p:spTgt spid="12"/>
                                            </p:tgtEl>
                                            <p:attrNameLst>
                                              <p:attrName>style.visibility</p:attrName>
                                            </p:attrNameLst>
                                          </p:cBhvr>
                                          <p:to>
                                            <p:strVal val="visible"/>
                                          </p:to>
                                        </p:set>
                                        <p:animEffect transition="in" filter="barn(inVertical)">
                                          <p:cBhvr>
                                            <p:cTn id="126" dur="500"/>
                                            <p:tgtEl>
                                              <p:spTgt spid="12"/>
                                            </p:tgtEl>
                                          </p:cBhvr>
                                        </p:animEffect>
                                      </p:childTnLst>
                                    </p:cTn>
                                  </p:par>
                                  <p:par>
                                    <p:cTn id="127" presetID="16" presetClass="entr" presetSubtype="21" fill="hold" grpId="0" nodeType="withEffect">
                                      <p:stCondLst>
                                        <p:cond delay="250"/>
                                      </p:stCondLst>
                                      <p:childTnLst>
                                        <p:set>
                                          <p:cBhvr>
                                            <p:cTn id="128" dur="1" fill="hold">
                                              <p:stCondLst>
                                                <p:cond delay="0"/>
                                              </p:stCondLst>
                                            </p:cTn>
                                            <p:tgtEl>
                                              <p:spTgt spid="15"/>
                                            </p:tgtEl>
                                            <p:attrNameLst>
                                              <p:attrName>style.visibility</p:attrName>
                                            </p:attrNameLst>
                                          </p:cBhvr>
                                          <p:to>
                                            <p:strVal val="visible"/>
                                          </p:to>
                                        </p:set>
                                        <p:animEffect transition="in" filter="barn(inVertical)">
                                          <p:cBhvr>
                                            <p:cTn id="129" dur="500"/>
                                            <p:tgtEl>
                                              <p:spTgt spid="15"/>
                                            </p:tgtEl>
                                          </p:cBhvr>
                                        </p:animEffect>
                                      </p:childTnLst>
                                    </p:cTn>
                                  </p:par>
                                  <p:par>
                                    <p:cTn id="130" presetID="16" presetClass="entr" presetSubtype="21" fill="hold" grpId="0" nodeType="withEffect">
                                      <p:stCondLst>
                                        <p:cond delay="250"/>
                                      </p:stCondLst>
                                      <p:childTnLst>
                                        <p:set>
                                          <p:cBhvr>
                                            <p:cTn id="131" dur="1" fill="hold">
                                              <p:stCondLst>
                                                <p:cond delay="0"/>
                                              </p:stCondLst>
                                            </p:cTn>
                                            <p:tgtEl>
                                              <p:spTgt spid="17"/>
                                            </p:tgtEl>
                                            <p:attrNameLst>
                                              <p:attrName>style.visibility</p:attrName>
                                            </p:attrNameLst>
                                          </p:cBhvr>
                                          <p:to>
                                            <p:strVal val="visible"/>
                                          </p:to>
                                        </p:set>
                                        <p:animEffect transition="in" filter="barn(inVertical)">
                                          <p:cBhvr>
                                            <p:cTn id="132" dur="500"/>
                                            <p:tgtEl>
                                              <p:spTgt spid="17"/>
                                            </p:tgtEl>
                                          </p:cBhvr>
                                        </p:animEffect>
                                      </p:childTnLst>
                                    </p:cTn>
                                  </p:par>
                                </p:childTnLst>
                              </p:cTn>
                            </p:par>
                            <p:par>
                              <p:cTn id="133" fill="hold">
                                <p:stCondLst>
                                  <p:cond delay="4500"/>
                                </p:stCondLst>
                                <p:childTnLst>
                                  <p:par>
                                    <p:cTn id="134" presetID="53" presetClass="entr" presetSubtype="16" fill="hold" nodeType="afterEffect">
                                      <p:stCondLst>
                                        <p:cond delay="0"/>
                                      </p:stCondLst>
                                      <p:childTnLst>
                                        <p:set>
                                          <p:cBhvr>
                                            <p:cTn id="135" dur="1" fill="hold">
                                              <p:stCondLst>
                                                <p:cond delay="0"/>
                                              </p:stCondLst>
                                            </p:cTn>
                                            <p:tgtEl>
                                              <p:spTgt spid="122"/>
                                            </p:tgtEl>
                                            <p:attrNameLst>
                                              <p:attrName>style.visibility</p:attrName>
                                            </p:attrNameLst>
                                          </p:cBhvr>
                                          <p:to>
                                            <p:strVal val="visible"/>
                                          </p:to>
                                        </p:set>
                                        <p:anim calcmode="lin" valueType="num">
                                          <p:cBhvr>
                                            <p:cTn id="136" dur="500" fill="hold"/>
                                            <p:tgtEl>
                                              <p:spTgt spid="122"/>
                                            </p:tgtEl>
                                            <p:attrNameLst>
                                              <p:attrName>ppt_w</p:attrName>
                                            </p:attrNameLst>
                                          </p:cBhvr>
                                          <p:tavLst>
                                            <p:tav tm="0">
                                              <p:val>
                                                <p:fltVal val="0"/>
                                              </p:val>
                                            </p:tav>
                                            <p:tav tm="100000">
                                              <p:val>
                                                <p:strVal val="#ppt_w"/>
                                              </p:val>
                                            </p:tav>
                                          </p:tavLst>
                                        </p:anim>
                                        <p:anim calcmode="lin" valueType="num">
                                          <p:cBhvr>
                                            <p:cTn id="137" dur="500" fill="hold"/>
                                            <p:tgtEl>
                                              <p:spTgt spid="122"/>
                                            </p:tgtEl>
                                            <p:attrNameLst>
                                              <p:attrName>ppt_h</p:attrName>
                                            </p:attrNameLst>
                                          </p:cBhvr>
                                          <p:tavLst>
                                            <p:tav tm="0">
                                              <p:val>
                                                <p:fltVal val="0"/>
                                              </p:val>
                                            </p:tav>
                                            <p:tav tm="100000">
                                              <p:val>
                                                <p:strVal val="#ppt_h"/>
                                              </p:val>
                                            </p:tav>
                                          </p:tavLst>
                                        </p:anim>
                                        <p:animEffect transition="in" filter="fade">
                                          <p:cBhvr>
                                            <p:cTn id="138" dur="500"/>
                                            <p:tgtEl>
                                              <p:spTgt spid="122"/>
                                            </p:tgtEl>
                                          </p:cBhvr>
                                        </p:animEffect>
                                      </p:childTnLst>
                                    </p:cTn>
                                  </p:par>
                                  <p:par>
                                    <p:cTn id="139" presetID="53" presetClass="entr" presetSubtype="16" fill="hold" nodeType="withEffect">
                                      <p:stCondLst>
                                        <p:cond delay="0"/>
                                      </p:stCondLst>
                                      <p:childTnLst>
                                        <p:set>
                                          <p:cBhvr>
                                            <p:cTn id="140" dur="1" fill="hold">
                                              <p:stCondLst>
                                                <p:cond delay="0"/>
                                              </p:stCondLst>
                                            </p:cTn>
                                            <p:tgtEl>
                                              <p:spTgt spid="61"/>
                                            </p:tgtEl>
                                            <p:attrNameLst>
                                              <p:attrName>style.visibility</p:attrName>
                                            </p:attrNameLst>
                                          </p:cBhvr>
                                          <p:to>
                                            <p:strVal val="visible"/>
                                          </p:to>
                                        </p:set>
                                        <p:anim calcmode="lin" valueType="num">
                                          <p:cBhvr>
                                            <p:cTn id="141" dur="500" fill="hold"/>
                                            <p:tgtEl>
                                              <p:spTgt spid="61"/>
                                            </p:tgtEl>
                                            <p:attrNameLst>
                                              <p:attrName>ppt_w</p:attrName>
                                            </p:attrNameLst>
                                          </p:cBhvr>
                                          <p:tavLst>
                                            <p:tav tm="0">
                                              <p:val>
                                                <p:fltVal val="0"/>
                                              </p:val>
                                            </p:tav>
                                            <p:tav tm="100000">
                                              <p:val>
                                                <p:strVal val="#ppt_w"/>
                                              </p:val>
                                            </p:tav>
                                          </p:tavLst>
                                        </p:anim>
                                        <p:anim calcmode="lin" valueType="num">
                                          <p:cBhvr>
                                            <p:cTn id="142" dur="500" fill="hold"/>
                                            <p:tgtEl>
                                              <p:spTgt spid="61"/>
                                            </p:tgtEl>
                                            <p:attrNameLst>
                                              <p:attrName>ppt_h</p:attrName>
                                            </p:attrNameLst>
                                          </p:cBhvr>
                                          <p:tavLst>
                                            <p:tav tm="0">
                                              <p:val>
                                                <p:fltVal val="0"/>
                                              </p:val>
                                            </p:tav>
                                            <p:tav tm="100000">
                                              <p:val>
                                                <p:strVal val="#ppt_h"/>
                                              </p:val>
                                            </p:tav>
                                          </p:tavLst>
                                        </p:anim>
                                        <p:animEffect transition="in" filter="fade">
                                          <p:cBhvr>
                                            <p:cTn id="143" dur="500"/>
                                            <p:tgtEl>
                                              <p:spTgt spid="61"/>
                                            </p:tgtEl>
                                          </p:cBhvr>
                                        </p:animEffect>
                                      </p:childTnLst>
                                    </p:cTn>
                                  </p:par>
                                  <p:par>
                                    <p:cTn id="144" presetID="53" presetClass="entr" presetSubtype="16" fill="hold" nodeType="withEffect">
                                      <p:stCondLst>
                                        <p:cond delay="0"/>
                                      </p:stCondLst>
                                      <p:childTnLst>
                                        <p:set>
                                          <p:cBhvr>
                                            <p:cTn id="145" dur="1" fill="hold">
                                              <p:stCondLst>
                                                <p:cond delay="0"/>
                                              </p:stCondLst>
                                            </p:cTn>
                                            <p:tgtEl>
                                              <p:spTgt spid="131"/>
                                            </p:tgtEl>
                                            <p:attrNameLst>
                                              <p:attrName>style.visibility</p:attrName>
                                            </p:attrNameLst>
                                          </p:cBhvr>
                                          <p:to>
                                            <p:strVal val="visible"/>
                                          </p:to>
                                        </p:set>
                                        <p:anim calcmode="lin" valueType="num">
                                          <p:cBhvr>
                                            <p:cTn id="146" dur="500" fill="hold"/>
                                            <p:tgtEl>
                                              <p:spTgt spid="131"/>
                                            </p:tgtEl>
                                            <p:attrNameLst>
                                              <p:attrName>ppt_w</p:attrName>
                                            </p:attrNameLst>
                                          </p:cBhvr>
                                          <p:tavLst>
                                            <p:tav tm="0">
                                              <p:val>
                                                <p:fltVal val="0"/>
                                              </p:val>
                                            </p:tav>
                                            <p:tav tm="100000">
                                              <p:val>
                                                <p:strVal val="#ppt_w"/>
                                              </p:val>
                                            </p:tav>
                                          </p:tavLst>
                                        </p:anim>
                                        <p:anim calcmode="lin" valueType="num">
                                          <p:cBhvr>
                                            <p:cTn id="147" dur="500" fill="hold"/>
                                            <p:tgtEl>
                                              <p:spTgt spid="131"/>
                                            </p:tgtEl>
                                            <p:attrNameLst>
                                              <p:attrName>ppt_h</p:attrName>
                                            </p:attrNameLst>
                                          </p:cBhvr>
                                          <p:tavLst>
                                            <p:tav tm="0">
                                              <p:val>
                                                <p:fltVal val="0"/>
                                              </p:val>
                                            </p:tav>
                                            <p:tav tm="100000">
                                              <p:val>
                                                <p:strVal val="#ppt_h"/>
                                              </p:val>
                                            </p:tav>
                                          </p:tavLst>
                                        </p:anim>
                                        <p:animEffect transition="in" filter="fade">
                                          <p:cBhvr>
                                            <p:cTn id="148" dur="500"/>
                                            <p:tgtEl>
                                              <p:spTgt spid="131"/>
                                            </p:tgtEl>
                                          </p:cBhvr>
                                        </p:animEffect>
                                      </p:childTnLst>
                                    </p:cTn>
                                  </p:par>
                                  <p:par>
                                    <p:cTn id="149" presetID="53" presetClass="entr" presetSubtype="16" fill="hold" nodeType="withEffect">
                                      <p:stCondLst>
                                        <p:cond delay="0"/>
                                      </p:stCondLst>
                                      <p:childTnLst>
                                        <p:set>
                                          <p:cBhvr>
                                            <p:cTn id="150" dur="1" fill="hold">
                                              <p:stCondLst>
                                                <p:cond delay="0"/>
                                              </p:stCondLst>
                                            </p:cTn>
                                            <p:tgtEl>
                                              <p:spTgt spid="83"/>
                                            </p:tgtEl>
                                            <p:attrNameLst>
                                              <p:attrName>style.visibility</p:attrName>
                                            </p:attrNameLst>
                                          </p:cBhvr>
                                          <p:to>
                                            <p:strVal val="visible"/>
                                          </p:to>
                                        </p:set>
                                        <p:anim calcmode="lin" valueType="num">
                                          <p:cBhvr>
                                            <p:cTn id="151" dur="500" fill="hold"/>
                                            <p:tgtEl>
                                              <p:spTgt spid="83"/>
                                            </p:tgtEl>
                                            <p:attrNameLst>
                                              <p:attrName>ppt_w</p:attrName>
                                            </p:attrNameLst>
                                          </p:cBhvr>
                                          <p:tavLst>
                                            <p:tav tm="0">
                                              <p:val>
                                                <p:fltVal val="0"/>
                                              </p:val>
                                            </p:tav>
                                            <p:tav tm="100000">
                                              <p:val>
                                                <p:strVal val="#ppt_w"/>
                                              </p:val>
                                            </p:tav>
                                          </p:tavLst>
                                        </p:anim>
                                        <p:anim calcmode="lin" valueType="num">
                                          <p:cBhvr>
                                            <p:cTn id="152" dur="500" fill="hold"/>
                                            <p:tgtEl>
                                              <p:spTgt spid="83"/>
                                            </p:tgtEl>
                                            <p:attrNameLst>
                                              <p:attrName>ppt_h</p:attrName>
                                            </p:attrNameLst>
                                          </p:cBhvr>
                                          <p:tavLst>
                                            <p:tav tm="0">
                                              <p:val>
                                                <p:fltVal val="0"/>
                                              </p:val>
                                            </p:tav>
                                            <p:tav tm="100000">
                                              <p:val>
                                                <p:strVal val="#ppt_h"/>
                                              </p:val>
                                            </p:tav>
                                          </p:tavLst>
                                        </p:anim>
                                        <p:animEffect transition="in" filter="fade">
                                          <p:cBhvr>
                                            <p:cTn id="153" dur="500"/>
                                            <p:tgtEl>
                                              <p:spTgt spid="83"/>
                                            </p:tgtEl>
                                          </p:cBhvr>
                                        </p:animEffect>
                                      </p:childTnLst>
                                    </p:cTn>
                                  </p:par>
                                </p:childTnLst>
                              </p:cTn>
                            </p:par>
                            <p:par>
                              <p:cTn id="154" fill="hold">
                                <p:stCondLst>
                                  <p:cond delay="5000"/>
                                </p:stCondLst>
                                <p:childTnLst>
                                  <p:par>
                                    <p:cTn id="155" presetID="14" presetClass="entr" presetSubtype="10" fill="hold" grpId="0" nodeType="afterEffect">
                                      <p:stCondLst>
                                        <p:cond delay="0"/>
                                      </p:stCondLst>
                                      <p:childTnLst>
                                        <p:set>
                                          <p:cBhvr>
                                            <p:cTn id="156" dur="1" fill="hold">
                                              <p:stCondLst>
                                                <p:cond delay="0"/>
                                              </p:stCondLst>
                                            </p:cTn>
                                            <p:tgtEl>
                                              <p:spTgt spid="141"/>
                                            </p:tgtEl>
                                            <p:attrNameLst>
                                              <p:attrName>style.visibility</p:attrName>
                                            </p:attrNameLst>
                                          </p:cBhvr>
                                          <p:to>
                                            <p:strVal val="visible"/>
                                          </p:to>
                                        </p:set>
                                        <p:animEffect transition="in" filter="randombar(horizontal)">
                                          <p:cBhvr>
                                            <p:cTn id="157" dur="500"/>
                                            <p:tgtEl>
                                              <p:spTgt spid="141"/>
                                            </p:tgtEl>
                                          </p:cBhvr>
                                        </p:animEffect>
                                      </p:childTnLst>
                                    </p:cTn>
                                  </p:par>
                                  <p:par>
                                    <p:cTn id="158" presetID="14" presetClass="entr" presetSubtype="10" fill="hold" grpId="0" nodeType="withEffect">
                                      <p:stCondLst>
                                        <p:cond delay="0"/>
                                      </p:stCondLst>
                                      <p:childTnLst>
                                        <p:set>
                                          <p:cBhvr>
                                            <p:cTn id="159" dur="1" fill="hold">
                                              <p:stCondLst>
                                                <p:cond delay="0"/>
                                              </p:stCondLst>
                                            </p:cTn>
                                            <p:tgtEl>
                                              <p:spTgt spid="142"/>
                                            </p:tgtEl>
                                            <p:attrNameLst>
                                              <p:attrName>style.visibility</p:attrName>
                                            </p:attrNameLst>
                                          </p:cBhvr>
                                          <p:to>
                                            <p:strVal val="visible"/>
                                          </p:to>
                                        </p:set>
                                        <p:animEffect transition="in" filter="randombar(horizontal)">
                                          <p:cBhvr>
                                            <p:cTn id="160" dur="500"/>
                                            <p:tgtEl>
                                              <p:spTgt spid="142"/>
                                            </p:tgtEl>
                                          </p:cBhvr>
                                        </p:animEffect>
                                      </p:childTnLst>
                                    </p:cTn>
                                  </p:par>
                                  <p:par>
                                    <p:cTn id="161" presetID="14" presetClass="entr" presetSubtype="10" fill="hold" grpId="0" nodeType="withEffect">
                                      <p:stCondLst>
                                        <p:cond delay="0"/>
                                      </p:stCondLst>
                                      <p:childTnLst>
                                        <p:set>
                                          <p:cBhvr>
                                            <p:cTn id="162" dur="1" fill="hold">
                                              <p:stCondLst>
                                                <p:cond delay="0"/>
                                              </p:stCondLst>
                                            </p:cTn>
                                            <p:tgtEl>
                                              <p:spTgt spid="143"/>
                                            </p:tgtEl>
                                            <p:attrNameLst>
                                              <p:attrName>style.visibility</p:attrName>
                                            </p:attrNameLst>
                                          </p:cBhvr>
                                          <p:to>
                                            <p:strVal val="visible"/>
                                          </p:to>
                                        </p:set>
                                        <p:animEffect transition="in" filter="randombar(horizontal)">
                                          <p:cBhvr>
                                            <p:cTn id="163" dur="500"/>
                                            <p:tgtEl>
                                              <p:spTgt spid="143"/>
                                            </p:tgtEl>
                                          </p:cBhvr>
                                        </p:animEffect>
                                      </p:childTnLst>
                                    </p:cTn>
                                  </p:par>
                                  <p:par>
                                    <p:cTn id="164" presetID="14" presetClass="entr" presetSubtype="10" fill="hold" grpId="0" nodeType="withEffect">
                                      <p:stCondLst>
                                        <p:cond delay="0"/>
                                      </p:stCondLst>
                                      <p:childTnLst>
                                        <p:set>
                                          <p:cBhvr>
                                            <p:cTn id="165" dur="1" fill="hold">
                                              <p:stCondLst>
                                                <p:cond delay="0"/>
                                              </p:stCondLst>
                                            </p:cTn>
                                            <p:tgtEl>
                                              <p:spTgt spid="140"/>
                                            </p:tgtEl>
                                            <p:attrNameLst>
                                              <p:attrName>style.visibility</p:attrName>
                                            </p:attrNameLst>
                                          </p:cBhvr>
                                          <p:to>
                                            <p:strVal val="visible"/>
                                          </p:to>
                                        </p:set>
                                        <p:animEffect transition="in" filter="randombar(horizontal)">
                                          <p:cBhvr>
                                            <p:cTn id="166" dur="500"/>
                                            <p:tgtEl>
                                              <p:spTgt spid="140"/>
                                            </p:tgtEl>
                                          </p:cBhvr>
                                        </p:animEffect>
                                      </p:childTnLst>
                                    </p:cTn>
                                  </p:par>
                                </p:childTnLst>
                              </p:cTn>
                            </p:par>
                            <p:par>
                              <p:cTn id="167" fill="hold">
                                <p:stCondLst>
                                  <p:cond delay="5500"/>
                                </p:stCondLst>
                                <p:childTnLst>
                                  <p:par>
                                    <p:cTn id="168" presetID="22" presetClass="entr" presetSubtype="8" fill="hold" grpId="0" nodeType="afterEffect">
                                      <p:stCondLst>
                                        <p:cond delay="0"/>
                                      </p:stCondLst>
                                      <p:childTnLst>
                                        <p:set>
                                          <p:cBhvr>
                                            <p:cTn id="169" dur="1" fill="hold">
                                              <p:stCondLst>
                                                <p:cond delay="0"/>
                                              </p:stCondLst>
                                            </p:cTn>
                                            <p:tgtEl>
                                              <p:spTgt spid="146"/>
                                            </p:tgtEl>
                                            <p:attrNameLst>
                                              <p:attrName>style.visibility</p:attrName>
                                            </p:attrNameLst>
                                          </p:cBhvr>
                                          <p:to>
                                            <p:strVal val="visible"/>
                                          </p:to>
                                        </p:set>
                                        <p:animEffect transition="in" filter="wipe(left)">
                                          <p:cBhvr>
                                            <p:cTn id="170" dur="500"/>
                                            <p:tgtEl>
                                              <p:spTgt spid="146"/>
                                            </p:tgtEl>
                                          </p:cBhvr>
                                        </p:animEffect>
                                      </p:childTnLst>
                                    </p:cTn>
                                  </p:par>
                                  <p:par>
                                    <p:cTn id="171" presetID="22" presetClass="entr" presetSubtype="2" fill="hold" grpId="0" nodeType="withEffect">
                                      <p:stCondLst>
                                        <p:cond delay="0"/>
                                      </p:stCondLst>
                                      <p:childTnLst>
                                        <p:set>
                                          <p:cBhvr>
                                            <p:cTn id="172" dur="1" fill="hold">
                                              <p:stCondLst>
                                                <p:cond delay="0"/>
                                              </p:stCondLst>
                                            </p:cTn>
                                            <p:tgtEl>
                                              <p:spTgt spid="144"/>
                                            </p:tgtEl>
                                            <p:attrNameLst>
                                              <p:attrName>style.visibility</p:attrName>
                                            </p:attrNameLst>
                                          </p:cBhvr>
                                          <p:to>
                                            <p:strVal val="visible"/>
                                          </p:to>
                                        </p:set>
                                        <p:animEffect transition="in" filter="wipe(right)">
                                          <p:cBhvr>
                                            <p:cTn id="173" dur="500"/>
                                            <p:tgtEl>
                                              <p:spTgt spid="144"/>
                                            </p:tgtEl>
                                          </p:cBhvr>
                                        </p:animEffect>
                                      </p:childTnLst>
                                    </p:cTn>
                                  </p:par>
                                  <p:par>
                                    <p:cTn id="174" presetID="22" presetClass="entr" presetSubtype="2" fill="hold" grpId="0" nodeType="withEffect">
                                      <p:stCondLst>
                                        <p:cond delay="0"/>
                                      </p:stCondLst>
                                      <p:childTnLst>
                                        <p:set>
                                          <p:cBhvr>
                                            <p:cTn id="175" dur="1" fill="hold">
                                              <p:stCondLst>
                                                <p:cond delay="0"/>
                                              </p:stCondLst>
                                            </p:cTn>
                                            <p:tgtEl>
                                              <p:spTgt spid="145"/>
                                            </p:tgtEl>
                                            <p:attrNameLst>
                                              <p:attrName>style.visibility</p:attrName>
                                            </p:attrNameLst>
                                          </p:cBhvr>
                                          <p:to>
                                            <p:strVal val="visible"/>
                                          </p:to>
                                        </p:set>
                                        <p:animEffect transition="in" filter="wipe(right)">
                                          <p:cBhvr>
                                            <p:cTn id="176" dur="500"/>
                                            <p:tgtEl>
                                              <p:spTgt spid="145"/>
                                            </p:tgtEl>
                                          </p:cBhvr>
                                        </p:animEffect>
                                      </p:childTnLst>
                                    </p:cTn>
                                  </p:par>
                                  <p:par>
                                    <p:cTn id="177" presetID="22" presetClass="entr" presetSubtype="8" fill="hold" grpId="0" nodeType="withEffect">
                                      <p:stCondLst>
                                        <p:cond delay="0"/>
                                      </p:stCondLst>
                                      <p:childTnLst>
                                        <p:set>
                                          <p:cBhvr>
                                            <p:cTn id="178" dur="1" fill="hold">
                                              <p:stCondLst>
                                                <p:cond delay="0"/>
                                              </p:stCondLst>
                                            </p:cTn>
                                            <p:tgtEl>
                                              <p:spTgt spid="147"/>
                                            </p:tgtEl>
                                            <p:attrNameLst>
                                              <p:attrName>style.visibility</p:attrName>
                                            </p:attrNameLst>
                                          </p:cBhvr>
                                          <p:to>
                                            <p:strVal val="visible"/>
                                          </p:to>
                                        </p:set>
                                        <p:animEffect transition="in" filter="wipe(left)">
                                          <p:cBhvr>
                                            <p:cTn id="179" dur="500"/>
                                            <p:tgtEl>
                                              <p:spTgt spid="1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140" grpId="0"/>
          <p:bldP spid="141" grpId="0"/>
          <p:bldP spid="142" grpId="0"/>
          <p:bldP spid="143" grpId="0"/>
          <p:bldP spid="144" grpId="0"/>
          <p:bldP spid="145" grpId="0"/>
          <p:bldP spid="146" grpId="0"/>
          <p:bldP spid="147" grpId="0"/>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8372" y="0"/>
            <a:ext cx="3625628" cy="5143500"/>
          </a:xfrm>
          <a:prstGeom prst="rect">
            <a:avLst/>
          </a:prstGeom>
          <a:gradFill>
            <a:gsLst>
              <a:gs pos="0">
                <a:srgbClr val="368044"/>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flipH="1">
            <a:off x="4407346" y="1445136"/>
            <a:ext cx="2135731" cy="2135731"/>
          </a:xfrm>
          <a:prstGeom prst="pie">
            <a:avLst>
              <a:gd name="adj1" fmla="val 5399304"/>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4605081" y="1635325"/>
            <a:ext cx="1826582" cy="1755350"/>
            <a:chOff x="3440852" y="1002280"/>
            <a:chExt cx="1826582" cy="1755350"/>
          </a:xfrm>
        </p:grpSpPr>
        <p:grpSp>
          <p:nvGrpSpPr>
            <p:cNvPr id="7" name="组合 6"/>
            <p:cNvGrpSpPr/>
            <p:nvPr/>
          </p:nvGrpSpPr>
          <p:grpSpPr>
            <a:xfrm>
              <a:off x="3512084" y="1002280"/>
              <a:ext cx="1755350" cy="1755350"/>
              <a:chOff x="4179570" y="1588770"/>
              <a:chExt cx="2735580" cy="2735580"/>
            </a:xfrm>
          </p:grpSpPr>
          <p:sp>
            <p:nvSpPr>
              <p:cNvPr id="9" name="椭圆 8"/>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pic>
        <p:nvPicPr>
          <p:cNvPr id="11" name="图片 10"/>
          <p:cNvPicPr>
            <a:picLocks noChangeAspect="1"/>
          </p:cNvPicPr>
          <p:nvPr/>
        </p:nvPicPr>
        <p:blipFill rotWithShape="1">
          <a:blip r:embed="rId3"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flipH="1">
            <a:off x="3979826" y="279428"/>
            <a:ext cx="45719" cy="4623567"/>
          </a:xfrm>
          <a:prstGeom prst="rect">
            <a:avLst/>
          </a:prstGeom>
          <a:effectLst>
            <a:outerShdw blurRad="76200" dist="50800" dir="4140000" sx="99000" sy="99000" algn="ctr" rotWithShape="0">
              <a:srgbClr val="000000">
                <a:alpha val="94000"/>
              </a:srgbClr>
            </a:outerShdw>
          </a:effectLst>
        </p:spPr>
      </p:pic>
      <p:grpSp>
        <p:nvGrpSpPr>
          <p:cNvPr id="12" name="组合 11"/>
          <p:cNvGrpSpPr/>
          <p:nvPr/>
        </p:nvGrpSpPr>
        <p:grpSpPr>
          <a:xfrm>
            <a:off x="667415" y="2329624"/>
            <a:ext cx="2525485" cy="461665"/>
            <a:chOff x="7047666" y="1942356"/>
            <a:chExt cx="3367313" cy="615553"/>
          </a:xfrm>
        </p:grpSpPr>
        <p:grpSp>
          <p:nvGrpSpPr>
            <p:cNvPr id="13" name="组合 12"/>
            <p:cNvGrpSpPr/>
            <p:nvPr/>
          </p:nvGrpSpPr>
          <p:grpSpPr>
            <a:xfrm>
              <a:off x="7047666" y="1942356"/>
              <a:ext cx="551542" cy="615553"/>
              <a:chOff x="4519974" y="1762722"/>
              <a:chExt cx="551542" cy="615553"/>
            </a:xfrm>
          </p:grpSpPr>
          <p:sp>
            <p:nvSpPr>
              <p:cNvPr id="15" name="圆角矩形 14"/>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3</a:t>
                </a:r>
                <a:endParaRPr lang="zh-CN" altLang="en-US" sz="2400" dirty="0">
                  <a:solidFill>
                    <a:schemeClr val="bg1"/>
                  </a:solidFill>
                  <a:latin typeface="+mj-ea"/>
                  <a:ea typeface="+mj-ea"/>
                </a:endParaRPr>
              </a:p>
            </p:txBody>
          </p:sp>
        </p:grpSp>
        <p:sp>
          <p:nvSpPr>
            <p:cNvPr id="14" name="圆角矩形 13"/>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4201273156"/>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6000">
                                          <p:cBhvr additive="base">
                                            <p:cTn id="23" dur="750" fill="hold"/>
                                            <p:tgtEl>
                                              <p:spTgt spid="12"/>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1+#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2329829" y="1156685"/>
            <a:ext cx="1655242" cy="1007091"/>
            <a:chOff x="3106438" y="1380321"/>
            <a:chExt cx="2206989" cy="1342788"/>
          </a:xfrm>
        </p:grpSpPr>
        <p:sp>
          <p:nvSpPr>
            <p:cNvPr id="13" name="同侧圆角矩形 12"/>
            <p:cNvSpPr/>
            <p:nvPr/>
          </p:nvSpPr>
          <p:spPr>
            <a:xfrm rot="16200000">
              <a:off x="3538539" y="9482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同侧圆角矩形 13"/>
            <p:cNvSpPr/>
            <p:nvPr/>
          </p:nvSpPr>
          <p:spPr>
            <a:xfrm rot="16200000">
              <a:off x="3616287" y="1036385"/>
              <a:ext cx="1187295" cy="2030659"/>
            </a:xfrm>
            <a:prstGeom prst="round2SameRect">
              <a:avLst>
                <a:gd name="adj1" fmla="val 50000"/>
                <a:gd name="adj2" fmla="val 8208"/>
              </a:avLst>
            </a:prstGeom>
            <a:solidFill>
              <a:srgbClr val="368044"/>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3783797" y="1109301"/>
            <a:ext cx="1005563" cy="885342"/>
            <a:chOff x="4826146" y="1399826"/>
            <a:chExt cx="1340751" cy="1180456"/>
          </a:xfrm>
        </p:grpSpPr>
        <p:sp>
          <p:nvSpPr>
            <p:cNvPr id="16" name="任意多边形 15"/>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任意多边形 16"/>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2314994" y="1361273"/>
            <a:ext cx="1665029" cy="792142"/>
            <a:chOff x="3616333" y="5191936"/>
            <a:chExt cx="2220039" cy="1056189"/>
          </a:xfrm>
        </p:grpSpPr>
        <p:grpSp>
          <p:nvGrpSpPr>
            <p:cNvPr id="19" name="组合 18"/>
            <p:cNvGrpSpPr/>
            <p:nvPr/>
          </p:nvGrpSpPr>
          <p:grpSpPr>
            <a:xfrm>
              <a:off x="3616333" y="5209973"/>
              <a:ext cx="1000117" cy="1038152"/>
              <a:chOff x="3521074" y="5343323"/>
              <a:chExt cx="1000117" cy="1038152"/>
            </a:xfrm>
          </p:grpSpPr>
          <p:sp>
            <p:nvSpPr>
              <p:cNvPr id="23" name="文本框 22"/>
              <p:cNvSpPr txBox="1"/>
              <p:nvPr/>
            </p:nvSpPr>
            <p:spPr>
              <a:xfrm>
                <a:off x="3521074" y="5343323"/>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01</a:t>
                </a:r>
                <a:endParaRPr lang="zh-CN" altLang="en-US" sz="2700" dirty="0">
                  <a:solidFill>
                    <a:schemeClr val="bg1"/>
                  </a:solidFill>
                  <a:latin typeface="Impact" panose="020B0806030902050204" pitchFamily="34" charset="0"/>
                </a:endParaRPr>
              </a:p>
            </p:txBody>
          </p:sp>
          <p:sp>
            <p:nvSpPr>
              <p:cNvPr id="24" name="文本框 23"/>
              <p:cNvSpPr txBox="1"/>
              <p:nvPr/>
            </p:nvSpPr>
            <p:spPr>
              <a:xfrm>
                <a:off x="3696490" y="5765922"/>
                <a:ext cx="673100" cy="615553"/>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20" name="组合 19"/>
            <p:cNvGrpSpPr/>
            <p:nvPr/>
          </p:nvGrpSpPr>
          <p:grpSpPr>
            <a:xfrm>
              <a:off x="4317206" y="5191936"/>
              <a:ext cx="1519166" cy="970126"/>
              <a:chOff x="4420271" y="5132049"/>
              <a:chExt cx="1519166" cy="970126"/>
            </a:xfrm>
          </p:grpSpPr>
          <p:sp>
            <p:nvSpPr>
              <p:cNvPr id="21" name="文本框 20"/>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22" name="文本框 21"/>
              <p:cNvSpPr txBox="1"/>
              <p:nvPr/>
            </p:nvSpPr>
            <p:spPr>
              <a:xfrm>
                <a:off x="4424520" y="5378900"/>
                <a:ext cx="1393002" cy="723275"/>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25" name="组合 24"/>
          <p:cNvGrpSpPr/>
          <p:nvPr/>
        </p:nvGrpSpPr>
        <p:grpSpPr>
          <a:xfrm>
            <a:off x="2329829" y="2361598"/>
            <a:ext cx="1655242" cy="1007091"/>
            <a:chOff x="3106438" y="2986871"/>
            <a:chExt cx="2206989" cy="1342788"/>
          </a:xfrm>
        </p:grpSpPr>
        <p:sp>
          <p:nvSpPr>
            <p:cNvPr id="26" name="同侧圆角矩形 25"/>
            <p:cNvSpPr/>
            <p:nvPr/>
          </p:nvSpPr>
          <p:spPr>
            <a:xfrm rot="16200000">
              <a:off x="3538539" y="255477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同侧圆角矩形 26"/>
            <p:cNvSpPr/>
            <p:nvPr/>
          </p:nvSpPr>
          <p:spPr>
            <a:xfrm rot="16200000">
              <a:off x="3616287" y="2642935"/>
              <a:ext cx="1187295" cy="2030659"/>
            </a:xfrm>
            <a:prstGeom prst="round2SameRect">
              <a:avLst>
                <a:gd name="adj1" fmla="val 50000"/>
                <a:gd name="adj2" fmla="val 8208"/>
              </a:avLst>
            </a:prstGeom>
            <a:solidFill>
              <a:srgbClr val="368044"/>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8" name="组合 27"/>
          <p:cNvGrpSpPr/>
          <p:nvPr/>
        </p:nvGrpSpPr>
        <p:grpSpPr>
          <a:xfrm>
            <a:off x="3783797" y="2314214"/>
            <a:ext cx="1005563" cy="885342"/>
            <a:chOff x="4826146" y="1399826"/>
            <a:chExt cx="1340751" cy="1180456"/>
          </a:xfrm>
        </p:grpSpPr>
        <p:sp>
          <p:nvSpPr>
            <p:cNvPr id="29" name="任意多边形 28"/>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任意多边形 29"/>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1" name="组合 30"/>
          <p:cNvGrpSpPr/>
          <p:nvPr/>
        </p:nvGrpSpPr>
        <p:grpSpPr>
          <a:xfrm>
            <a:off x="2314994" y="2566185"/>
            <a:ext cx="1665029" cy="792142"/>
            <a:chOff x="3616333" y="5191936"/>
            <a:chExt cx="2220039" cy="1056189"/>
          </a:xfrm>
        </p:grpSpPr>
        <p:grpSp>
          <p:nvGrpSpPr>
            <p:cNvPr id="32" name="组合 31"/>
            <p:cNvGrpSpPr/>
            <p:nvPr/>
          </p:nvGrpSpPr>
          <p:grpSpPr>
            <a:xfrm>
              <a:off x="3616333" y="5209973"/>
              <a:ext cx="1000117" cy="1038152"/>
              <a:chOff x="3521074" y="5343323"/>
              <a:chExt cx="1000117" cy="1038152"/>
            </a:xfrm>
          </p:grpSpPr>
          <p:sp>
            <p:nvSpPr>
              <p:cNvPr id="36" name="文本框 35"/>
              <p:cNvSpPr txBox="1"/>
              <p:nvPr/>
            </p:nvSpPr>
            <p:spPr>
              <a:xfrm>
                <a:off x="3521074" y="5343323"/>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03</a:t>
                </a:r>
                <a:endParaRPr lang="zh-CN" altLang="en-US" sz="2700" dirty="0">
                  <a:solidFill>
                    <a:schemeClr val="bg1"/>
                  </a:solidFill>
                  <a:latin typeface="Impact" panose="020B0806030902050204" pitchFamily="34" charset="0"/>
                </a:endParaRPr>
              </a:p>
            </p:txBody>
          </p:sp>
          <p:sp>
            <p:nvSpPr>
              <p:cNvPr id="37" name="文本框 36"/>
              <p:cNvSpPr txBox="1"/>
              <p:nvPr/>
            </p:nvSpPr>
            <p:spPr>
              <a:xfrm>
                <a:off x="3696490" y="5765922"/>
                <a:ext cx="673100" cy="615553"/>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33" name="组合 32"/>
            <p:cNvGrpSpPr/>
            <p:nvPr/>
          </p:nvGrpSpPr>
          <p:grpSpPr>
            <a:xfrm>
              <a:off x="4317206" y="5191936"/>
              <a:ext cx="1519166" cy="970126"/>
              <a:chOff x="4420271" y="5132049"/>
              <a:chExt cx="1519166" cy="970126"/>
            </a:xfrm>
          </p:grpSpPr>
          <p:sp>
            <p:nvSpPr>
              <p:cNvPr id="34" name="文本框 33"/>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35" name="文本框 34"/>
              <p:cNvSpPr txBox="1"/>
              <p:nvPr/>
            </p:nvSpPr>
            <p:spPr>
              <a:xfrm>
                <a:off x="4424520" y="5378900"/>
                <a:ext cx="1393002" cy="723275"/>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38" name="组合 37"/>
          <p:cNvGrpSpPr/>
          <p:nvPr/>
        </p:nvGrpSpPr>
        <p:grpSpPr>
          <a:xfrm>
            <a:off x="2329829" y="3566510"/>
            <a:ext cx="1655242" cy="1007091"/>
            <a:chOff x="3106438" y="4593421"/>
            <a:chExt cx="2206989" cy="1342788"/>
          </a:xfrm>
        </p:grpSpPr>
        <p:sp>
          <p:nvSpPr>
            <p:cNvPr id="39" name="同侧圆角矩形 38"/>
            <p:cNvSpPr/>
            <p:nvPr/>
          </p:nvSpPr>
          <p:spPr>
            <a:xfrm rot="16200000">
              <a:off x="3538539" y="4161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81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0" name="同侧圆角矩形 39"/>
            <p:cNvSpPr/>
            <p:nvPr/>
          </p:nvSpPr>
          <p:spPr>
            <a:xfrm rot="16200000">
              <a:off x="3616287" y="4249485"/>
              <a:ext cx="1187295" cy="2030659"/>
            </a:xfrm>
            <a:prstGeom prst="round2SameRect">
              <a:avLst>
                <a:gd name="adj1" fmla="val 50000"/>
                <a:gd name="adj2" fmla="val 8208"/>
              </a:avLst>
            </a:prstGeom>
            <a:solidFill>
              <a:srgbClr val="368044"/>
            </a:solidFill>
            <a:ln w="22225">
              <a:gradFill flip="none" rotWithShape="1">
                <a:gsLst>
                  <a:gs pos="0">
                    <a:schemeClr val="bg1">
                      <a:lumMod val="85000"/>
                    </a:schemeClr>
                  </a:gs>
                  <a:gs pos="100000">
                    <a:schemeClr val="bg1"/>
                  </a:gs>
                </a:gsLst>
                <a:lin ang="8100000" scaled="1"/>
                <a:tileRect/>
              </a:gradFill>
            </a:ln>
            <a:effectLst>
              <a:innerShdw blurRad="114300" dist="50800" dir="189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1" name="组合 40"/>
          <p:cNvGrpSpPr/>
          <p:nvPr/>
        </p:nvGrpSpPr>
        <p:grpSpPr>
          <a:xfrm>
            <a:off x="3783797" y="3519126"/>
            <a:ext cx="1005563" cy="885342"/>
            <a:chOff x="4826146" y="1399826"/>
            <a:chExt cx="1340751" cy="1180456"/>
          </a:xfrm>
        </p:grpSpPr>
        <p:sp>
          <p:nvSpPr>
            <p:cNvPr id="42" name="任意多边形 41"/>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任意多边形 42"/>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4" name="组合 43"/>
          <p:cNvGrpSpPr/>
          <p:nvPr/>
        </p:nvGrpSpPr>
        <p:grpSpPr>
          <a:xfrm>
            <a:off x="2314994" y="3771098"/>
            <a:ext cx="1665029" cy="792142"/>
            <a:chOff x="3616333" y="5191936"/>
            <a:chExt cx="2220039" cy="1056189"/>
          </a:xfrm>
        </p:grpSpPr>
        <p:grpSp>
          <p:nvGrpSpPr>
            <p:cNvPr id="45" name="组合 44"/>
            <p:cNvGrpSpPr/>
            <p:nvPr/>
          </p:nvGrpSpPr>
          <p:grpSpPr>
            <a:xfrm>
              <a:off x="3616333" y="5209973"/>
              <a:ext cx="1000117" cy="1038152"/>
              <a:chOff x="3521074" y="5343323"/>
              <a:chExt cx="1000117" cy="1038152"/>
            </a:xfrm>
          </p:grpSpPr>
          <p:sp>
            <p:nvSpPr>
              <p:cNvPr id="49" name="文本框 48"/>
              <p:cNvSpPr txBox="1"/>
              <p:nvPr/>
            </p:nvSpPr>
            <p:spPr>
              <a:xfrm>
                <a:off x="3521074" y="5343323"/>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05</a:t>
                </a:r>
                <a:endParaRPr lang="zh-CN" altLang="en-US" sz="2700" dirty="0">
                  <a:solidFill>
                    <a:schemeClr val="bg1"/>
                  </a:solidFill>
                  <a:latin typeface="Impact" panose="020B0806030902050204" pitchFamily="34" charset="0"/>
                </a:endParaRPr>
              </a:p>
            </p:txBody>
          </p:sp>
          <p:sp>
            <p:nvSpPr>
              <p:cNvPr id="50" name="文本框 49"/>
              <p:cNvSpPr txBox="1"/>
              <p:nvPr/>
            </p:nvSpPr>
            <p:spPr>
              <a:xfrm>
                <a:off x="3696490" y="5765922"/>
                <a:ext cx="673100" cy="615553"/>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46" name="组合 45"/>
            <p:cNvGrpSpPr/>
            <p:nvPr/>
          </p:nvGrpSpPr>
          <p:grpSpPr>
            <a:xfrm>
              <a:off x="4317206" y="5191936"/>
              <a:ext cx="1519166" cy="970126"/>
              <a:chOff x="4420271" y="5132049"/>
              <a:chExt cx="1519166" cy="970126"/>
            </a:xfrm>
          </p:grpSpPr>
          <p:sp>
            <p:nvSpPr>
              <p:cNvPr id="47" name="文本框 46"/>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48" name="文本框 47"/>
              <p:cNvSpPr txBox="1"/>
              <p:nvPr/>
            </p:nvSpPr>
            <p:spPr>
              <a:xfrm>
                <a:off x="4424520" y="5378900"/>
                <a:ext cx="1393002" cy="723275"/>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51" name="组合 50"/>
          <p:cNvGrpSpPr/>
          <p:nvPr/>
        </p:nvGrpSpPr>
        <p:grpSpPr>
          <a:xfrm>
            <a:off x="5173759" y="1756760"/>
            <a:ext cx="1655242" cy="1007091"/>
            <a:chOff x="6898345" y="2180421"/>
            <a:chExt cx="2206989" cy="1342788"/>
          </a:xfrm>
        </p:grpSpPr>
        <p:sp>
          <p:nvSpPr>
            <p:cNvPr id="52" name="同侧圆角矩形 51"/>
            <p:cNvSpPr/>
            <p:nvPr/>
          </p:nvSpPr>
          <p:spPr>
            <a:xfrm rot="5400000" flipH="1">
              <a:off x="7330446" y="1748320"/>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同侧圆角矩形 52"/>
            <p:cNvSpPr/>
            <p:nvPr/>
          </p:nvSpPr>
          <p:spPr>
            <a:xfrm rot="5400000" flipH="1">
              <a:off x="7408191" y="1836485"/>
              <a:ext cx="1187295" cy="2030659"/>
            </a:xfrm>
            <a:prstGeom prst="round2SameRect">
              <a:avLst>
                <a:gd name="adj1" fmla="val 50000"/>
                <a:gd name="adj2" fmla="val 8208"/>
              </a:avLst>
            </a:prstGeom>
            <a:solidFill>
              <a:srgbClr val="368044"/>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4" name="组合 53"/>
          <p:cNvGrpSpPr/>
          <p:nvPr/>
        </p:nvGrpSpPr>
        <p:grpSpPr>
          <a:xfrm flipH="1">
            <a:off x="4369475" y="1709376"/>
            <a:ext cx="1005563" cy="885342"/>
            <a:chOff x="4826146" y="1399826"/>
            <a:chExt cx="1340751" cy="1180456"/>
          </a:xfrm>
        </p:grpSpPr>
        <p:sp>
          <p:nvSpPr>
            <p:cNvPr id="55" name="任意多边形 54"/>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6" name="任意多边形 55"/>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7" name="组合 56"/>
          <p:cNvGrpSpPr/>
          <p:nvPr/>
        </p:nvGrpSpPr>
        <p:grpSpPr>
          <a:xfrm>
            <a:off x="5271079" y="1961348"/>
            <a:ext cx="1557933" cy="792142"/>
            <a:chOff x="4317206" y="5191936"/>
            <a:chExt cx="2077244" cy="1056189"/>
          </a:xfrm>
        </p:grpSpPr>
        <p:grpSp>
          <p:nvGrpSpPr>
            <p:cNvPr id="58" name="组合 57"/>
            <p:cNvGrpSpPr/>
            <p:nvPr/>
          </p:nvGrpSpPr>
          <p:grpSpPr>
            <a:xfrm>
              <a:off x="5394333" y="5209973"/>
              <a:ext cx="1000117" cy="1038152"/>
              <a:chOff x="5299074" y="5343323"/>
              <a:chExt cx="1000117" cy="1038152"/>
            </a:xfrm>
          </p:grpSpPr>
          <p:sp>
            <p:nvSpPr>
              <p:cNvPr id="62" name="文本框 61"/>
              <p:cNvSpPr txBox="1"/>
              <p:nvPr/>
            </p:nvSpPr>
            <p:spPr>
              <a:xfrm>
                <a:off x="5299074" y="5343323"/>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02</a:t>
                </a:r>
                <a:endParaRPr lang="zh-CN" altLang="en-US" sz="2700" dirty="0">
                  <a:solidFill>
                    <a:schemeClr val="bg1"/>
                  </a:solidFill>
                  <a:latin typeface="Impact" panose="020B0806030902050204" pitchFamily="34" charset="0"/>
                </a:endParaRPr>
              </a:p>
            </p:txBody>
          </p:sp>
          <p:sp>
            <p:nvSpPr>
              <p:cNvPr id="63" name="文本框 62"/>
              <p:cNvSpPr txBox="1"/>
              <p:nvPr/>
            </p:nvSpPr>
            <p:spPr>
              <a:xfrm>
                <a:off x="5474490" y="5765922"/>
                <a:ext cx="673100" cy="615553"/>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59" name="组合 58"/>
            <p:cNvGrpSpPr/>
            <p:nvPr/>
          </p:nvGrpSpPr>
          <p:grpSpPr>
            <a:xfrm>
              <a:off x="4317206" y="5191936"/>
              <a:ext cx="1519166" cy="970126"/>
              <a:chOff x="4420271" y="5132049"/>
              <a:chExt cx="1519166" cy="970126"/>
            </a:xfrm>
          </p:grpSpPr>
          <p:sp>
            <p:nvSpPr>
              <p:cNvPr id="60" name="文本框 59"/>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61" name="文本框 60"/>
              <p:cNvSpPr txBox="1"/>
              <p:nvPr/>
            </p:nvSpPr>
            <p:spPr>
              <a:xfrm>
                <a:off x="4424522" y="5378900"/>
                <a:ext cx="1393002" cy="723275"/>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64" name="组合 63"/>
          <p:cNvGrpSpPr/>
          <p:nvPr/>
        </p:nvGrpSpPr>
        <p:grpSpPr>
          <a:xfrm>
            <a:off x="5173759" y="2957026"/>
            <a:ext cx="1655242" cy="1007091"/>
            <a:chOff x="6898345" y="3780775"/>
            <a:chExt cx="2206989" cy="1342788"/>
          </a:xfrm>
        </p:grpSpPr>
        <p:sp>
          <p:nvSpPr>
            <p:cNvPr id="65" name="同侧圆角矩形 64"/>
            <p:cNvSpPr/>
            <p:nvPr/>
          </p:nvSpPr>
          <p:spPr>
            <a:xfrm rot="5400000" flipH="1">
              <a:off x="7330446" y="3348674"/>
              <a:ext cx="1342788" cy="2206989"/>
            </a:xfrm>
            <a:prstGeom prst="round2SameRect">
              <a:avLst>
                <a:gd name="adj1" fmla="val 50000"/>
                <a:gd name="adj2" fmla="val 8985"/>
              </a:avLst>
            </a:prstGeom>
            <a:gradFill flip="none" rotWithShape="1">
              <a:gsLst>
                <a:gs pos="100000">
                  <a:schemeClr val="bg1">
                    <a:lumMod val="85000"/>
                  </a:schemeClr>
                </a:gs>
                <a:gs pos="0">
                  <a:schemeClr val="bg1"/>
                </a:gs>
              </a:gsLst>
              <a:lin ang="13500000" scaled="0"/>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6" name="同侧圆角矩形 65"/>
            <p:cNvSpPr/>
            <p:nvPr/>
          </p:nvSpPr>
          <p:spPr>
            <a:xfrm rot="5400000" flipH="1">
              <a:off x="7408191" y="3436839"/>
              <a:ext cx="1187295" cy="2030659"/>
            </a:xfrm>
            <a:prstGeom prst="round2SameRect">
              <a:avLst>
                <a:gd name="adj1" fmla="val 50000"/>
                <a:gd name="adj2" fmla="val 8208"/>
              </a:avLst>
            </a:prstGeom>
            <a:solidFill>
              <a:srgbClr val="368044"/>
            </a:solidFill>
            <a:ln w="22225">
              <a:gradFill flip="none" rotWithShape="1">
                <a:gsLst>
                  <a:gs pos="0">
                    <a:schemeClr val="bg1">
                      <a:lumMod val="85000"/>
                    </a:schemeClr>
                  </a:gs>
                  <a:gs pos="100000">
                    <a:schemeClr val="bg1"/>
                  </a:gs>
                </a:gsLst>
                <a:lin ang="13500000" scaled="0"/>
                <a:tileRect/>
              </a:gradFill>
            </a:ln>
            <a:effectLst>
              <a:innerShdw blurRad="114300" dist="50800" dir="2700000">
                <a:prstClr val="black">
                  <a:alpha val="35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flipH="1">
            <a:off x="4369475" y="2909642"/>
            <a:ext cx="1005563" cy="885342"/>
            <a:chOff x="4826146" y="1399826"/>
            <a:chExt cx="1340751" cy="1180456"/>
          </a:xfrm>
        </p:grpSpPr>
        <p:sp>
          <p:nvSpPr>
            <p:cNvPr id="68" name="任意多边形 67"/>
            <p:cNvSpPr/>
            <p:nvPr/>
          </p:nvSpPr>
          <p:spPr>
            <a:xfrm rot="-1800000">
              <a:off x="4826146"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gradFill flip="none" rotWithShape="0">
              <a:gsLst>
                <a:gs pos="100000">
                  <a:schemeClr val="bg1">
                    <a:lumMod val="85000"/>
                  </a:schemeClr>
                </a:gs>
                <a:gs pos="0">
                  <a:srgbClr val="FBFBFB"/>
                </a:gs>
              </a:gsLst>
              <a:lin ang="2700000" scaled="1"/>
              <a:tileRect/>
            </a:gradFill>
            <a:ln>
              <a:noFill/>
            </a:ln>
            <a:effectLst>
              <a:outerShdw blurRad="1905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9" name="任意多边形 68"/>
            <p:cNvSpPr/>
            <p:nvPr/>
          </p:nvSpPr>
          <p:spPr>
            <a:xfrm rot="-1800000">
              <a:off x="4826147" y="1399826"/>
              <a:ext cx="1340750" cy="1180456"/>
            </a:xfrm>
            <a:custGeom>
              <a:avLst/>
              <a:gdLst>
                <a:gd name="connsiteX0" fmla="*/ 722604 w 1340750"/>
                <a:gd name="connsiteY0" fmla="*/ 14468 h 1180456"/>
                <a:gd name="connsiteX1" fmla="*/ 742113 w 1340750"/>
                <a:gd name="connsiteY1" fmla="*/ 36586 h 1180456"/>
                <a:gd name="connsiteX2" fmla="*/ 1330788 w 1340750"/>
                <a:gd name="connsiteY2" fmla="*/ 1056200 h 1180456"/>
                <a:gd name="connsiteX3" fmla="*/ 1338208 w 1340750"/>
                <a:gd name="connsiteY3" fmla="*/ 1112560 h 1180456"/>
                <a:gd name="connsiteX4" fmla="*/ 1327677 w 1340750"/>
                <a:gd name="connsiteY4" fmla="*/ 1134141 h 1180456"/>
                <a:gd name="connsiteX5" fmla="*/ 1327484 w 1340750"/>
                <a:gd name="connsiteY5" fmla="*/ 1135094 h 1180456"/>
                <a:gd name="connsiteX6" fmla="*/ 1326496 w 1340750"/>
                <a:gd name="connsiteY6" fmla="*/ 1136559 h 1180456"/>
                <a:gd name="connsiteX7" fmla="*/ 1325721 w 1340750"/>
                <a:gd name="connsiteY7" fmla="*/ 1138148 h 1180456"/>
                <a:gd name="connsiteX8" fmla="*/ 1324991 w 1340750"/>
                <a:gd name="connsiteY8" fmla="*/ 1138792 h 1180456"/>
                <a:gd name="connsiteX9" fmla="*/ 1311567 w 1340750"/>
                <a:gd name="connsiteY9" fmla="*/ 1158702 h 1180456"/>
                <a:gd name="connsiteX10" fmla="*/ 1259049 w 1340750"/>
                <a:gd name="connsiteY10" fmla="*/ 1180456 h 1180456"/>
                <a:gd name="connsiteX11" fmla="*/ 81701 w 1340750"/>
                <a:gd name="connsiteY11" fmla="*/ 1180455 h 1180456"/>
                <a:gd name="connsiteX12" fmla="*/ 29183 w 1340750"/>
                <a:gd name="connsiteY12" fmla="*/ 1158702 h 1180456"/>
                <a:gd name="connsiteX13" fmla="*/ 15758 w 1340750"/>
                <a:gd name="connsiteY13" fmla="*/ 1138791 h 1180456"/>
                <a:gd name="connsiteX14" fmla="*/ 15029 w 1340750"/>
                <a:gd name="connsiteY14" fmla="*/ 1138147 h 1180456"/>
                <a:gd name="connsiteX15" fmla="*/ 14254 w 1340750"/>
                <a:gd name="connsiteY15" fmla="*/ 1136559 h 1180456"/>
                <a:gd name="connsiteX16" fmla="*/ 13266 w 1340750"/>
                <a:gd name="connsiteY16" fmla="*/ 1135094 h 1180456"/>
                <a:gd name="connsiteX17" fmla="*/ 13073 w 1340750"/>
                <a:gd name="connsiteY17" fmla="*/ 1134140 h 1180456"/>
                <a:gd name="connsiteX18" fmla="*/ 2542 w 1340750"/>
                <a:gd name="connsiteY18" fmla="*/ 1112558 h 1180456"/>
                <a:gd name="connsiteX19" fmla="*/ 9962 w 1340750"/>
                <a:gd name="connsiteY19" fmla="*/ 1056199 h 1180456"/>
                <a:gd name="connsiteX20" fmla="*/ 598635 w 1340750"/>
                <a:gd name="connsiteY20" fmla="*/ 36586 h 1180456"/>
                <a:gd name="connsiteX21" fmla="*/ 643733 w 1340750"/>
                <a:gd name="connsiteY21" fmla="*/ 1981 h 1180456"/>
                <a:gd name="connsiteX22" fmla="*/ 667689 w 1340750"/>
                <a:gd name="connsiteY22" fmla="*/ 311 h 1180456"/>
                <a:gd name="connsiteX23" fmla="*/ 668611 w 1340750"/>
                <a:gd name="connsiteY23" fmla="*/ 0 h 1180456"/>
                <a:gd name="connsiteX24" fmla="*/ 670373 w 1340750"/>
                <a:gd name="connsiteY24" fmla="*/ 123 h 1180456"/>
                <a:gd name="connsiteX25" fmla="*/ 672137 w 1340750"/>
                <a:gd name="connsiteY25" fmla="*/ 0 h 1180456"/>
                <a:gd name="connsiteX26" fmla="*/ 673059 w 1340750"/>
                <a:gd name="connsiteY26" fmla="*/ 311 h 1180456"/>
                <a:gd name="connsiteX27" fmla="*/ 697015 w 1340750"/>
                <a:gd name="connsiteY27" fmla="*/ 1981 h 1180456"/>
                <a:gd name="connsiteX28" fmla="*/ 722604 w 1340750"/>
                <a:gd name="connsiteY28" fmla="*/ 14468 h 11804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1340750" h="1180456">
                  <a:moveTo>
                    <a:pt x="722604" y="14468"/>
                  </a:moveTo>
                  <a:cubicBezTo>
                    <a:pt x="730301" y="20284"/>
                    <a:pt x="736986" y="27705"/>
                    <a:pt x="742113" y="36586"/>
                  </a:cubicBezTo>
                  <a:lnTo>
                    <a:pt x="1330788" y="1056200"/>
                  </a:lnTo>
                  <a:cubicBezTo>
                    <a:pt x="1341043" y="1073962"/>
                    <a:pt x="1343127" y="1094199"/>
                    <a:pt x="1338208" y="1112560"/>
                  </a:cubicBezTo>
                  <a:lnTo>
                    <a:pt x="1327677" y="1134141"/>
                  </a:lnTo>
                  <a:lnTo>
                    <a:pt x="1327484" y="1135094"/>
                  </a:lnTo>
                  <a:lnTo>
                    <a:pt x="1326496" y="1136559"/>
                  </a:lnTo>
                  <a:lnTo>
                    <a:pt x="1325721" y="1138148"/>
                  </a:lnTo>
                  <a:lnTo>
                    <a:pt x="1324991" y="1138792"/>
                  </a:lnTo>
                  <a:lnTo>
                    <a:pt x="1311567" y="1158702"/>
                  </a:lnTo>
                  <a:cubicBezTo>
                    <a:pt x="1298126" y="1172143"/>
                    <a:pt x="1279559" y="1180456"/>
                    <a:pt x="1259049" y="1180456"/>
                  </a:cubicBezTo>
                  <a:lnTo>
                    <a:pt x="81701" y="1180455"/>
                  </a:lnTo>
                  <a:cubicBezTo>
                    <a:pt x="61191" y="1180456"/>
                    <a:pt x="42624" y="1172142"/>
                    <a:pt x="29183" y="1158702"/>
                  </a:cubicBezTo>
                  <a:lnTo>
                    <a:pt x="15758" y="1138791"/>
                  </a:lnTo>
                  <a:lnTo>
                    <a:pt x="15029" y="1138147"/>
                  </a:lnTo>
                  <a:lnTo>
                    <a:pt x="14254" y="1136559"/>
                  </a:lnTo>
                  <a:lnTo>
                    <a:pt x="13266" y="1135094"/>
                  </a:lnTo>
                  <a:lnTo>
                    <a:pt x="13073" y="1134140"/>
                  </a:lnTo>
                  <a:lnTo>
                    <a:pt x="2542" y="1112558"/>
                  </a:lnTo>
                  <a:cubicBezTo>
                    <a:pt x="-2377" y="1094198"/>
                    <a:pt x="-293" y="1073962"/>
                    <a:pt x="9962" y="1056199"/>
                  </a:cubicBezTo>
                  <a:lnTo>
                    <a:pt x="598635" y="36586"/>
                  </a:lnTo>
                  <a:cubicBezTo>
                    <a:pt x="608889" y="18824"/>
                    <a:pt x="625373" y="6900"/>
                    <a:pt x="643733" y="1981"/>
                  </a:cubicBezTo>
                  <a:lnTo>
                    <a:pt x="667689" y="311"/>
                  </a:lnTo>
                  <a:lnTo>
                    <a:pt x="668611" y="0"/>
                  </a:lnTo>
                  <a:lnTo>
                    <a:pt x="670373" y="123"/>
                  </a:lnTo>
                  <a:lnTo>
                    <a:pt x="672137" y="0"/>
                  </a:lnTo>
                  <a:lnTo>
                    <a:pt x="673059" y="311"/>
                  </a:lnTo>
                  <a:lnTo>
                    <a:pt x="697015" y="1981"/>
                  </a:lnTo>
                  <a:cubicBezTo>
                    <a:pt x="706195" y="4441"/>
                    <a:pt x="714906" y="8652"/>
                    <a:pt x="722604" y="14468"/>
                  </a:cubicBezTo>
                  <a:close/>
                </a:path>
              </a:pathLst>
            </a:custGeom>
            <a:solidFill>
              <a:srgbClr val="F3F3F3"/>
            </a:solidFill>
            <a:ln>
              <a:noFill/>
            </a:ln>
            <a:effectLst>
              <a:softEdge rad="254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0" name="组合 69"/>
          <p:cNvGrpSpPr/>
          <p:nvPr/>
        </p:nvGrpSpPr>
        <p:grpSpPr>
          <a:xfrm>
            <a:off x="5271079" y="3161613"/>
            <a:ext cx="1557933" cy="792142"/>
            <a:chOff x="4317206" y="5191936"/>
            <a:chExt cx="2077244" cy="1056189"/>
          </a:xfrm>
        </p:grpSpPr>
        <p:grpSp>
          <p:nvGrpSpPr>
            <p:cNvPr id="71" name="组合 70"/>
            <p:cNvGrpSpPr/>
            <p:nvPr/>
          </p:nvGrpSpPr>
          <p:grpSpPr>
            <a:xfrm>
              <a:off x="5394333" y="5209973"/>
              <a:ext cx="1000117" cy="1038152"/>
              <a:chOff x="5299074" y="5343323"/>
              <a:chExt cx="1000117" cy="1038152"/>
            </a:xfrm>
          </p:grpSpPr>
          <p:sp>
            <p:nvSpPr>
              <p:cNvPr id="75" name="文本框 74"/>
              <p:cNvSpPr txBox="1"/>
              <p:nvPr/>
            </p:nvSpPr>
            <p:spPr>
              <a:xfrm>
                <a:off x="5299074" y="5343323"/>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04</a:t>
                </a:r>
                <a:endParaRPr lang="zh-CN" altLang="en-US" sz="2700" dirty="0">
                  <a:solidFill>
                    <a:schemeClr val="bg1"/>
                  </a:solidFill>
                  <a:latin typeface="Impact" panose="020B0806030902050204" pitchFamily="34" charset="0"/>
                </a:endParaRPr>
              </a:p>
            </p:txBody>
          </p:sp>
          <p:sp>
            <p:nvSpPr>
              <p:cNvPr id="76" name="文本框 75"/>
              <p:cNvSpPr txBox="1"/>
              <p:nvPr/>
            </p:nvSpPr>
            <p:spPr>
              <a:xfrm>
                <a:off x="5474490" y="5765922"/>
                <a:ext cx="673100" cy="615553"/>
              </a:xfrm>
              <a:prstGeom prst="rect">
                <a:avLst/>
              </a:prstGeom>
              <a:noFill/>
            </p:spPr>
            <p:txBody>
              <a:bodyPr wrap="square" rtlCol="0">
                <a:spAutoFit/>
              </a:bodyPr>
              <a:lstStyle/>
              <a:p>
                <a:pPr algn="ctr"/>
                <a:r>
                  <a:rPr lang="en-US" altLang="zh-CN" sz="1200" dirty="0">
                    <a:solidFill>
                      <a:schemeClr val="bg1"/>
                    </a:solidFill>
                    <a:latin typeface="LiHei Pro" panose="020B0500000000000000" pitchFamily="34" charset="-122"/>
                    <a:ea typeface="LiHei Pro" panose="020B0500000000000000" pitchFamily="34" charset="-122"/>
                  </a:rPr>
                  <a:t>DATA</a:t>
                </a:r>
                <a:endParaRPr lang="zh-CN" altLang="en-US" sz="1200" dirty="0">
                  <a:solidFill>
                    <a:schemeClr val="bg1"/>
                  </a:solidFill>
                  <a:latin typeface="LiHei Pro" panose="020B0500000000000000" pitchFamily="34" charset="-122"/>
                  <a:ea typeface="LiHei Pro" panose="020B0500000000000000" pitchFamily="34" charset="-122"/>
                </a:endParaRPr>
              </a:p>
            </p:txBody>
          </p:sp>
        </p:grpSp>
        <p:grpSp>
          <p:nvGrpSpPr>
            <p:cNvPr id="72" name="组合 71"/>
            <p:cNvGrpSpPr/>
            <p:nvPr/>
          </p:nvGrpSpPr>
          <p:grpSpPr>
            <a:xfrm>
              <a:off x="4317206" y="5191936"/>
              <a:ext cx="1519166" cy="970126"/>
              <a:chOff x="4420271" y="5132049"/>
              <a:chExt cx="1519166" cy="970126"/>
            </a:xfrm>
          </p:grpSpPr>
          <p:sp>
            <p:nvSpPr>
              <p:cNvPr id="73" name="文本框 72"/>
              <p:cNvSpPr txBox="1"/>
              <p:nvPr/>
            </p:nvSpPr>
            <p:spPr>
              <a:xfrm>
                <a:off x="4420271" y="5132049"/>
                <a:ext cx="1519166" cy="369332"/>
              </a:xfrm>
              <a:prstGeom prst="rect">
                <a:avLst/>
              </a:prstGeom>
              <a:noFill/>
            </p:spPr>
            <p:txBody>
              <a:bodyPr wrap="square" rtlCol="0">
                <a:spAutoFit/>
              </a:bodyPr>
              <a:lstStyle/>
              <a:p>
                <a:r>
                  <a:rPr lang="zh-CN" altLang="en-US" sz="1200" dirty="0">
                    <a:solidFill>
                      <a:schemeClr val="bg1"/>
                    </a:solidFill>
                    <a:latin typeface="时尚中黑简体" panose="01010104010101010101" pitchFamily="2" charset="-122"/>
                    <a:ea typeface="时尚中黑简体" panose="01010104010101010101" pitchFamily="2" charset="-122"/>
                  </a:rPr>
                  <a:t>在此添加标题</a:t>
                </a:r>
              </a:p>
            </p:txBody>
          </p:sp>
          <p:sp>
            <p:nvSpPr>
              <p:cNvPr id="74" name="文本框 73"/>
              <p:cNvSpPr txBox="1"/>
              <p:nvPr/>
            </p:nvSpPr>
            <p:spPr>
              <a:xfrm>
                <a:off x="4424522" y="5378900"/>
                <a:ext cx="1393002" cy="723275"/>
              </a:xfrm>
              <a:prstGeom prst="rect">
                <a:avLst/>
              </a:prstGeom>
              <a:noFill/>
            </p:spPr>
            <p:txBody>
              <a:bodyPr wrap="square" rtlCol="0">
                <a:spAutoFit/>
              </a:bodyPr>
              <a:lstStyle/>
              <a:p>
                <a:pPr algn="just">
                  <a:lnSpc>
                    <a:spcPct val="130000"/>
                  </a:lnSpc>
                </a:pPr>
                <a:r>
                  <a:rPr lang="zh-CN" altLang="en-US" sz="750" dirty="0">
                    <a:solidFill>
                      <a:schemeClr val="bg1"/>
                    </a:solidFill>
                    <a:latin typeface="微软雅黑" panose="020B0503020204020204" pitchFamily="34" charset="-122"/>
                    <a:ea typeface="微软雅黑" panose="020B0503020204020204" pitchFamily="34" charset="-122"/>
                  </a:rPr>
                  <a:t>点击添加文字说明详情介绍点击添加文字说明详情介绍</a:t>
                </a:r>
              </a:p>
            </p:txBody>
          </p:sp>
        </p:grpSp>
      </p:grpSp>
      <p:grpSp>
        <p:nvGrpSpPr>
          <p:cNvPr id="77" name="组合 76"/>
          <p:cNvGrpSpPr/>
          <p:nvPr/>
        </p:nvGrpSpPr>
        <p:grpSpPr>
          <a:xfrm>
            <a:off x="4150397" y="1450679"/>
            <a:ext cx="419100" cy="419100"/>
            <a:chOff x="5533863" y="1772314"/>
            <a:chExt cx="558800" cy="558800"/>
          </a:xfrm>
        </p:grpSpPr>
        <p:sp>
          <p:nvSpPr>
            <p:cNvPr id="78" name="椭圆 77"/>
            <p:cNvSpPr/>
            <p:nvPr/>
          </p:nvSpPr>
          <p:spPr>
            <a:xfrm>
              <a:off x="5533863" y="1772314"/>
              <a:ext cx="558800" cy="558800"/>
            </a:xfrm>
            <a:prstGeom prst="ellipse">
              <a:avLst/>
            </a:prstGeom>
            <a:solidFill>
              <a:srgbClr val="36804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79" name="组合 78"/>
            <p:cNvGrpSpPr/>
            <p:nvPr/>
          </p:nvGrpSpPr>
          <p:grpSpPr>
            <a:xfrm>
              <a:off x="5642766" y="1844527"/>
              <a:ext cx="348943" cy="405128"/>
              <a:chOff x="3267075" y="2523213"/>
              <a:chExt cx="561976" cy="652463"/>
            </a:xfrm>
            <a:solidFill>
              <a:schemeClr val="bg1"/>
            </a:solidFill>
            <a:effectLst/>
          </p:grpSpPr>
          <p:sp>
            <p:nvSpPr>
              <p:cNvPr id="80" name="Freeform 153"/>
              <p:cNvSpPr>
                <a:spLocks/>
              </p:cNvSpPr>
              <p:nvPr/>
            </p:nvSpPr>
            <p:spPr bwMode="auto">
              <a:xfrm>
                <a:off x="3671888" y="2596238"/>
                <a:ext cx="80963" cy="82550"/>
              </a:xfrm>
              <a:custGeom>
                <a:avLst/>
                <a:gdLst>
                  <a:gd name="T0" fmla="*/ 7 w 21"/>
                  <a:gd name="T1" fmla="*/ 22 h 22"/>
                  <a:gd name="T2" fmla="*/ 20 w 21"/>
                  <a:gd name="T3" fmla="*/ 9 h 22"/>
                  <a:gd name="T4" fmla="*/ 20 w 21"/>
                  <a:gd name="T5" fmla="*/ 2 h 22"/>
                  <a:gd name="T6" fmla="*/ 13 w 21"/>
                  <a:gd name="T7" fmla="*/ 2 h 22"/>
                  <a:gd name="T8" fmla="*/ 0 w 21"/>
                  <a:gd name="T9" fmla="*/ 14 h 22"/>
                  <a:gd name="T10" fmla="*/ 7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7" y="22"/>
                    </a:moveTo>
                    <a:cubicBezTo>
                      <a:pt x="20" y="9"/>
                      <a:pt x="20" y="9"/>
                      <a:pt x="20" y="9"/>
                    </a:cubicBezTo>
                    <a:cubicBezTo>
                      <a:pt x="21" y="7"/>
                      <a:pt x="21" y="4"/>
                      <a:pt x="20" y="2"/>
                    </a:cubicBezTo>
                    <a:cubicBezTo>
                      <a:pt x="18" y="0"/>
                      <a:pt x="15" y="0"/>
                      <a:pt x="13" y="2"/>
                    </a:cubicBezTo>
                    <a:cubicBezTo>
                      <a:pt x="0" y="14"/>
                      <a:pt x="0" y="14"/>
                      <a:pt x="0" y="14"/>
                    </a:cubicBezTo>
                    <a:cubicBezTo>
                      <a:pt x="3" y="17"/>
                      <a:pt x="5" y="19"/>
                      <a:pt x="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Freeform 154"/>
              <p:cNvSpPr>
                <a:spLocks/>
              </p:cNvSpPr>
              <p:nvPr/>
            </p:nvSpPr>
            <p:spPr bwMode="auto">
              <a:xfrm>
                <a:off x="3530600" y="2523213"/>
                <a:ext cx="38100" cy="80963"/>
              </a:xfrm>
              <a:custGeom>
                <a:avLst/>
                <a:gdLst>
                  <a:gd name="T0" fmla="*/ 5 w 10"/>
                  <a:gd name="T1" fmla="*/ 21 h 21"/>
                  <a:gd name="T2" fmla="*/ 5 w 10"/>
                  <a:gd name="T3" fmla="*/ 21 h 21"/>
                  <a:gd name="T4" fmla="*/ 10 w 10"/>
                  <a:gd name="T5" fmla="*/ 21 h 21"/>
                  <a:gd name="T6" fmla="*/ 10 w 10"/>
                  <a:gd name="T7" fmla="*/ 5 h 21"/>
                  <a:gd name="T8" fmla="*/ 5 w 10"/>
                  <a:gd name="T9" fmla="*/ 0 h 21"/>
                  <a:gd name="T10" fmla="*/ 0 w 10"/>
                  <a:gd name="T11" fmla="*/ 5 h 21"/>
                  <a:gd name="T12" fmla="*/ 0 w 10"/>
                  <a:gd name="T13" fmla="*/ 21 h 21"/>
                  <a:gd name="T14" fmla="*/ 4 w 10"/>
                  <a:gd name="T15" fmla="*/ 21 h 21"/>
                  <a:gd name="T16" fmla="*/ 5 w 10"/>
                  <a:gd name="T17"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0" h="21">
                    <a:moveTo>
                      <a:pt x="5" y="21"/>
                    </a:moveTo>
                    <a:cubicBezTo>
                      <a:pt x="5" y="21"/>
                      <a:pt x="5" y="21"/>
                      <a:pt x="5" y="21"/>
                    </a:cubicBezTo>
                    <a:cubicBezTo>
                      <a:pt x="6" y="21"/>
                      <a:pt x="8" y="21"/>
                      <a:pt x="10" y="21"/>
                    </a:cubicBezTo>
                    <a:cubicBezTo>
                      <a:pt x="10" y="5"/>
                      <a:pt x="10" y="5"/>
                      <a:pt x="10" y="5"/>
                    </a:cubicBezTo>
                    <a:cubicBezTo>
                      <a:pt x="10" y="2"/>
                      <a:pt x="7" y="0"/>
                      <a:pt x="5" y="0"/>
                    </a:cubicBezTo>
                    <a:cubicBezTo>
                      <a:pt x="2" y="0"/>
                      <a:pt x="0" y="2"/>
                      <a:pt x="0" y="5"/>
                    </a:cubicBezTo>
                    <a:cubicBezTo>
                      <a:pt x="0" y="21"/>
                      <a:pt x="0" y="21"/>
                      <a:pt x="0" y="21"/>
                    </a:cubicBezTo>
                    <a:cubicBezTo>
                      <a:pt x="1" y="21"/>
                      <a:pt x="3" y="21"/>
                      <a:pt x="4" y="21"/>
                    </a:cubicBezTo>
                    <a:lnTo>
                      <a:pt x="5"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155"/>
              <p:cNvSpPr>
                <a:spLocks/>
              </p:cNvSpPr>
              <p:nvPr/>
            </p:nvSpPr>
            <p:spPr bwMode="auto">
              <a:xfrm>
                <a:off x="3343275" y="2596238"/>
                <a:ext cx="80963" cy="82550"/>
              </a:xfrm>
              <a:custGeom>
                <a:avLst/>
                <a:gdLst>
                  <a:gd name="T0" fmla="*/ 14 w 21"/>
                  <a:gd name="T1" fmla="*/ 22 h 22"/>
                  <a:gd name="T2" fmla="*/ 21 w 21"/>
                  <a:gd name="T3" fmla="*/ 14 h 22"/>
                  <a:gd name="T4" fmla="*/ 9 w 21"/>
                  <a:gd name="T5" fmla="*/ 2 h 22"/>
                  <a:gd name="T6" fmla="*/ 2 w 21"/>
                  <a:gd name="T7" fmla="*/ 2 h 22"/>
                  <a:gd name="T8" fmla="*/ 2 w 21"/>
                  <a:gd name="T9" fmla="*/ 9 h 22"/>
                  <a:gd name="T10" fmla="*/ 14 w 21"/>
                  <a:gd name="T11" fmla="*/ 22 h 22"/>
                </a:gdLst>
                <a:ahLst/>
                <a:cxnLst>
                  <a:cxn ang="0">
                    <a:pos x="T0" y="T1"/>
                  </a:cxn>
                  <a:cxn ang="0">
                    <a:pos x="T2" y="T3"/>
                  </a:cxn>
                  <a:cxn ang="0">
                    <a:pos x="T4" y="T5"/>
                  </a:cxn>
                  <a:cxn ang="0">
                    <a:pos x="T6" y="T7"/>
                  </a:cxn>
                  <a:cxn ang="0">
                    <a:pos x="T8" y="T9"/>
                  </a:cxn>
                  <a:cxn ang="0">
                    <a:pos x="T10" y="T11"/>
                  </a:cxn>
                </a:cxnLst>
                <a:rect l="0" t="0" r="r" b="b"/>
                <a:pathLst>
                  <a:path w="21" h="22">
                    <a:moveTo>
                      <a:pt x="14" y="22"/>
                    </a:moveTo>
                    <a:cubicBezTo>
                      <a:pt x="16" y="19"/>
                      <a:pt x="18" y="17"/>
                      <a:pt x="21" y="14"/>
                    </a:cubicBezTo>
                    <a:cubicBezTo>
                      <a:pt x="9" y="2"/>
                      <a:pt x="9" y="2"/>
                      <a:pt x="9" y="2"/>
                    </a:cubicBezTo>
                    <a:cubicBezTo>
                      <a:pt x="7" y="0"/>
                      <a:pt x="4" y="0"/>
                      <a:pt x="2" y="2"/>
                    </a:cubicBezTo>
                    <a:cubicBezTo>
                      <a:pt x="0" y="4"/>
                      <a:pt x="0" y="7"/>
                      <a:pt x="2" y="9"/>
                    </a:cubicBezTo>
                    <a:lnTo>
                      <a:pt x="14"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3" name="Freeform 156"/>
              <p:cNvSpPr>
                <a:spLocks/>
              </p:cNvSpPr>
              <p:nvPr/>
            </p:nvSpPr>
            <p:spPr bwMode="auto">
              <a:xfrm>
                <a:off x="3267075" y="2781976"/>
                <a:ext cx="87313" cy="38100"/>
              </a:xfrm>
              <a:custGeom>
                <a:avLst/>
                <a:gdLst>
                  <a:gd name="T0" fmla="*/ 22 w 23"/>
                  <a:gd name="T1" fmla="*/ 7 h 10"/>
                  <a:gd name="T2" fmla="*/ 23 w 23"/>
                  <a:gd name="T3" fmla="*/ 0 h 10"/>
                  <a:gd name="T4" fmla="*/ 5 w 23"/>
                  <a:gd name="T5" fmla="*/ 0 h 10"/>
                  <a:gd name="T6" fmla="*/ 0 w 23"/>
                  <a:gd name="T7" fmla="*/ 5 h 10"/>
                  <a:gd name="T8" fmla="*/ 5 w 23"/>
                  <a:gd name="T9" fmla="*/ 10 h 10"/>
                  <a:gd name="T10" fmla="*/ 22 w 23"/>
                  <a:gd name="T11" fmla="*/ 10 h 10"/>
                  <a:gd name="T12" fmla="*/ 22 w 23"/>
                  <a:gd name="T13" fmla="*/ 7 h 10"/>
                </a:gdLst>
                <a:ahLst/>
                <a:cxnLst>
                  <a:cxn ang="0">
                    <a:pos x="T0" y="T1"/>
                  </a:cxn>
                  <a:cxn ang="0">
                    <a:pos x="T2" y="T3"/>
                  </a:cxn>
                  <a:cxn ang="0">
                    <a:pos x="T4" y="T5"/>
                  </a:cxn>
                  <a:cxn ang="0">
                    <a:pos x="T6" y="T7"/>
                  </a:cxn>
                  <a:cxn ang="0">
                    <a:pos x="T8" y="T9"/>
                  </a:cxn>
                  <a:cxn ang="0">
                    <a:pos x="T10" y="T11"/>
                  </a:cxn>
                  <a:cxn ang="0">
                    <a:pos x="T12" y="T13"/>
                  </a:cxn>
                </a:cxnLst>
                <a:rect l="0" t="0" r="r" b="b"/>
                <a:pathLst>
                  <a:path w="23" h="10">
                    <a:moveTo>
                      <a:pt x="22" y="7"/>
                    </a:moveTo>
                    <a:cubicBezTo>
                      <a:pt x="22" y="5"/>
                      <a:pt x="22" y="3"/>
                      <a:pt x="23" y="0"/>
                    </a:cubicBezTo>
                    <a:cubicBezTo>
                      <a:pt x="5" y="0"/>
                      <a:pt x="5" y="0"/>
                      <a:pt x="5" y="0"/>
                    </a:cubicBezTo>
                    <a:cubicBezTo>
                      <a:pt x="2" y="0"/>
                      <a:pt x="0" y="2"/>
                      <a:pt x="0" y="5"/>
                    </a:cubicBezTo>
                    <a:cubicBezTo>
                      <a:pt x="0" y="8"/>
                      <a:pt x="2" y="10"/>
                      <a:pt x="5" y="10"/>
                    </a:cubicBezTo>
                    <a:cubicBezTo>
                      <a:pt x="22" y="10"/>
                      <a:pt x="22" y="10"/>
                      <a:pt x="22" y="10"/>
                    </a:cubicBezTo>
                    <a:cubicBezTo>
                      <a:pt x="22" y="9"/>
                      <a:pt x="22" y="8"/>
                      <a:pt x="2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4" name="Freeform 157"/>
              <p:cNvSpPr>
                <a:spLocks/>
              </p:cNvSpPr>
              <p:nvPr/>
            </p:nvSpPr>
            <p:spPr bwMode="auto">
              <a:xfrm>
                <a:off x="3508375" y="3156626"/>
                <a:ext cx="79375" cy="19050"/>
              </a:xfrm>
              <a:custGeom>
                <a:avLst/>
                <a:gdLst>
                  <a:gd name="T0" fmla="*/ 13 w 21"/>
                  <a:gd name="T1" fmla="*/ 0 h 5"/>
                  <a:gd name="T2" fmla="*/ 8 w 21"/>
                  <a:gd name="T3" fmla="*/ 0 h 5"/>
                  <a:gd name="T4" fmla="*/ 0 w 21"/>
                  <a:gd name="T5" fmla="*/ 0 h 5"/>
                  <a:gd name="T6" fmla="*/ 0 w 21"/>
                  <a:gd name="T7" fmla="*/ 0 h 5"/>
                  <a:gd name="T8" fmla="*/ 8 w 21"/>
                  <a:gd name="T9" fmla="*/ 5 h 5"/>
                  <a:gd name="T10" fmla="*/ 8 w 21"/>
                  <a:gd name="T11" fmla="*/ 5 h 5"/>
                  <a:gd name="T12" fmla="*/ 13 w 21"/>
                  <a:gd name="T13" fmla="*/ 5 h 5"/>
                  <a:gd name="T14" fmla="*/ 14 w 21"/>
                  <a:gd name="T15" fmla="*/ 5 h 5"/>
                  <a:gd name="T16" fmla="*/ 21 w 21"/>
                  <a:gd name="T17" fmla="*/ 0 h 5"/>
                  <a:gd name="T18" fmla="*/ 21 w 21"/>
                  <a:gd name="T19" fmla="*/ 0 h 5"/>
                  <a:gd name="T20" fmla="*/ 13 w 21"/>
                  <a:gd name="T2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1" h="5">
                    <a:moveTo>
                      <a:pt x="13" y="0"/>
                    </a:moveTo>
                    <a:cubicBezTo>
                      <a:pt x="8" y="0"/>
                      <a:pt x="8" y="0"/>
                      <a:pt x="8" y="0"/>
                    </a:cubicBezTo>
                    <a:cubicBezTo>
                      <a:pt x="0" y="0"/>
                      <a:pt x="0" y="0"/>
                      <a:pt x="0" y="0"/>
                    </a:cubicBezTo>
                    <a:cubicBezTo>
                      <a:pt x="0" y="0"/>
                      <a:pt x="0" y="0"/>
                      <a:pt x="0" y="0"/>
                    </a:cubicBezTo>
                    <a:cubicBezTo>
                      <a:pt x="0" y="3"/>
                      <a:pt x="4" y="5"/>
                      <a:pt x="8" y="5"/>
                    </a:cubicBezTo>
                    <a:cubicBezTo>
                      <a:pt x="8" y="5"/>
                      <a:pt x="8" y="5"/>
                      <a:pt x="8" y="5"/>
                    </a:cubicBezTo>
                    <a:cubicBezTo>
                      <a:pt x="13" y="5"/>
                      <a:pt x="13" y="5"/>
                      <a:pt x="13" y="5"/>
                    </a:cubicBezTo>
                    <a:cubicBezTo>
                      <a:pt x="14" y="5"/>
                      <a:pt x="14" y="5"/>
                      <a:pt x="14" y="5"/>
                    </a:cubicBezTo>
                    <a:cubicBezTo>
                      <a:pt x="17" y="5"/>
                      <a:pt x="21" y="3"/>
                      <a:pt x="21" y="0"/>
                    </a:cubicBezTo>
                    <a:cubicBezTo>
                      <a:pt x="21" y="0"/>
                      <a:pt x="21" y="0"/>
                      <a:pt x="21" y="0"/>
                    </a:cubicBezTo>
                    <a:lnTo>
                      <a:pt x="13"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158"/>
              <p:cNvSpPr>
                <a:spLocks/>
              </p:cNvSpPr>
              <p:nvPr/>
            </p:nvSpPr>
            <p:spPr bwMode="auto">
              <a:xfrm>
                <a:off x="3481388" y="3112176"/>
                <a:ext cx="133350" cy="33338"/>
              </a:xfrm>
              <a:custGeom>
                <a:avLst/>
                <a:gdLst>
                  <a:gd name="T0" fmla="*/ 30 w 35"/>
                  <a:gd name="T1" fmla="*/ 0 h 9"/>
                  <a:gd name="T2" fmla="*/ 5 w 35"/>
                  <a:gd name="T3" fmla="*/ 0 h 9"/>
                  <a:gd name="T4" fmla="*/ 0 w 35"/>
                  <a:gd name="T5" fmla="*/ 4 h 9"/>
                  <a:gd name="T6" fmla="*/ 5 w 35"/>
                  <a:gd name="T7" fmla="*/ 9 h 9"/>
                  <a:gd name="T8" fmla="*/ 30 w 35"/>
                  <a:gd name="T9" fmla="*/ 9 h 9"/>
                  <a:gd name="T10" fmla="*/ 35 w 35"/>
                  <a:gd name="T11" fmla="*/ 4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4"/>
                    </a:cubicBezTo>
                    <a:cubicBezTo>
                      <a:pt x="0" y="7"/>
                      <a:pt x="3" y="9"/>
                      <a:pt x="5" y="9"/>
                    </a:cubicBezTo>
                    <a:cubicBezTo>
                      <a:pt x="30" y="9"/>
                      <a:pt x="30" y="9"/>
                      <a:pt x="30" y="9"/>
                    </a:cubicBezTo>
                    <a:cubicBezTo>
                      <a:pt x="33" y="9"/>
                      <a:pt x="35" y="7"/>
                      <a:pt x="35" y="4"/>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6" name="Freeform 159"/>
              <p:cNvSpPr>
                <a:spLocks/>
              </p:cNvSpPr>
              <p:nvPr/>
            </p:nvSpPr>
            <p:spPr bwMode="auto">
              <a:xfrm>
                <a:off x="3481388" y="3066138"/>
                <a:ext cx="133350" cy="34925"/>
              </a:xfrm>
              <a:custGeom>
                <a:avLst/>
                <a:gdLst>
                  <a:gd name="T0" fmla="*/ 30 w 35"/>
                  <a:gd name="T1" fmla="*/ 0 h 9"/>
                  <a:gd name="T2" fmla="*/ 5 w 35"/>
                  <a:gd name="T3" fmla="*/ 0 h 9"/>
                  <a:gd name="T4" fmla="*/ 0 w 35"/>
                  <a:gd name="T5" fmla="*/ 5 h 9"/>
                  <a:gd name="T6" fmla="*/ 5 w 35"/>
                  <a:gd name="T7" fmla="*/ 9 h 9"/>
                  <a:gd name="T8" fmla="*/ 30 w 35"/>
                  <a:gd name="T9" fmla="*/ 9 h 9"/>
                  <a:gd name="T10" fmla="*/ 35 w 35"/>
                  <a:gd name="T11" fmla="*/ 5 h 9"/>
                  <a:gd name="T12" fmla="*/ 30 w 35"/>
                  <a:gd name="T13" fmla="*/ 0 h 9"/>
                </a:gdLst>
                <a:ahLst/>
                <a:cxnLst>
                  <a:cxn ang="0">
                    <a:pos x="T0" y="T1"/>
                  </a:cxn>
                  <a:cxn ang="0">
                    <a:pos x="T2" y="T3"/>
                  </a:cxn>
                  <a:cxn ang="0">
                    <a:pos x="T4" y="T5"/>
                  </a:cxn>
                  <a:cxn ang="0">
                    <a:pos x="T6" y="T7"/>
                  </a:cxn>
                  <a:cxn ang="0">
                    <a:pos x="T8" y="T9"/>
                  </a:cxn>
                  <a:cxn ang="0">
                    <a:pos x="T10" y="T11"/>
                  </a:cxn>
                  <a:cxn ang="0">
                    <a:pos x="T12" y="T13"/>
                  </a:cxn>
                </a:cxnLst>
                <a:rect l="0" t="0" r="r" b="b"/>
                <a:pathLst>
                  <a:path w="35" h="9">
                    <a:moveTo>
                      <a:pt x="30" y="0"/>
                    </a:moveTo>
                    <a:cubicBezTo>
                      <a:pt x="5" y="0"/>
                      <a:pt x="5" y="0"/>
                      <a:pt x="5" y="0"/>
                    </a:cubicBezTo>
                    <a:cubicBezTo>
                      <a:pt x="3" y="0"/>
                      <a:pt x="0" y="2"/>
                      <a:pt x="0" y="5"/>
                    </a:cubicBezTo>
                    <a:cubicBezTo>
                      <a:pt x="0" y="7"/>
                      <a:pt x="3" y="9"/>
                      <a:pt x="5" y="9"/>
                    </a:cubicBezTo>
                    <a:cubicBezTo>
                      <a:pt x="30" y="9"/>
                      <a:pt x="30" y="9"/>
                      <a:pt x="30" y="9"/>
                    </a:cubicBezTo>
                    <a:cubicBezTo>
                      <a:pt x="33" y="9"/>
                      <a:pt x="35" y="7"/>
                      <a:pt x="35" y="5"/>
                    </a:cubicBezTo>
                    <a:cubicBezTo>
                      <a:pt x="35" y="2"/>
                      <a:pt x="33"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7" name="Freeform 160"/>
              <p:cNvSpPr>
                <a:spLocks noEditPoints="1"/>
              </p:cNvSpPr>
              <p:nvPr/>
            </p:nvSpPr>
            <p:spPr bwMode="auto">
              <a:xfrm>
                <a:off x="3378200" y="2637513"/>
                <a:ext cx="339725" cy="417513"/>
              </a:xfrm>
              <a:custGeom>
                <a:avLst/>
                <a:gdLst>
                  <a:gd name="T0" fmla="*/ 80 w 89"/>
                  <a:gd name="T1" fmla="*/ 18 h 110"/>
                  <a:gd name="T2" fmla="*/ 61 w 89"/>
                  <a:gd name="T3" fmla="*/ 3 h 110"/>
                  <a:gd name="T4" fmla="*/ 49 w 89"/>
                  <a:gd name="T5" fmla="*/ 1 h 110"/>
                  <a:gd name="T6" fmla="*/ 49 w 89"/>
                  <a:gd name="T7" fmla="*/ 1 h 110"/>
                  <a:gd name="T8" fmla="*/ 45 w 89"/>
                  <a:gd name="T9" fmla="*/ 0 h 110"/>
                  <a:gd name="T10" fmla="*/ 45 w 89"/>
                  <a:gd name="T11" fmla="*/ 0 h 110"/>
                  <a:gd name="T12" fmla="*/ 40 w 89"/>
                  <a:gd name="T13" fmla="*/ 1 h 110"/>
                  <a:gd name="T14" fmla="*/ 40 w 89"/>
                  <a:gd name="T15" fmla="*/ 1 h 110"/>
                  <a:gd name="T16" fmla="*/ 29 w 89"/>
                  <a:gd name="T17" fmla="*/ 3 h 110"/>
                  <a:gd name="T18" fmla="*/ 9 w 89"/>
                  <a:gd name="T19" fmla="*/ 18 h 110"/>
                  <a:gd name="T20" fmla="*/ 3 w 89"/>
                  <a:gd name="T21" fmla="*/ 63 h 110"/>
                  <a:gd name="T22" fmla="*/ 19 w 89"/>
                  <a:gd name="T23" fmla="*/ 85 h 110"/>
                  <a:gd name="T24" fmla="*/ 21 w 89"/>
                  <a:gd name="T25" fmla="*/ 99 h 110"/>
                  <a:gd name="T26" fmla="*/ 21 w 89"/>
                  <a:gd name="T27" fmla="*/ 99 h 110"/>
                  <a:gd name="T28" fmla="*/ 21 w 89"/>
                  <a:gd name="T29" fmla="*/ 99 h 110"/>
                  <a:gd name="T30" fmla="*/ 57 w 89"/>
                  <a:gd name="T31" fmla="*/ 110 h 110"/>
                  <a:gd name="T32" fmla="*/ 68 w 89"/>
                  <a:gd name="T33" fmla="*/ 99 h 110"/>
                  <a:gd name="T34" fmla="*/ 68 w 89"/>
                  <a:gd name="T35" fmla="*/ 99 h 110"/>
                  <a:gd name="T36" fmla="*/ 69 w 89"/>
                  <a:gd name="T37" fmla="*/ 88 h 110"/>
                  <a:gd name="T38" fmla="*/ 74 w 89"/>
                  <a:gd name="T39" fmla="*/ 81 h 110"/>
                  <a:gd name="T40" fmla="*/ 89 w 89"/>
                  <a:gd name="T41" fmla="*/ 45 h 110"/>
                  <a:gd name="T42" fmla="*/ 70 w 89"/>
                  <a:gd name="T43" fmla="*/ 74 h 110"/>
                  <a:gd name="T44" fmla="*/ 61 w 89"/>
                  <a:gd name="T45" fmla="*/ 87 h 110"/>
                  <a:gd name="T46" fmla="*/ 60 w 89"/>
                  <a:gd name="T47" fmla="*/ 99 h 110"/>
                  <a:gd name="T48" fmla="*/ 32 w 89"/>
                  <a:gd name="T49" fmla="*/ 102 h 110"/>
                  <a:gd name="T50" fmla="*/ 29 w 89"/>
                  <a:gd name="T51" fmla="*/ 99 h 110"/>
                  <a:gd name="T52" fmla="*/ 28 w 89"/>
                  <a:gd name="T53" fmla="*/ 87 h 110"/>
                  <a:gd name="T54" fmla="*/ 20 w 89"/>
                  <a:gd name="T55" fmla="*/ 75 h 110"/>
                  <a:gd name="T56" fmla="*/ 7 w 89"/>
                  <a:gd name="T57" fmla="*/ 45 h 110"/>
                  <a:gd name="T58" fmla="*/ 34 w 89"/>
                  <a:gd name="T59" fmla="*/ 9 h 110"/>
                  <a:gd name="T60" fmla="*/ 41 w 89"/>
                  <a:gd name="T61" fmla="*/ 8 h 110"/>
                  <a:gd name="T62" fmla="*/ 41 w 89"/>
                  <a:gd name="T63" fmla="*/ 8 h 110"/>
                  <a:gd name="T64" fmla="*/ 45 w 89"/>
                  <a:gd name="T65" fmla="*/ 8 h 110"/>
                  <a:gd name="T66" fmla="*/ 48 w 89"/>
                  <a:gd name="T67" fmla="*/ 8 h 110"/>
                  <a:gd name="T68" fmla="*/ 49 w 89"/>
                  <a:gd name="T69" fmla="*/ 8 h 110"/>
                  <a:gd name="T70" fmla="*/ 54 w 89"/>
                  <a:gd name="T71" fmla="*/ 9 h 110"/>
                  <a:gd name="T72" fmla="*/ 74 w 89"/>
                  <a:gd name="T73" fmla="*/ 23 h 110"/>
                  <a:gd name="T74" fmla="*/ 79 w 89"/>
                  <a:gd name="T75" fmla="*/ 61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89" h="110">
                    <a:moveTo>
                      <a:pt x="89" y="45"/>
                    </a:moveTo>
                    <a:cubicBezTo>
                      <a:pt x="89" y="35"/>
                      <a:pt x="86" y="26"/>
                      <a:pt x="80" y="18"/>
                    </a:cubicBezTo>
                    <a:cubicBezTo>
                      <a:pt x="75" y="12"/>
                      <a:pt x="69" y="6"/>
                      <a:pt x="61" y="3"/>
                    </a:cubicBezTo>
                    <a:cubicBezTo>
                      <a:pt x="61" y="3"/>
                      <a:pt x="61" y="3"/>
                      <a:pt x="61" y="3"/>
                    </a:cubicBezTo>
                    <a:cubicBezTo>
                      <a:pt x="57" y="2"/>
                      <a:pt x="57" y="2"/>
                      <a:pt x="57" y="2"/>
                    </a:cubicBezTo>
                    <a:cubicBezTo>
                      <a:pt x="55" y="1"/>
                      <a:pt x="52" y="1"/>
                      <a:pt x="49" y="1"/>
                    </a:cubicBezTo>
                    <a:cubicBezTo>
                      <a:pt x="49" y="1"/>
                      <a:pt x="49" y="1"/>
                      <a:pt x="49" y="1"/>
                    </a:cubicBezTo>
                    <a:cubicBezTo>
                      <a:pt x="49" y="1"/>
                      <a:pt x="49" y="1"/>
                      <a:pt x="49" y="1"/>
                    </a:cubicBezTo>
                    <a:cubicBezTo>
                      <a:pt x="49" y="1"/>
                      <a:pt x="49" y="1"/>
                      <a:pt x="49" y="1"/>
                    </a:cubicBezTo>
                    <a:cubicBezTo>
                      <a:pt x="48" y="0"/>
                      <a:pt x="46" y="0"/>
                      <a:pt x="45" y="0"/>
                    </a:cubicBezTo>
                    <a:cubicBezTo>
                      <a:pt x="45" y="0"/>
                      <a:pt x="45" y="0"/>
                      <a:pt x="45" y="0"/>
                    </a:cubicBezTo>
                    <a:cubicBezTo>
                      <a:pt x="45" y="0"/>
                      <a:pt x="45" y="0"/>
                      <a:pt x="45" y="0"/>
                    </a:cubicBezTo>
                    <a:cubicBezTo>
                      <a:pt x="45" y="0"/>
                      <a:pt x="45" y="0"/>
                      <a:pt x="45" y="0"/>
                    </a:cubicBezTo>
                    <a:cubicBezTo>
                      <a:pt x="43" y="0"/>
                      <a:pt x="42" y="0"/>
                      <a:pt x="40" y="1"/>
                    </a:cubicBezTo>
                    <a:cubicBezTo>
                      <a:pt x="40" y="1"/>
                      <a:pt x="40" y="1"/>
                      <a:pt x="40" y="1"/>
                    </a:cubicBezTo>
                    <a:cubicBezTo>
                      <a:pt x="40" y="1"/>
                      <a:pt x="40" y="1"/>
                      <a:pt x="40" y="1"/>
                    </a:cubicBezTo>
                    <a:cubicBezTo>
                      <a:pt x="37" y="1"/>
                      <a:pt x="34" y="1"/>
                      <a:pt x="32" y="2"/>
                    </a:cubicBezTo>
                    <a:cubicBezTo>
                      <a:pt x="29" y="3"/>
                      <a:pt x="29" y="3"/>
                      <a:pt x="29" y="3"/>
                    </a:cubicBezTo>
                    <a:cubicBezTo>
                      <a:pt x="29" y="3"/>
                      <a:pt x="29" y="3"/>
                      <a:pt x="29" y="3"/>
                    </a:cubicBezTo>
                    <a:cubicBezTo>
                      <a:pt x="21" y="6"/>
                      <a:pt x="14" y="12"/>
                      <a:pt x="9" y="18"/>
                    </a:cubicBezTo>
                    <a:cubicBezTo>
                      <a:pt x="3" y="26"/>
                      <a:pt x="0" y="35"/>
                      <a:pt x="0" y="45"/>
                    </a:cubicBezTo>
                    <a:cubicBezTo>
                      <a:pt x="0" y="52"/>
                      <a:pt x="1" y="58"/>
                      <a:pt x="3" y="63"/>
                    </a:cubicBezTo>
                    <a:cubicBezTo>
                      <a:pt x="6" y="71"/>
                      <a:pt x="10" y="76"/>
                      <a:pt x="14" y="80"/>
                    </a:cubicBezTo>
                    <a:cubicBezTo>
                      <a:pt x="16" y="82"/>
                      <a:pt x="17" y="83"/>
                      <a:pt x="19" y="85"/>
                    </a:cubicBezTo>
                    <a:cubicBezTo>
                      <a:pt x="20" y="86"/>
                      <a:pt x="20" y="87"/>
                      <a:pt x="20" y="88"/>
                    </a:cubicBezTo>
                    <a:cubicBezTo>
                      <a:pt x="21" y="92"/>
                      <a:pt x="21" y="97"/>
                      <a:pt x="21" y="99"/>
                    </a:cubicBezTo>
                    <a:cubicBezTo>
                      <a:pt x="21" y="99"/>
                      <a:pt x="21" y="99"/>
                      <a:pt x="21" y="99"/>
                    </a:cubicBezTo>
                    <a:cubicBezTo>
                      <a:pt x="21" y="99"/>
                      <a:pt x="21" y="99"/>
                      <a:pt x="21" y="99"/>
                    </a:cubicBezTo>
                    <a:cubicBezTo>
                      <a:pt x="21" y="99"/>
                      <a:pt x="21" y="99"/>
                      <a:pt x="21" y="99"/>
                    </a:cubicBezTo>
                    <a:cubicBezTo>
                      <a:pt x="21" y="99"/>
                      <a:pt x="21" y="99"/>
                      <a:pt x="21" y="99"/>
                    </a:cubicBezTo>
                    <a:cubicBezTo>
                      <a:pt x="21" y="105"/>
                      <a:pt x="26" y="110"/>
                      <a:pt x="32" y="110"/>
                    </a:cubicBezTo>
                    <a:cubicBezTo>
                      <a:pt x="57" y="110"/>
                      <a:pt x="57" y="110"/>
                      <a:pt x="57" y="110"/>
                    </a:cubicBezTo>
                    <a:cubicBezTo>
                      <a:pt x="63" y="110"/>
                      <a:pt x="68" y="105"/>
                      <a:pt x="68" y="99"/>
                    </a:cubicBezTo>
                    <a:cubicBezTo>
                      <a:pt x="68" y="99"/>
                      <a:pt x="68" y="99"/>
                      <a:pt x="68" y="99"/>
                    </a:cubicBezTo>
                    <a:cubicBezTo>
                      <a:pt x="68" y="99"/>
                      <a:pt x="68" y="99"/>
                      <a:pt x="68" y="99"/>
                    </a:cubicBezTo>
                    <a:cubicBezTo>
                      <a:pt x="68" y="99"/>
                      <a:pt x="68" y="99"/>
                      <a:pt x="68" y="99"/>
                    </a:cubicBezTo>
                    <a:cubicBezTo>
                      <a:pt x="68" y="99"/>
                      <a:pt x="68" y="99"/>
                      <a:pt x="68" y="99"/>
                    </a:cubicBezTo>
                    <a:cubicBezTo>
                      <a:pt x="68" y="97"/>
                      <a:pt x="68" y="92"/>
                      <a:pt x="69" y="88"/>
                    </a:cubicBezTo>
                    <a:cubicBezTo>
                      <a:pt x="69" y="87"/>
                      <a:pt x="69" y="87"/>
                      <a:pt x="70" y="86"/>
                    </a:cubicBezTo>
                    <a:cubicBezTo>
                      <a:pt x="71" y="84"/>
                      <a:pt x="72" y="83"/>
                      <a:pt x="74" y="81"/>
                    </a:cubicBezTo>
                    <a:cubicBezTo>
                      <a:pt x="77" y="77"/>
                      <a:pt x="81" y="73"/>
                      <a:pt x="84" y="68"/>
                    </a:cubicBezTo>
                    <a:cubicBezTo>
                      <a:pt x="87" y="62"/>
                      <a:pt x="89" y="55"/>
                      <a:pt x="89" y="45"/>
                    </a:cubicBezTo>
                    <a:close/>
                    <a:moveTo>
                      <a:pt x="79" y="61"/>
                    </a:moveTo>
                    <a:cubicBezTo>
                      <a:pt x="77" y="67"/>
                      <a:pt x="73" y="71"/>
                      <a:pt x="70" y="74"/>
                    </a:cubicBezTo>
                    <a:cubicBezTo>
                      <a:pt x="68" y="76"/>
                      <a:pt x="66" y="78"/>
                      <a:pt x="65" y="80"/>
                    </a:cubicBezTo>
                    <a:cubicBezTo>
                      <a:pt x="63" y="82"/>
                      <a:pt x="62" y="84"/>
                      <a:pt x="61" y="87"/>
                    </a:cubicBezTo>
                    <a:cubicBezTo>
                      <a:pt x="60" y="92"/>
                      <a:pt x="60" y="97"/>
                      <a:pt x="60" y="99"/>
                    </a:cubicBezTo>
                    <a:cubicBezTo>
                      <a:pt x="60" y="99"/>
                      <a:pt x="60" y="99"/>
                      <a:pt x="60" y="99"/>
                    </a:cubicBezTo>
                    <a:cubicBezTo>
                      <a:pt x="60" y="101"/>
                      <a:pt x="59" y="102"/>
                      <a:pt x="57" y="102"/>
                    </a:cubicBezTo>
                    <a:cubicBezTo>
                      <a:pt x="32" y="102"/>
                      <a:pt x="32" y="102"/>
                      <a:pt x="32" y="102"/>
                    </a:cubicBezTo>
                    <a:cubicBezTo>
                      <a:pt x="31" y="102"/>
                      <a:pt x="30" y="102"/>
                      <a:pt x="30" y="101"/>
                    </a:cubicBezTo>
                    <a:cubicBezTo>
                      <a:pt x="29" y="101"/>
                      <a:pt x="29" y="100"/>
                      <a:pt x="29" y="99"/>
                    </a:cubicBezTo>
                    <a:cubicBezTo>
                      <a:pt x="29" y="99"/>
                      <a:pt x="29" y="99"/>
                      <a:pt x="29" y="99"/>
                    </a:cubicBezTo>
                    <a:cubicBezTo>
                      <a:pt x="29" y="97"/>
                      <a:pt x="29" y="92"/>
                      <a:pt x="28" y="87"/>
                    </a:cubicBezTo>
                    <a:cubicBezTo>
                      <a:pt x="27" y="85"/>
                      <a:pt x="27" y="83"/>
                      <a:pt x="26" y="82"/>
                    </a:cubicBezTo>
                    <a:cubicBezTo>
                      <a:pt x="24" y="79"/>
                      <a:pt x="22" y="77"/>
                      <a:pt x="20" y="75"/>
                    </a:cubicBezTo>
                    <a:cubicBezTo>
                      <a:pt x="17" y="72"/>
                      <a:pt x="14" y="69"/>
                      <a:pt x="12" y="64"/>
                    </a:cubicBezTo>
                    <a:cubicBezTo>
                      <a:pt x="9" y="60"/>
                      <a:pt x="7" y="54"/>
                      <a:pt x="7" y="45"/>
                    </a:cubicBezTo>
                    <a:cubicBezTo>
                      <a:pt x="7" y="37"/>
                      <a:pt x="10" y="29"/>
                      <a:pt x="15" y="23"/>
                    </a:cubicBezTo>
                    <a:cubicBezTo>
                      <a:pt x="20" y="17"/>
                      <a:pt x="26" y="12"/>
                      <a:pt x="34" y="9"/>
                    </a:cubicBezTo>
                    <a:cubicBezTo>
                      <a:pt x="35" y="9"/>
                      <a:pt x="35" y="9"/>
                      <a:pt x="35" y="9"/>
                    </a:cubicBezTo>
                    <a:cubicBezTo>
                      <a:pt x="37" y="9"/>
                      <a:pt x="39" y="8"/>
                      <a:pt x="41" y="8"/>
                    </a:cubicBezTo>
                    <a:cubicBezTo>
                      <a:pt x="41" y="8"/>
                      <a:pt x="41" y="8"/>
                      <a:pt x="41" y="8"/>
                    </a:cubicBezTo>
                    <a:cubicBezTo>
                      <a:pt x="41" y="8"/>
                      <a:pt x="41" y="8"/>
                      <a:pt x="41" y="8"/>
                    </a:cubicBezTo>
                    <a:cubicBezTo>
                      <a:pt x="42" y="8"/>
                      <a:pt x="43" y="8"/>
                      <a:pt x="44" y="8"/>
                    </a:cubicBezTo>
                    <a:cubicBezTo>
                      <a:pt x="45" y="8"/>
                      <a:pt x="45" y="8"/>
                      <a:pt x="45" y="8"/>
                    </a:cubicBezTo>
                    <a:cubicBezTo>
                      <a:pt x="45" y="8"/>
                      <a:pt x="45" y="8"/>
                      <a:pt x="45" y="8"/>
                    </a:cubicBezTo>
                    <a:cubicBezTo>
                      <a:pt x="46" y="8"/>
                      <a:pt x="47" y="8"/>
                      <a:pt x="48" y="8"/>
                    </a:cubicBezTo>
                    <a:cubicBezTo>
                      <a:pt x="48" y="8"/>
                      <a:pt x="48" y="8"/>
                      <a:pt x="48" y="8"/>
                    </a:cubicBezTo>
                    <a:cubicBezTo>
                      <a:pt x="49" y="8"/>
                      <a:pt x="49" y="8"/>
                      <a:pt x="49" y="8"/>
                    </a:cubicBezTo>
                    <a:cubicBezTo>
                      <a:pt x="49" y="8"/>
                      <a:pt x="49" y="8"/>
                      <a:pt x="49" y="8"/>
                    </a:cubicBezTo>
                    <a:cubicBezTo>
                      <a:pt x="51" y="8"/>
                      <a:pt x="52" y="9"/>
                      <a:pt x="54" y="9"/>
                    </a:cubicBezTo>
                    <a:cubicBezTo>
                      <a:pt x="55" y="9"/>
                      <a:pt x="55" y="9"/>
                      <a:pt x="55" y="9"/>
                    </a:cubicBezTo>
                    <a:cubicBezTo>
                      <a:pt x="63" y="12"/>
                      <a:pt x="70" y="17"/>
                      <a:pt x="74" y="23"/>
                    </a:cubicBezTo>
                    <a:cubicBezTo>
                      <a:pt x="79" y="29"/>
                      <a:pt x="82" y="37"/>
                      <a:pt x="82" y="45"/>
                    </a:cubicBezTo>
                    <a:cubicBezTo>
                      <a:pt x="82" y="52"/>
                      <a:pt x="81" y="57"/>
                      <a:pt x="79"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161"/>
              <p:cNvSpPr>
                <a:spLocks/>
              </p:cNvSpPr>
              <p:nvPr/>
            </p:nvSpPr>
            <p:spPr bwMode="auto">
              <a:xfrm>
                <a:off x="3687763" y="2932788"/>
                <a:ext cx="65088" cy="73025"/>
              </a:xfrm>
              <a:custGeom>
                <a:avLst/>
                <a:gdLst>
                  <a:gd name="T0" fmla="*/ 6 w 17"/>
                  <a:gd name="T1" fmla="*/ 0 h 19"/>
                  <a:gd name="T2" fmla="*/ 0 w 17"/>
                  <a:gd name="T3" fmla="*/ 8 h 19"/>
                  <a:gd name="T4" fmla="*/ 9 w 17"/>
                  <a:gd name="T5" fmla="*/ 17 h 19"/>
                  <a:gd name="T6" fmla="*/ 16 w 17"/>
                  <a:gd name="T7" fmla="*/ 17 h 19"/>
                  <a:gd name="T8" fmla="*/ 16 w 17"/>
                  <a:gd name="T9" fmla="*/ 10 h 19"/>
                  <a:gd name="T10" fmla="*/ 6 w 17"/>
                  <a:gd name="T11" fmla="*/ 0 h 19"/>
                </a:gdLst>
                <a:ahLst/>
                <a:cxnLst>
                  <a:cxn ang="0">
                    <a:pos x="T0" y="T1"/>
                  </a:cxn>
                  <a:cxn ang="0">
                    <a:pos x="T2" y="T3"/>
                  </a:cxn>
                  <a:cxn ang="0">
                    <a:pos x="T4" y="T5"/>
                  </a:cxn>
                  <a:cxn ang="0">
                    <a:pos x="T6" y="T7"/>
                  </a:cxn>
                  <a:cxn ang="0">
                    <a:pos x="T8" y="T9"/>
                  </a:cxn>
                  <a:cxn ang="0">
                    <a:pos x="T10" y="T11"/>
                  </a:cxn>
                </a:cxnLst>
                <a:rect l="0" t="0" r="r" b="b"/>
                <a:pathLst>
                  <a:path w="17" h="19">
                    <a:moveTo>
                      <a:pt x="6" y="0"/>
                    </a:moveTo>
                    <a:cubicBezTo>
                      <a:pt x="4" y="3"/>
                      <a:pt x="2" y="6"/>
                      <a:pt x="0" y="8"/>
                    </a:cubicBezTo>
                    <a:cubicBezTo>
                      <a:pt x="9" y="17"/>
                      <a:pt x="9" y="17"/>
                      <a:pt x="9" y="17"/>
                    </a:cubicBezTo>
                    <a:cubicBezTo>
                      <a:pt x="11" y="19"/>
                      <a:pt x="14" y="19"/>
                      <a:pt x="16" y="17"/>
                    </a:cubicBezTo>
                    <a:cubicBezTo>
                      <a:pt x="17" y="15"/>
                      <a:pt x="17" y="12"/>
                      <a:pt x="16" y="1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162"/>
              <p:cNvSpPr>
                <a:spLocks/>
              </p:cNvSpPr>
              <p:nvPr/>
            </p:nvSpPr>
            <p:spPr bwMode="auto">
              <a:xfrm>
                <a:off x="3744913" y="2781976"/>
                <a:ext cx="84138" cy="38100"/>
              </a:xfrm>
              <a:custGeom>
                <a:avLst/>
                <a:gdLst>
                  <a:gd name="T0" fmla="*/ 17 w 22"/>
                  <a:gd name="T1" fmla="*/ 0 h 10"/>
                  <a:gd name="T2" fmla="*/ 0 w 22"/>
                  <a:gd name="T3" fmla="*/ 0 h 10"/>
                  <a:gd name="T4" fmla="*/ 0 w 22"/>
                  <a:gd name="T5" fmla="*/ 7 h 10"/>
                  <a:gd name="T6" fmla="*/ 0 w 22"/>
                  <a:gd name="T7" fmla="*/ 10 h 10"/>
                  <a:gd name="T8" fmla="*/ 17 w 22"/>
                  <a:gd name="T9" fmla="*/ 10 h 10"/>
                  <a:gd name="T10" fmla="*/ 22 w 22"/>
                  <a:gd name="T11" fmla="*/ 5 h 10"/>
                  <a:gd name="T12" fmla="*/ 17 w 22"/>
                  <a:gd name="T13" fmla="*/ 0 h 10"/>
                </a:gdLst>
                <a:ahLst/>
                <a:cxnLst>
                  <a:cxn ang="0">
                    <a:pos x="T0" y="T1"/>
                  </a:cxn>
                  <a:cxn ang="0">
                    <a:pos x="T2" y="T3"/>
                  </a:cxn>
                  <a:cxn ang="0">
                    <a:pos x="T4" y="T5"/>
                  </a:cxn>
                  <a:cxn ang="0">
                    <a:pos x="T6" y="T7"/>
                  </a:cxn>
                  <a:cxn ang="0">
                    <a:pos x="T8" y="T9"/>
                  </a:cxn>
                  <a:cxn ang="0">
                    <a:pos x="T10" y="T11"/>
                  </a:cxn>
                  <a:cxn ang="0">
                    <a:pos x="T12" y="T13"/>
                  </a:cxn>
                </a:cxnLst>
                <a:rect l="0" t="0" r="r" b="b"/>
                <a:pathLst>
                  <a:path w="22" h="10">
                    <a:moveTo>
                      <a:pt x="17" y="0"/>
                    </a:moveTo>
                    <a:cubicBezTo>
                      <a:pt x="0" y="0"/>
                      <a:pt x="0" y="0"/>
                      <a:pt x="0" y="0"/>
                    </a:cubicBezTo>
                    <a:cubicBezTo>
                      <a:pt x="0" y="3"/>
                      <a:pt x="0" y="5"/>
                      <a:pt x="0" y="7"/>
                    </a:cubicBezTo>
                    <a:cubicBezTo>
                      <a:pt x="0" y="8"/>
                      <a:pt x="0" y="9"/>
                      <a:pt x="0" y="10"/>
                    </a:cubicBezTo>
                    <a:cubicBezTo>
                      <a:pt x="17" y="10"/>
                      <a:pt x="17" y="10"/>
                      <a:pt x="17" y="10"/>
                    </a:cubicBezTo>
                    <a:cubicBezTo>
                      <a:pt x="20" y="10"/>
                      <a:pt x="22" y="8"/>
                      <a:pt x="22" y="5"/>
                    </a:cubicBezTo>
                    <a:cubicBezTo>
                      <a:pt x="22" y="2"/>
                      <a:pt x="20" y="0"/>
                      <a:pt x="1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Freeform 163"/>
              <p:cNvSpPr>
                <a:spLocks/>
              </p:cNvSpPr>
              <p:nvPr/>
            </p:nvSpPr>
            <p:spPr bwMode="auto">
              <a:xfrm>
                <a:off x="3492500" y="2880401"/>
                <a:ext cx="111125" cy="117475"/>
              </a:xfrm>
              <a:custGeom>
                <a:avLst/>
                <a:gdLst>
                  <a:gd name="T0" fmla="*/ 24 w 29"/>
                  <a:gd name="T1" fmla="*/ 0 h 31"/>
                  <a:gd name="T2" fmla="*/ 24 w 29"/>
                  <a:gd name="T3" fmla="*/ 0 h 31"/>
                  <a:gd name="T4" fmla="*/ 22 w 29"/>
                  <a:gd name="T5" fmla="*/ 1 h 31"/>
                  <a:gd name="T6" fmla="*/ 20 w 29"/>
                  <a:gd name="T7" fmla="*/ 1 h 31"/>
                  <a:gd name="T8" fmla="*/ 20 w 29"/>
                  <a:gd name="T9" fmla="*/ 2 h 31"/>
                  <a:gd name="T10" fmla="*/ 19 w 29"/>
                  <a:gd name="T11" fmla="*/ 2 h 31"/>
                  <a:gd name="T12" fmla="*/ 15 w 29"/>
                  <a:gd name="T13" fmla="*/ 0 h 31"/>
                  <a:gd name="T14" fmla="*/ 14 w 29"/>
                  <a:gd name="T15" fmla="*/ 0 h 31"/>
                  <a:gd name="T16" fmla="*/ 10 w 29"/>
                  <a:gd name="T17" fmla="*/ 2 h 31"/>
                  <a:gd name="T18" fmla="*/ 10 w 29"/>
                  <a:gd name="T19" fmla="*/ 2 h 31"/>
                  <a:gd name="T20" fmla="*/ 9 w 29"/>
                  <a:gd name="T21" fmla="*/ 1 h 31"/>
                  <a:gd name="T22" fmla="*/ 7 w 29"/>
                  <a:gd name="T23" fmla="*/ 1 h 31"/>
                  <a:gd name="T24" fmla="*/ 5 w 29"/>
                  <a:gd name="T25" fmla="*/ 0 h 31"/>
                  <a:gd name="T26" fmla="*/ 2 w 29"/>
                  <a:gd name="T27" fmla="*/ 1 h 31"/>
                  <a:gd name="T28" fmla="*/ 0 w 29"/>
                  <a:gd name="T29" fmla="*/ 5 h 31"/>
                  <a:gd name="T30" fmla="*/ 6 w 29"/>
                  <a:gd name="T31" fmla="*/ 17 h 31"/>
                  <a:gd name="T32" fmla="*/ 12 w 29"/>
                  <a:gd name="T33" fmla="*/ 31 h 31"/>
                  <a:gd name="T34" fmla="*/ 4 w 29"/>
                  <a:gd name="T35" fmla="*/ 8 h 31"/>
                  <a:gd name="T36" fmla="*/ 3 w 29"/>
                  <a:gd name="T37" fmla="*/ 5 h 31"/>
                  <a:gd name="T38" fmla="*/ 5 w 29"/>
                  <a:gd name="T39" fmla="*/ 3 h 31"/>
                  <a:gd name="T40" fmla="*/ 7 w 29"/>
                  <a:gd name="T41" fmla="*/ 4 h 31"/>
                  <a:gd name="T42" fmla="*/ 9 w 29"/>
                  <a:gd name="T43" fmla="*/ 6 h 31"/>
                  <a:gd name="T44" fmla="*/ 12 w 29"/>
                  <a:gd name="T45" fmla="*/ 6 h 31"/>
                  <a:gd name="T46" fmla="*/ 12 w 29"/>
                  <a:gd name="T47" fmla="*/ 4 h 31"/>
                  <a:gd name="T48" fmla="*/ 12 w 29"/>
                  <a:gd name="T49" fmla="*/ 4 h 31"/>
                  <a:gd name="T50" fmla="*/ 14 w 29"/>
                  <a:gd name="T51" fmla="*/ 3 h 31"/>
                  <a:gd name="T52" fmla="*/ 15 w 29"/>
                  <a:gd name="T53" fmla="*/ 3 h 31"/>
                  <a:gd name="T54" fmla="*/ 17 w 29"/>
                  <a:gd name="T55" fmla="*/ 4 h 31"/>
                  <a:gd name="T56" fmla="*/ 17 w 29"/>
                  <a:gd name="T57" fmla="*/ 4 h 31"/>
                  <a:gd name="T58" fmla="*/ 18 w 29"/>
                  <a:gd name="T59" fmla="*/ 6 h 31"/>
                  <a:gd name="T60" fmla="*/ 20 w 29"/>
                  <a:gd name="T61" fmla="*/ 6 h 31"/>
                  <a:gd name="T62" fmla="*/ 22 w 29"/>
                  <a:gd name="T63" fmla="*/ 4 h 31"/>
                  <a:gd name="T64" fmla="*/ 24 w 29"/>
                  <a:gd name="T65" fmla="*/ 3 h 31"/>
                  <a:gd name="T66" fmla="*/ 26 w 29"/>
                  <a:gd name="T67" fmla="*/ 5 h 31"/>
                  <a:gd name="T68" fmla="*/ 25 w 29"/>
                  <a:gd name="T69" fmla="*/ 8 h 31"/>
                  <a:gd name="T70" fmla="*/ 17 w 29"/>
                  <a:gd name="T71" fmla="*/ 31 h 31"/>
                  <a:gd name="T72" fmla="*/ 24 w 29"/>
                  <a:gd name="T73" fmla="*/ 17 h 31"/>
                  <a:gd name="T74" fmla="*/ 29 w 29"/>
                  <a:gd name="T75" fmla="*/ 5 h 31"/>
                  <a:gd name="T76" fmla="*/ 27 w 29"/>
                  <a:gd name="T77"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29" h="31">
                    <a:moveTo>
                      <a:pt x="27" y="1"/>
                    </a:moveTo>
                    <a:cubicBezTo>
                      <a:pt x="26" y="0"/>
                      <a:pt x="25" y="0"/>
                      <a:pt x="24" y="0"/>
                    </a:cubicBezTo>
                    <a:cubicBezTo>
                      <a:pt x="24" y="0"/>
                      <a:pt x="24" y="0"/>
                      <a:pt x="24" y="0"/>
                    </a:cubicBezTo>
                    <a:cubicBezTo>
                      <a:pt x="24" y="0"/>
                      <a:pt x="24" y="0"/>
                      <a:pt x="24" y="0"/>
                    </a:cubicBezTo>
                    <a:cubicBezTo>
                      <a:pt x="23" y="0"/>
                      <a:pt x="23" y="0"/>
                      <a:pt x="22" y="0"/>
                    </a:cubicBezTo>
                    <a:cubicBezTo>
                      <a:pt x="22" y="1"/>
                      <a:pt x="22" y="1"/>
                      <a:pt x="22" y="1"/>
                    </a:cubicBezTo>
                    <a:cubicBezTo>
                      <a:pt x="21" y="1"/>
                      <a:pt x="21" y="1"/>
                      <a:pt x="21" y="1"/>
                    </a:cubicBezTo>
                    <a:cubicBezTo>
                      <a:pt x="20" y="1"/>
                      <a:pt x="20" y="1"/>
                      <a:pt x="20" y="1"/>
                    </a:cubicBezTo>
                    <a:cubicBezTo>
                      <a:pt x="20" y="1"/>
                      <a:pt x="20" y="1"/>
                      <a:pt x="20" y="1"/>
                    </a:cubicBezTo>
                    <a:cubicBezTo>
                      <a:pt x="20" y="2"/>
                      <a:pt x="20" y="2"/>
                      <a:pt x="20" y="2"/>
                    </a:cubicBezTo>
                    <a:cubicBezTo>
                      <a:pt x="19" y="2"/>
                      <a:pt x="19" y="2"/>
                      <a:pt x="19" y="2"/>
                    </a:cubicBezTo>
                    <a:cubicBezTo>
                      <a:pt x="19" y="2"/>
                      <a:pt x="19" y="2"/>
                      <a:pt x="19" y="2"/>
                    </a:cubicBezTo>
                    <a:cubicBezTo>
                      <a:pt x="19" y="2"/>
                      <a:pt x="19" y="1"/>
                      <a:pt x="18" y="1"/>
                    </a:cubicBezTo>
                    <a:cubicBezTo>
                      <a:pt x="17" y="0"/>
                      <a:pt x="16" y="0"/>
                      <a:pt x="15" y="0"/>
                    </a:cubicBezTo>
                    <a:cubicBezTo>
                      <a:pt x="15" y="0"/>
                      <a:pt x="15" y="0"/>
                      <a:pt x="15" y="0"/>
                    </a:cubicBezTo>
                    <a:cubicBezTo>
                      <a:pt x="14" y="0"/>
                      <a:pt x="14" y="0"/>
                      <a:pt x="14" y="0"/>
                    </a:cubicBezTo>
                    <a:cubicBezTo>
                      <a:pt x="13" y="0"/>
                      <a:pt x="12" y="0"/>
                      <a:pt x="11" y="1"/>
                    </a:cubicBezTo>
                    <a:cubicBezTo>
                      <a:pt x="11" y="1"/>
                      <a:pt x="10" y="2"/>
                      <a:pt x="10" y="2"/>
                    </a:cubicBezTo>
                    <a:cubicBezTo>
                      <a:pt x="10" y="2"/>
                      <a:pt x="10" y="2"/>
                      <a:pt x="10" y="2"/>
                    </a:cubicBezTo>
                    <a:cubicBezTo>
                      <a:pt x="10" y="2"/>
                      <a:pt x="10" y="2"/>
                      <a:pt x="10" y="2"/>
                    </a:cubicBezTo>
                    <a:cubicBezTo>
                      <a:pt x="9" y="1"/>
                      <a:pt x="9" y="1"/>
                      <a:pt x="9" y="1"/>
                    </a:cubicBezTo>
                    <a:cubicBezTo>
                      <a:pt x="9" y="1"/>
                      <a:pt x="9" y="1"/>
                      <a:pt x="9" y="1"/>
                    </a:cubicBezTo>
                    <a:cubicBezTo>
                      <a:pt x="8" y="1"/>
                      <a:pt x="8" y="1"/>
                      <a:pt x="8" y="1"/>
                    </a:cubicBezTo>
                    <a:cubicBezTo>
                      <a:pt x="7" y="1"/>
                      <a:pt x="7" y="1"/>
                      <a:pt x="7" y="1"/>
                    </a:cubicBezTo>
                    <a:cubicBezTo>
                      <a:pt x="7" y="0"/>
                      <a:pt x="7" y="0"/>
                      <a:pt x="7" y="0"/>
                    </a:cubicBezTo>
                    <a:cubicBezTo>
                      <a:pt x="6" y="0"/>
                      <a:pt x="6" y="0"/>
                      <a:pt x="5" y="0"/>
                    </a:cubicBezTo>
                    <a:cubicBezTo>
                      <a:pt x="5" y="0"/>
                      <a:pt x="5" y="0"/>
                      <a:pt x="5" y="0"/>
                    </a:cubicBezTo>
                    <a:cubicBezTo>
                      <a:pt x="4" y="0"/>
                      <a:pt x="3" y="0"/>
                      <a:pt x="2" y="1"/>
                    </a:cubicBezTo>
                    <a:cubicBezTo>
                      <a:pt x="1" y="1"/>
                      <a:pt x="1" y="1"/>
                      <a:pt x="1" y="1"/>
                    </a:cubicBezTo>
                    <a:cubicBezTo>
                      <a:pt x="0" y="2"/>
                      <a:pt x="0" y="3"/>
                      <a:pt x="0" y="5"/>
                    </a:cubicBezTo>
                    <a:cubicBezTo>
                      <a:pt x="0" y="6"/>
                      <a:pt x="0" y="8"/>
                      <a:pt x="1" y="9"/>
                    </a:cubicBezTo>
                    <a:cubicBezTo>
                      <a:pt x="2" y="11"/>
                      <a:pt x="4" y="13"/>
                      <a:pt x="6" y="17"/>
                    </a:cubicBezTo>
                    <a:cubicBezTo>
                      <a:pt x="7" y="20"/>
                      <a:pt x="8" y="25"/>
                      <a:pt x="9" y="31"/>
                    </a:cubicBezTo>
                    <a:cubicBezTo>
                      <a:pt x="12" y="31"/>
                      <a:pt x="12" y="31"/>
                      <a:pt x="12" y="31"/>
                    </a:cubicBezTo>
                    <a:cubicBezTo>
                      <a:pt x="11" y="24"/>
                      <a:pt x="10" y="20"/>
                      <a:pt x="8" y="16"/>
                    </a:cubicBezTo>
                    <a:cubicBezTo>
                      <a:pt x="6" y="12"/>
                      <a:pt x="4" y="9"/>
                      <a:pt x="4" y="8"/>
                    </a:cubicBezTo>
                    <a:cubicBezTo>
                      <a:pt x="3" y="7"/>
                      <a:pt x="3" y="7"/>
                      <a:pt x="3" y="7"/>
                    </a:cubicBezTo>
                    <a:cubicBezTo>
                      <a:pt x="3" y="6"/>
                      <a:pt x="3" y="5"/>
                      <a:pt x="3" y="5"/>
                    </a:cubicBezTo>
                    <a:cubicBezTo>
                      <a:pt x="3" y="4"/>
                      <a:pt x="3" y="4"/>
                      <a:pt x="3" y="3"/>
                    </a:cubicBezTo>
                    <a:cubicBezTo>
                      <a:pt x="4" y="3"/>
                      <a:pt x="4" y="3"/>
                      <a:pt x="5" y="3"/>
                    </a:cubicBezTo>
                    <a:cubicBezTo>
                      <a:pt x="5" y="3"/>
                      <a:pt x="5" y="3"/>
                      <a:pt x="5" y="3"/>
                    </a:cubicBezTo>
                    <a:cubicBezTo>
                      <a:pt x="6" y="3"/>
                      <a:pt x="7" y="3"/>
                      <a:pt x="7" y="4"/>
                    </a:cubicBezTo>
                    <a:cubicBezTo>
                      <a:pt x="8" y="4"/>
                      <a:pt x="8" y="4"/>
                      <a:pt x="8" y="4"/>
                    </a:cubicBezTo>
                    <a:cubicBezTo>
                      <a:pt x="8" y="5"/>
                      <a:pt x="8" y="6"/>
                      <a:pt x="9" y="6"/>
                    </a:cubicBezTo>
                    <a:cubicBezTo>
                      <a:pt x="9" y="7"/>
                      <a:pt x="10" y="7"/>
                      <a:pt x="11" y="7"/>
                    </a:cubicBezTo>
                    <a:cubicBezTo>
                      <a:pt x="11" y="7"/>
                      <a:pt x="11" y="6"/>
                      <a:pt x="12" y="6"/>
                    </a:cubicBezTo>
                    <a:cubicBezTo>
                      <a:pt x="12" y="5"/>
                      <a:pt x="12" y="5"/>
                      <a:pt x="12" y="4"/>
                    </a:cubicBezTo>
                    <a:cubicBezTo>
                      <a:pt x="12" y="4"/>
                      <a:pt x="12" y="4"/>
                      <a:pt x="12" y="4"/>
                    </a:cubicBezTo>
                    <a:cubicBezTo>
                      <a:pt x="12" y="4"/>
                      <a:pt x="12" y="4"/>
                      <a:pt x="12" y="4"/>
                    </a:cubicBezTo>
                    <a:cubicBezTo>
                      <a:pt x="12" y="4"/>
                      <a:pt x="12" y="4"/>
                      <a:pt x="12" y="4"/>
                    </a:cubicBezTo>
                    <a:cubicBezTo>
                      <a:pt x="13" y="3"/>
                      <a:pt x="13" y="3"/>
                      <a:pt x="13" y="3"/>
                    </a:cubicBezTo>
                    <a:cubicBezTo>
                      <a:pt x="13" y="3"/>
                      <a:pt x="14" y="3"/>
                      <a:pt x="14" y="3"/>
                    </a:cubicBezTo>
                    <a:cubicBezTo>
                      <a:pt x="15" y="3"/>
                      <a:pt x="15" y="3"/>
                      <a:pt x="15" y="3"/>
                    </a:cubicBezTo>
                    <a:cubicBezTo>
                      <a:pt x="15" y="3"/>
                      <a:pt x="15" y="3"/>
                      <a:pt x="15" y="3"/>
                    </a:cubicBezTo>
                    <a:cubicBezTo>
                      <a:pt x="16" y="3"/>
                      <a:pt x="16" y="3"/>
                      <a:pt x="16" y="3"/>
                    </a:cubicBezTo>
                    <a:cubicBezTo>
                      <a:pt x="17" y="4"/>
                      <a:pt x="17" y="4"/>
                      <a:pt x="17" y="4"/>
                    </a:cubicBezTo>
                    <a:cubicBezTo>
                      <a:pt x="17" y="4"/>
                      <a:pt x="17" y="4"/>
                      <a:pt x="17" y="4"/>
                    </a:cubicBezTo>
                    <a:cubicBezTo>
                      <a:pt x="17" y="4"/>
                      <a:pt x="17" y="4"/>
                      <a:pt x="17" y="4"/>
                    </a:cubicBezTo>
                    <a:cubicBezTo>
                      <a:pt x="17" y="4"/>
                      <a:pt x="17" y="4"/>
                      <a:pt x="17" y="4"/>
                    </a:cubicBezTo>
                    <a:cubicBezTo>
                      <a:pt x="17" y="5"/>
                      <a:pt x="18" y="5"/>
                      <a:pt x="18" y="6"/>
                    </a:cubicBezTo>
                    <a:cubicBezTo>
                      <a:pt x="18" y="6"/>
                      <a:pt x="18" y="7"/>
                      <a:pt x="19" y="7"/>
                    </a:cubicBezTo>
                    <a:cubicBezTo>
                      <a:pt x="19" y="7"/>
                      <a:pt x="20" y="7"/>
                      <a:pt x="20" y="6"/>
                    </a:cubicBezTo>
                    <a:cubicBezTo>
                      <a:pt x="21" y="6"/>
                      <a:pt x="21" y="5"/>
                      <a:pt x="22" y="4"/>
                    </a:cubicBezTo>
                    <a:cubicBezTo>
                      <a:pt x="22" y="4"/>
                      <a:pt x="22" y="4"/>
                      <a:pt x="22" y="4"/>
                    </a:cubicBezTo>
                    <a:cubicBezTo>
                      <a:pt x="23" y="3"/>
                      <a:pt x="23" y="3"/>
                      <a:pt x="24" y="3"/>
                    </a:cubicBezTo>
                    <a:cubicBezTo>
                      <a:pt x="24" y="3"/>
                      <a:pt x="24" y="3"/>
                      <a:pt x="24" y="3"/>
                    </a:cubicBezTo>
                    <a:cubicBezTo>
                      <a:pt x="25" y="3"/>
                      <a:pt x="26" y="3"/>
                      <a:pt x="26" y="3"/>
                    </a:cubicBezTo>
                    <a:cubicBezTo>
                      <a:pt x="26" y="4"/>
                      <a:pt x="26" y="4"/>
                      <a:pt x="26" y="5"/>
                    </a:cubicBezTo>
                    <a:cubicBezTo>
                      <a:pt x="26" y="5"/>
                      <a:pt x="26" y="6"/>
                      <a:pt x="26" y="7"/>
                    </a:cubicBezTo>
                    <a:cubicBezTo>
                      <a:pt x="25" y="8"/>
                      <a:pt x="25" y="8"/>
                      <a:pt x="25" y="8"/>
                    </a:cubicBezTo>
                    <a:cubicBezTo>
                      <a:pt x="25" y="9"/>
                      <a:pt x="23" y="12"/>
                      <a:pt x="21" y="16"/>
                    </a:cubicBezTo>
                    <a:cubicBezTo>
                      <a:pt x="19" y="20"/>
                      <a:pt x="18" y="24"/>
                      <a:pt x="17" y="31"/>
                    </a:cubicBezTo>
                    <a:cubicBezTo>
                      <a:pt x="20" y="31"/>
                      <a:pt x="20" y="31"/>
                      <a:pt x="20" y="31"/>
                    </a:cubicBezTo>
                    <a:cubicBezTo>
                      <a:pt x="21" y="25"/>
                      <a:pt x="22" y="20"/>
                      <a:pt x="24" y="17"/>
                    </a:cubicBezTo>
                    <a:cubicBezTo>
                      <a:pt x="25" y="13"/>
                      <a:pt x="27" y="11"/>
                      <a:pt x="28" y="9"/>
                    </a:cubicBezTo>
                    <a:cubicBezTo>
                      <a:pt x="29" y="8"/>
                      <a:pt x="29" y="6"/>
                      <a:pt x="29" y="5"/>
                    </a:cubicBezTo>
                    <a:cubicBezTo>
                      <a:pt x="29" y="3"/>
                      <a:pt x="29" y="2"/>
                      <a:pt x="28" y="1"/>
                    </a:cubicBezTo>
                    <a:lnTo>
                      <a:pt x="27" y="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1" name="Freeform 164"/>
              <p:cNvSpPr>
                <a:spLocks/>
              </p:cNvSpPr>
              <p:nvPr/>
            </p:nvSpPr>
            <p:spPr bwMode="auto">
              <a:xfrm>
                <a:off x="3343275" y="2932788"/>
                <a:ext cx="69850" cy="73025"/>
              </a:xfrm>
              <a:custGeom>
                <a:avLst/>
                <a:gdLst>
                  <a:gd name="T0" fmla="*/ 2 w 18"/>
                  <a:gd name="T1" fmla="*/ 10 h 19"/>
                  <a:gd name="T2" fmla="*/ 2 w 18"/>
                  <a:gd name="T3" fmla="*/ 17 h 19"/>
                  <a:gd name="T4" fmla="*/ 9 w 18"/>
                  <a:gd name="T5" fmla="*/ 17 h 19"/>
                  <a:gd name="T6" fmla="*/ 18 w 18"/>
                  <a:gd name="T7" fmla="*/ 8 h 19"/>
                  <a:gd name="T8" fmla="*/ 11 w 18"/>
                  <a:gd name="T9" fmla="*/ 0 h 19"/>
                  <a:gd name="T10" fmla="*/ 2 w 18"/>
                  <a:gd name="T11" fmla="*/ 10 h 19"/>
                </a:gdLst>
                <a:ahLst/>
                <a:cxnLst>
                  <a:cxn ang="0">
                    <a:pos x="T0" y="T1"/>
                  </a:cxn>
                  <a:cxn ang="0">
                    <a:pos x="T2" y="T3"/>
                  </a:cxn>
                  <a:cxn ang="0">
                    <a:pos x="T4" y="T5"/>
                  </a:cxn>
                  <a:cxn ang="0">
                    <a:pos x="T6" y="T7"/>
                  </a:cxn>
                  <a:cxn ang="0">
                    <a:pos x="T8" y="T9"/>
                  </a:cxn>
                  <a:cxn ang="0">
                    <a:pos x="T10" y="T11"/>
                  </a:cxn>
                </a:cxnLst>
                <a:rect l="0" t="0" r="r" b="b"/>
                <a:pathLst>
                  <a:path w="18" h="19">
                    <a:moveTo>
                      <a:pt x="2" y="10"/>
                    </a:moveTo>
                    <a:cubicBezTo>
                      <a:pt x="0" y="12"/>
                      <a:pt x="0" y="15"/>
                      <a:pt x="2" y="17"/>
                    </a:cubicBezTo>
                    <a:cubicBezTo>
                      <a:pt x="4" y="19"/>
                      <a:pt x="7" y="19"/>
                      <a:pt x="9" y="17"/>
                    </a:cubicBezTo>
                    <a:cubicBezTo>
                      <a:pt x="18" y="8"/>
                      <a:pt x="18" y="8"/>
                      <a:pt x="18" y="8"/>
                    </a:cubicBezTo>
                    <a:cubicBezTo>
                      <a:pt x="16" y="6"/>
                      <a:pt x="13" y="3"/>
                      <a:pt x="11" y="0"/>
                    </a:cubicBezTo>
                    <a:lnTo>
                      <a:pt x="2" y="1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92" name="组合 91"/>
          <p:cNvGrpSpPr/>
          <p:nvPr/>
        </p:nvGrpSpPr>
        <p:grpSpPr>
          <a:xfrm>
            <a:off x="4589333" y="2050754"/>
            <a:ext cx="419100" cy="419100"/>
            <a:chOff x="6119110" y="2572414"/>
            <a:chExt cx="558800" cy="558800"/>
          </a:xfrm>
        </p:grpSpPr>
        <p:sp>
          <p:nvSpPr>
            <p:cNvPr id="93" name="椭圆 92"/>
            <p:cNvSpPr/>
            <p:nvPr/>
          </p:nvSpPr>
          <p:spPr>
            <a:xfrm>
              <a:off x="6119110" y="2572414"/>
              <a:ext cx="558800" cy="558800"/>
            </a:xfrm>
            <a:prstGeom prst="ellipse">
              <a:avLst/>
            </a:prstGeom>
            <a:solidFill>
              <a:srgbClr val="36804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94" name="Group 167"/>
            <p:cNvGrpSpPr>
              <a:grpSpLocks noChangeAspect="1"/>
            </p:cNvGrpSpPr>
            <p:nvPr/>
          </p:nvGrpSpPr>
          <p:grpSpPr bwMode="auto">
            <a:xfrm>
              <a:off x="6232936" y="2672997"/>
              <a:ext cx="329114" cy="326669"/>
              <a:chOff x="2072" y="1904"/>
              <a:chExt cx="404" cy="401"/>
            </a:xfrm>
            <a:solidFill>
              <a:schemeClr val="bg1"/>
            </a:solidFill>
            <a:effectLst/>
          </p:grpSpPr>
          <p:sp>
            <p:nvSpPr>
              <p:cNvPr id="95" name="Freeform 173"/>
              <p:cNvSpPr>
                <a:spLocks noEditPoints="1"/>
              </p:cNvSpPr>
              <p:nvPr/>
            </p:nvSpPr>
            <p:spPr bwMode="auto">
              <a:xfrm>
                <a:off x="2224" y="1945"/>
                <a:ext cx="101" cy="121"/>
              </a:xfrm>
              <a:custGeom>
                <a:avLst/>
                <a:gdLst>
                  <a:gd name="T0" fmla="*/ 2 w 42"/>
                  <a:gd name="T1" fmla="*/ 51 h 51"/>
                  <a:gd name="T2" fmla="*/ 7 w 42"/>
                  <a:gd name="T3" fmla="*/ 51 h 51"/>
                  <a:gd name="T4" fmla="*/ 9 w 42"/>
                  <a:gd name="T5" fmla="*/ 50 h 51"/>
                  <a:gd name="T6" fmla="*/ 10 w 42"/>
                  <a:gd name="T7" fmla="*/ 48 h 51"/>
                  <a:gd name="T8" fmla="*/ 13 w 42"/>
                  <a:gd name="T9" fmla="*/ 39 h 51"/>
                  <a:gd name="T10" fmla="*/ 29 w 42"/>
                  <a:gd name="T11" fmla="*/ 39 h 51"/>
                  <a:gd name="T12" fmla="*/ 32 w 42"/>
                  <a:gd name="T13" fmla="*/ 49 h 51"/>
                  <a:gd name="T14" fmla="*/ 33 w 42"/>
                  <a:gd name="T15" fmla="*/ 50 h 51"/>
                  <a:gd name="T16" fmla="*/ 34 w 42"/>
                  <a:gd name="T17" fmla="*/ 51 h 51"/>
                  <a:gd name="T18" fmla="*/ 39 w 42"/>
                  <a:gd name="T19" fmla="*/ 51 h 51"/>
                  <a:gd name="T20" fmla="*/ 42 w 42"/>
                  <a:gd name="T21" fmla="*/ 50 h 51"/>
                  <a:gd name="T22" fmla="*/ 42 w 42"/>
                  <a:gd name="T23" fmla="*/ 47 h 51"/>
                  <a:gd name="T24" fmla="*/ 27 w 42"/>
                  <a:gd name="T25" fmla="*/ 2 h 51"/>
                  <a:gd name="T26" fmla="*/ 26 w 42"/>
                  <a:gd name="T27" fmla="*/ 0 h 51"/>
                  <a:gd name="T28" fmla="*/ 24 w 42"/>
                  <a:gd name="T29" fmla="*/ 0 h 51"/>
                  <a:gd name="T30" fmla="*/ 19 w 42"/>
                  <a:gd name="T31" fmla="*/ 0 h 51"/>
                  <a:gd name="T32" fmla="*/ 16 w 42"/>
                  <a:gd name="T33" fmla="*/ 0 h 51"/>
                  <a:gd name="T34" fmla="*/ 15 w 42"/>
                  <a:gd name="T35" fmla="*/ 2 h 51"/>
                  <a:gd name="T36" fmla="*/ 1 w 42"/>
                  <a:gd name="T37" fmla="*/ 47 h 51"/>
                  <a:gd name="T38" fmla="*/ 0 w 42"/>
                  <a:gd name="T39" fmla="*/ 50 h 51"/>
                  <a:gd name="T40" fmla="*/ 2 w 42"/>
                  <a:gd name="T41" fmla="*/ 51 h 51"/>
                  <a:gd name="T42" fmla="*/ 21 w 42"/>
                  <a:gd name="T43" fmla="*/ 13 h 51"/>
                  <a:gd name="T44" fmla="*/ 27 w 42"/>
                  <a:gd name="T45" fmla="*/ 32 h 51"/>
                  <a:gd name="T46" fmla="*/ 15 w 42"/>
                  <a:gd name="T47" fmla="*/ 32 h 51"/>
                  <a:gd name="T48" fmla="*/ 21 w 42"/>
                  <a:gd name="T49" fmla="*/ 13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2" h="51">
                    <a:moveTo>
                      <a:pt x="2" y="51"/>
                    </a:moveTo>
                    <a:cubicBezTo>
                      <a:pt x="7" y="51"/>
                      <a:pt x="7" y="51"/>
                      <a:pt x="7" y="51"/>
                    </a:cubicBezTo>
                    <a:cubicBezTo>
                      <a:pt x="8" y="51"/>
                      <a:pt x="9" y="50"/>
                      <a:pt x="9" y="50"/>
                    </a:cubicBezTo>
                    <a:cubicBezTo>
                      <a:pt x="9" y="50"/>
                      <a:pt x="10" y="49"/>
                      <a:pt x="10" y="48"/>
                    </a:cubicBezTo>
                    <a:cubicBezTo>
                      <a:pt x="13" y="39"/>
                      <a:pt x="13" y="39"/>
                      <a:pt x="13" y="39"/>
                    </a:cubicBezTo>
                    <a:cubicBezTo>
                      <a:pt x="29" y="39"/>
                      <a:pt x="29" y="39"/>
                      <a:pt x="29" y="39"/>
                    </a:cubicBezTo>
                    <a:cubicBezTo>
                      <a:pt x="32" y="49"/>
                      <a:pt x="32" y="49"/>
                      <a:pt x="32" y="49"/>
                    </a:cubicBezTo>
                    <a:cubicBezTo>
                      <a:pt x="32" y="50"/>
                      <a:pt x="33" y="50"/>
                      <a:pt x="33" y="50"/>
                    </a:cubicBezTo>
                    <a:cubicBezTo>
                      <a:pt x="33" y="50"/>
                      <a:pt x="34" y="51"/>
                      <a:pt x="34" y="51"/>
                    </a:cubicBezTo>
                    <a:cubicBezTo>
                      <a:pt x="39" y="51"/>
                      <a:pt x="39" y="51"/>
                      <a:pt x="39" y="51"/>
                    </a:cubicBezTo>
                    <a:cubicBezTo>
                      <a:pt x="40" y="51"/>
                      <a:pt x="41" y="50"/>
                      <a:pt x="42" y="50"/>
                    </a:cubicBezTo>
                    <a:cubicBezTo>
                      <a:pt x="42" y="50"/>
                      <a:pt x="42" y="49"/>
                      <a:pt x="42" y="47"/>
                    </a:cubicBezTo>
                    <a:cubicBezTo>
                      <a:pt x="27" y="2"/>
                      <a:pt x="27" y="2"/>
                      <a:pt x="27" y="2"/>
                    </a:cubicBezTo>
                    <a:cubicBezTo>
                      <a:pt x="27" y="1"/>
                      <a:pt x="27" y="1"/>
                      <a:pt x="26" y="0"/>
                    </a:cubicBezTo>
                    <a:cubicBezTo>
                      <a:pt x="26" y="0"/>
                      <a:pt x="25" y="0"/>
                      <a:pt x="24" y="0"/>
                    </a:cubicBezTo>
                    <a:cubicBezTo>
                      <a:pt x="19" y="0"/>
                      <a:pt x="19" y="0"/>
                      <a:pt x="19" y="0"/>
                    </a:cubicBezTo>
                    <a:cubicBezTo>
                      <a:pt x="18" y="0"/>
                      <a:pt x="17" y="0"/>
                      <a:pt x="16" y="0"/>
                    </a:cubicBezTo>
                    <a:cubicBezTo>
                      <a:pt x="16" y="1"/>
                      <a:pt x="16" y="1"/>
                      <a:pt x="15" y="2"/>
                    </a:cubicBezTo>
                    <a:cubicBezTo>
                      <a:pt x="1" y="47"/>
                      <a:pt x="1" y="47"/>
                      <a:pt x="1" y="47"/>
                    </a:cubicBezTo>
                    <a:cubicBezTo>
                      <a:pt x="0" y="49"/>
                      <a:pt x="0" y="50"/>
                      <a:pt x="0" y="50"/>
                    </a:cubicBezTo>
                    <a:cubicBezTo>
                      <a:pt x="1" y="50"/>
                      <a:pt x="1" y="51"/>
                      <a:pt x="2" y="51"/>
                    </a:cubicBezTo>
                    <a:close/>
                    <a:moveTo>
                      <a:pt x="21" y="13"/>
                    </a:moveTo>
                    <a:cubicBezTo>
                      <a:pt x="27" y="32"/>
                      <a:pt x="27" y="32"/>
                      <a:pt x="27" y="32"/>
                    </a:cubicBezTo>
                    <a:cubicBezTo>
                      <a:pt x="15" y="32"/>
                      <a:pt x="15" y="32"/>
                      <a:pt x="15" y="32"/>
                    </a:cubicBezTo>
                    <a:lnTo>
                      <a:pt x="21"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6" name="Freeform 174"/>
              <p:cNvSpPr>
                <a:spLocks noEditPoints="1"/>
              </p:cNvSpPr>
              <p:nvPr/>
            </p:nvSpPr>
            <p:spPr bwMode="auto">
              <a:xfrm>
                <a:off x="2173" y="1904"/>
                <a:ext cx="202" cy="201"/>
              </a:xfrm>
              <a:custGeom>
                <a:avLst/>
                <a:gdLst>
                  <a:gd name="T0" fmla="*/ 12 w 84"/>
                  <a:gd name="T1" fmla="*/ 84 h 84"/>
                  <a:gd name="T2" fmla="*/ 73 w 84"/>
                  <a:gd name="T3" fmla="*/ 84 h 84"/>
                  <a:gd name="T4" fmla="*/ 84 w 84"/>
                  <a:gd name="T5" fmla="*/ 73 h 84"/>
                  <a:gd name="T6" fmla="*/ 84 w 84"/>
                  <a:gd name="T7" fmla="*/ 12 h 84"/>
                  <a:gd name="T8" fmla="*/ 73 w 84"/>
                  <a:gd name="T9" fmla="*/ 0 h 84"/>
                  <a:gd name="T10" fmla="*/ 12 w 84"/>
                  <a:gd name="T11" fmla="*/ 0 h 84"/>
                  <a:gd name="T12" fmla="*/ 0 w 84"/>
                  <a:gd name="T13" fmla="*/ 12 h 84"/>
                  <a:gd name="T14" fmla="*/ 0 w 84"/>
                  <a:gd name="T15" fmla="*/ 73 h 84"/>
                  <a:gd name="T16" fmla="*/ 12 w 84"/>
                  <a:gd name="T17" fmla="*/ 84 h 84"/>
                  <a:gd name="T18" fmla="*/ 9 w 84"/>
                  <a:gd name="T19" fmla="*/ 12 h 84"/>
                  <a:gd name="T20" fmla="*/ 12 w 84"/>
                  <a:gd name="T21" fmla="*/ 9 h 84"/>
                  <a:gd name="T22" fmla="*/ 72 w 84"/>
                  <a:gd name="T23" fmla="*/ 9 h 84"/>
                  <a:gd name="T24" fmla="*/ 75 w 84"/>
                  <a:gd name="T25" fmla="*/ 12 h 84"/>
                  <a:gd name="T26" fmla="*/ 75 w 84"/>
                  <a:gd name="T27" fmla="*/ 72 h 84"/>
                  <a:gd name="T28" fmla="*/ 72 w 84"/>
                  <a:gd name="T29" fmla="*/ 75 h 84"/>
                  <a:gd name="T30" fmla="*/ 12 w 84"/>
                  <a:gd name="T31" fmla="*/ 75 h 84"/>
                  <a:gd name="T32" fmla="*/ 9 w 84"/>
                  <a:gd name="T33" fmla="*/ 72 h 84"/>
                  <a:gd name="T34" fmla="*/ 9 w 84"/>
                  <a:gd name="T35" fmla="*/ 12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4">
                    <a:moveTo>
                      <a:pt x="12" y="84"/>
                    </a:moveTo>
                    <a:cubicBezTo>
                      <a:pt x="73" y="84"/>
                      <a:pt x="73" y="84"/>
                      <a:pt x="73" y="84"/>
                    </a:cubicBezTo>
                    <a:cubicBezTo>
                      <a:pt x="79" y="84"/>
                      <a:pt x="84" y="79"/>
                      <a:pt x="84" y="73"/>
                    </a:cubicBezTo>
                    <a:cubicBezTo>
                      <a:pt x="84" y="12"/>
                      <a:pt x="84" y="12"/>
                      <a:pt x="84" y="12"/>
                    </a:cubicBezTo>
                    <a:cubicBezTo>
                      <a:pt x="84" y="5"/>
                      <a:pt x="79" y="0"/>
                      <a:pt x="73" y="0"/>
                    </a:cubicBezTo>
                    <a:cubicBezTo>
                      <a:pt x="12" y="0"/>
                      <a:pt x="12" y="0"/>
                      <a:pt x="12" y="0"/>
                    </a:cubicBezTo>
                    <a:cubicBezTo>
                      <a:pt x="5" y="0"/>
                      <a:pt x="0" y="5"/>
                      <a:pt x="0" y="12"/>
                    </a:cubicBezTo>
                    <a:cubicBezTo>
                      <a:pt x="0" y="73"/>
                      <a:pt x="0" y="73"/>
                      <a:pt x="0" y="73"/>
                    </a:cubicBezTo>
                    <a:cubicBezTo>
                      <a:pt x="0" y="79"/>
                      <a:pt x="5" y="84"/>
                      <a:pt x="12" y="84"/>
                    </a:cubicBezTo>
                    <a:close/>
                    <a:moveTo>
                      <a:pt x="9" y="12"/>
                    </a:moveTo>
                    <a:cubicBezTo>
                      <a:pt x="9" y="10"/>
                      <a:pt x="11" y="9"/>
                      <a:pt x="12" y="9"/>
                    </a:cubicBezTo>
                    <a:cubicBezTo>
                      <a:pt x="72" y="9"/>
                      <a:pt x="72" y="9"/>
                      <a:pt x="72" y="9"/>
                    </a:cubicBezTo>
                    <a:cubicBezTo>
                      <a:pt x="74" y="9"/>
                      <a:pt x="75" y="10"/>
                      <a:pt x="75" y="12"/>
                    </a:cubicBezTo>
                    <a:cubicBezTo>
                      <a:pt x="75" y="72"/>
                      <a:pt x="75" y="72"/>
                      <a:pt x="75" y="72"/>
                    </a:cubicBezTo>
                    <a:cubicBezTo>
                      <a:pt x="75" y="74"/>
                      <a:pt x="74" y="75"/>
                      <a:pt x="72" y="75"/>
                    </a:cubicBezTo>
                    <a:cubicBezTo>
                      <a:pt x="12" y="75"/>
                      <a:pt x="12" y="75"/>
                      <a:pt x="12" y="75"/>
                    </a:cubicBezTo>
                    <a:cubicBezTo>
                      <a:pt x="11" y="75"/>
                      <a:pt x="9" y="74"/>
                      <a:pt x="9" y="72"/>
                    </a:cubicBezTo>
                    <a:lnTo>
                      <a:pt x="9" y="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7" name="Freeform 175"/>
              <p:cNvSpPr>
                <a:spLocks noEditPoints="1"/>
              </p:cNvSpPr>
              <p:nvPr/>
            </p:nvSpPr>
            <p:spPr bwMode="auto">
              <a:xfrm>
                <a:off x="2130" y="2145"/>
                <a:ext cx="87" cy="122"/>
              </a:xfrm>
              <a:custGeom>
                <a:avLst/>
                <a:gdLst>
                  <a:gd name="T0" fmla="*/ 29 w 36"/>
                  <a:gd name="T1" fmla="*/ 25 h 51"/>
                  <a:gd name="T2" fmla="*/ 35 w 36"/>
                  <a:gd name="T3" fmla="*/ 13 h 51"/>
                  <a:gd name="T4" fmla="*/ 30 w 36"/>
                  <a:gd name="T5" fmla="*/ 3 h 51"/>
                  <a:gd name="T6" fmla="*/ 16 w 36"/>
                  <a:gd name="T7" fmla="*/ 0 h 51"/>
                  <a:gd name="T8" fmla="*/ 3 w 36"/>
                  <a:gd name="T9" fmla="*/ 0 h 51"/>
                  <a:gd name="T10" fmla="*/ 1 w 36"/>
                  <a:gd name="T11" fmla="*/ 1 h 51"/>
                  <a:gd name="T12" fmla="*/ 0 w 36"/>
                  <a:gd name="T13" fmla="*/ 3 h 51"/>
                  <a:gd name="T14" fmla="*/ 0 w 36"/>
                  <a:gd name="T15" fmla="*/ 48 h 51"/>
                  <a:gd name="T16" fmla="*/ 1 w 36"/>
                  <a:gd name="T17" fmla="*/ 50 h 51"/>
                  <a:gd name="T18" fmla="*/ 3 w 36"/>
                  <a:gd name="T19" fmla="*/ 51 h 51"/>
                  <a:gd name="T20" fmla="*/ 18 w 36"/>
                  <a:gd name="T21" fmla="*/ 51 h 51"/>
                  <a:gd name="T22" fmla="*/ 26 w 36"/>
                  <a:gd name="T23" fmla="*/ 50 h 51"/>
                  <a:gd name="T24" fmla="*/ 32 w 36"/>
                  <a:gd name="T25" fmla="*/ 47 h 51"/>
                  <a:gd name="T26" fmla="*/ 35 w 36"/>
                  <a:gd name="T27" fmla="*/ 43 h 51"/>
                  <a:gd name="T28" fmla="*/ 36 w 36"/>
                  <a:gd name="T29" fmla="*/ 37 h 51"/>
                  <a:gd name="T30" fmla="*/ 34 w 36"/>
                  <a:gd name="T31" fmla="*/ 29 h 51"/>
                  <a:gd name="T32" fmla="*/ 29 w 36"/>
                  <a:gd name="T33" fmla="*/ 25 h 51"/>
                  <a:gd name="T34" fmla="*/ 10 w 36"/>
                  <a:gd name="T35" fmla="*/ 8 h 51"/>
                  <a:gd name="T36" fmla="*/ 10 w 36"/>
                  <a:gd name="T37" fmla="*/ 7 h 51"/>
                  <a:gd name="T38" fmla="*/ 16 w 36"/>
                  <a:gd name="T39" fmla="*/ 7 h 51"/>
                  <a:gd name="T40" fmla="*/ 23 w 36"/>
                  <a:gd name="T41" fmla="*/ 9 h 51"/>
                  <a:gd name="T42" fmla="*/ 25 w 36"/>
                  <a:gd name="T43" fmla="*/ 14 h 51"/>
                  <a:gd name="T44" fmla="*/ 23 w 36"/>
                  <a:gd name="T45" fmla="*/ 20 h 51"/>
                  <a:gd name="T46" fmla="*/ 16 w 36"/>
                  <a:gd name="T47" fmla="*/ 21 h 51"/>
                  <a:gd name="T48" fmla="*/ 10 w 36"/>
                  <a:gd name="T49" fmla="*/ 21 h 51"/>
                  <a:gd name="T50" fmla="*/ 10 w 36"/>
                  <a:gd name="T51" fmla="*/ 21 h 51"/>
                  <a:gd name="T52" fmla="*/ 10 w 36"/>
                  <a:gd name="T53" fmla="*/ 8 h 51"/>
                  <a:gd name="T54" fmla="*/ 24 w 36"/>
                  <a:gd name="T55" fmla="*/ 42 h 51"/>
                  <a:gd name="T56" fmla="*/ 16 w 36"/>
                  <a:gd name="T57" fmla="*/ 44 h 51"/>
                  <a:gd name="T58" fmla="*/ 10 w 36"/>
                  <a:gd name="T59" fmla="*/ 44 h 51"/>
                  <a:gd name="T60" fmla="*/ 10 w 36"/>
                  <a:gd name="T61" fmla="*/ 43 h 51"/>
                  <a:gd name="T62" fmla="*/ 10 w 36"/>
                  <a:gd name="T63" fmla="*/ 30 h 51"/>
                  <a:gd name="T64" fmla="*/ 10 w 36"/>
                  <a:gd name="T65" fmla="*/ 29 h 51"/>
                  <a:gd name="T66" fmla="*/ 16 w 36"/>
                  <a:gd name="T67" fmla="*/ 29 h 51"/>
                  <a:gd name="T68" fmla="*/ 24 w 36"/>
                  <a:gd name="T69" fmla="*/ 31 h 51"/>
                  <a:gd name="T70" fmla="*/ 26 w 36"/>
                  <a:gd name="T71" fmla="*/ 37 h 51"/>
                  <a:gd name="T72" fmla="*/ 24 w 36"/>
                  <a:gd name="T73" fmla="*/ 42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36" h="51">
                    <a:moveTo>
                      <a:pt x="29" y="25"/>
                    </a:moveTo>
                    <a:cubicBezTo>
                      <a:pt x="33" y="23"/>
                      <a:pt x="35" y="19"/>
                      <a:pt x="35" y="13"/>
                    </a:cubicBezTo>
                    <a:cubicBezTo>
                      <a:pt x="35" y="9"/>
                      <a:pt x="33" y="5"/>
                      <a:pt x="30" y="3"/>
                    </a:cubicBezTo>
                    <a:cubicBezTo>
                      <a:pt x="27" y="1"/>
                      <a:pt x="22" y="0"/>
                      <a:pt x="16" y="0"/>
                    </a:cubicBezTo>
                    <a:cubicBezTo>
                      <a:pt x="3" y="0"/>
                      <a:pt x="3" y="0"/>
                      <a:pt x="3" y="0"/>
                    </a:cubicBezTo>
                    <a:cubicBezTo>
                      <a:pt x="2" y="0"/>
                      <a:pt x="1" y="0"/>
                      <a:pt x="1" y="1"/>
                    </a:cubicBezTo>
                    <a:cubicBezTo>
                      <a:pt x="1" y="1"/>
                      <a:pt x="0" y="2"/>
                      <a:pt x="0" y="3"/>
                    </a:cubicBezTo>
                    <a:cubicBezTo>
                      <a:pt x="0" y="48"/>
                      <a:pt x="0" y="48"/>
                      <a:pt x="0" y="48"/>
                    </a:cubicBezTo>
                    <a:cubicBezTo>
                      <a:pt x="0" y="49"/>
                      <a:pt x="1" y="50"/>
                      <a:pt x="1" y="50"/>
                    </a:cubicBezTo>
                    <a:cubicBezTo>
                      <a:pt x="1" y="51"/>
                      <a:pt x="2" y="51"/>
                      <a:pt x="3" y="51"/>
                    </a:cubicBezTo>
                    <a:cubicBezTo>
                      <a:pt x="18" y="51"/>
                      <a:pt x="18" y="51"/>
                      <a:pt x="18" y="51"/>
                    </a:cubicBezTo>
                    <a:cubicBezTo>
                      <a:pt x="21" y="51"/>
                      <a:pt x="24" y="51"/>
                      <a:pt x="26" y="50"/>
                    </a:cubicBezTo>
                    <a:cubicBezTo>
                      <a:pt x="29" y="49"/>
                      <a:pt x="30" y="49"/>
                      <a:pt x="32" y="47"/>
                    </a:cubicBezTo>
                    <a:cubicBezTo>
                      <a:pt x="33" y="46"/>
                      <a:pt x="34" y="45"/>
                      <a:pt x="35" y="43"/>
                    </a:cubicBezTo>
                    <a:cubicBezTo>
                      <a:pt x="36" y="41"/>
                      <a:pt x="36" y="39"/>
                      <a:pt x="36" y="37"/>
                    </a:cubicBezTo>
                    <a:cubicBezTo>
                      <a:pt x="36" y="34"/>
                      <a:pt x="35" y="31"/>
                      <a:pt x="34" y="29"/>
                    </a:cubicBezTo>
                    <a:cubicBezTo>
                      <a:pt x="33" y="27"/>
                      <a:pt x="31" y="26"/>
                      <a:pt x="29" y="25"/>
                    </a:cubicBezTo>
                    <a:close/>
                    <a:moveTo>
                      <a:pt x="10" y="8"/>
                    </a:moveTo>
                    <a:cubicBezTo>
                      <a:pt x="10" y="7"/>
                      <a:pt x="10" y="7"/>
                      <a:pt x="10" y="7"/>
                    </a:cubicBezTo>
                    <a:cubicBezTo>
                      <a:pt x="16" y="7"/>
                      <a:pt x="16" y="7"/>
                      <a:pt x="16" y="7"/>
                    </a:cubicBezTo>
                    <a:cubicBezTo>
                      <a:pt x="19" y="7"/>
                      <a:pt x="21" y="8"/>
                      <a:pt x="23" y="9"/>
                    </a:cubicBezTo>
                    <a:cubicBezTo>
                      <a:pt x="25" y="10"/>
                      <a:pt x="25" y="12"/>
                      <a:pt x="25" y="14"/>
                    </a:cubicBezTo>
                    <a:cubicBezTo>
                      <a:pt x="25" y="17"/>
                      <a:pt x="25" y="18"/>
                      <a:pt x="23" y="20"/>
                    </a:cubicBezTo>
                    <a:cubicBezTo>
                      <a:pt x="22" y="21"/>
                      <a:pt x="19" y="21"/>
                      <a:pt x="16" y="21"/>
                    </a:cubicBezTo>
                    <a:cubicBezTo>
                      <a:pt x="10" y="21"/>
                      <a:pt x="10" y="21"/>
                      <a:pt x="10" y="21"/>
                    </a:cubicBezTo>
                    <a:cubicBezTo>
                      <a:pt x="10" y="21"/>
                      <a:pt x="10" y="21"/>
                      <a:pt x="10" y="21"/>
                    </a:cubicBezTo>
                    <a:lnTo>
                      <a:pt x="10" y="8"/>
                    </a:lnTo>
                    <a:close/>
                    <a:moveTo>
                      <a:pt x="24" y="42"/>
                    </a:moveTo>
                    <a:cubicBezTo>
                      <a:pt x="22" y="43"/>
                      <a:pt x="19" y="44"/>
                      <a:pt x="16" y="44"/>
                    </a:cubicBezTo>
                    <a:cubicBezTo>
                      <a:pt x="10" y="44"/>
                      <a:pt x="10" y="44"/>
                      <a:pt x="10" y="44"/>
                    </a:cubicBezTo>
                    <a:cubicBezTo>
                      <a:pt x="10" y="43"/>
                      <a:pt x="10" y="43"/>
                      <a:pt x="10" y="43"/>
                    </a:cubicBezTo>
                    <a:cubicBezTo>
                      <a:pt x="10" y="30"/>
                      <a:pt x="10" y="30"/>
                      <a:pt x="10" y="30"/>
                    </a:cubicBezTo>
                    <a:cubicBezTo>
                      <a:pt x="10" y="29"/>
                      <a:pt x="10" y="29"/>
                      <a:pt x="10" y="29"/>
                    </a:cubicBezTo>
                    <a:cubicBezTo>
                      <a:pt x="16" y="29"/>
                      <a:pt x="16" y="29"/>
                      <a:pt x="16" y="29"/>
                    </a:cubicBezTo>
                    <a:cubicBezTo>
                      <a:pt x="19" y="29"/>
                      <a:pt x="22" y="30"/>
                      <a:pt x="24" y="31"/>
                    </a:cubicBezTo>
                    <a:cubicBezTo>
                      <a:pt x="25" y="32"/>
                      <a:pt x="26" y="34"/>
                      <a:pt x="26" y="37"/>
                    </a:cubicBezTo>
                    <a:cubicBezTo>
                      <a:pt x="26" y="39"/>
                      <a:pt x="25" y="41"/>
                      <a:pt x="2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8" name="Freeform 176"/>
              <p:cNvSpPr>
                <a:spLocks noEditPoints="1"/>
              </p:cNvSpPr>
              <p:nvPr/>
            </p:nvSpPr>
            <p:spPr bwMode="auto">
              <a:xfrm>
                <a:off x="2072" y="2107"/>
                <a:ext cx="202" cy="198"/>
              </a:xfrm>
              <a:custGeom>
                <a:avLst/>
                <a:gdLst>
                  <a:gd name="T0" fmla="*/ 73 w 84"/>
                  <a:gd name="T1" fmla="*/ 0 h 83"/>
                  <a:gd name="T2" fmla="*/ 12 w 84"/>
                  <a:gd name="T3" fmla="*/ 0 h 83"/>
                  <a:gd name="T4" fmla="*/ 0 w 84"/>
                  <a:gd name="T5" fmla="*/ 11 h 83"/>
                  <a:gd name="T6" fmla="*/ 0 w 84"/>
                  <a:gd name="T7" fmla="*/ 72 h 83"/>
                  <a:gd name="T8" fmla="*/ 12 w 84"/>
                  <a:gd name="T9" fmla="*/ 83 h 83"/>
                  <a:gd name="T10" fmla="*/ 73 w 84"/>
                  <a:gd name="T11" fmla="*/ 83 h 83"/>
                  <a:gd name="T12" fmla="*/ 84 w 84"/>
                  <a:gd name="T13" fmla="*/ 72 h 83"/>
                  <a:gd name="T14" fmla="*/ 84 w 84"/>
                  <a:gd name="T15" fmla="*/ 11 h 83"/>
                  <a:gd name="T16" fmla="*/ 73 w 84"/>
                  <a:gd name="T17" fmla="*/ 0 h 83"/>
                  <a:gd name="T18" fmla="*/ 75 w 84"/>
                  <a:gd name="T19" fmla="*/ 72 h 83"/>
                  <a:gd name="T20" fmla="*/ 72 w 84"/>
                  <a:gd name="T21" fmla="*/ 74 h 83"/>
                  <a:gd name="T22" fmla="*/ 12 w 84"/>
                  <a:gd name="T23" fmla="*/ 74 h 83"/>
                  <a:gd name="T24" fmla="*/ 9 w 84"/>
                  <a:gd name="T25" fmla="*/ 72 h 83"/>
                  <a:gd name="T26" fmla="*/ 9 w 84"/>
                  <a:gd name="T27" fmla="*/ 12 h 83"/>
                  <a:gd name="T28" fmla="*/ 12 w 84"/>
                  <a:gd name="T29" fmla="*/ 9 h 83"/>
                  <a:gd name="T30" fmla="*/ 72 w 84"/>
                  <a:gd name="T31" fmla="*/ 9 h 83"/>
                  <a:gd name="T32" fmla="*/ 75 w 84"/>
                  <a:gd name="T33" fmla="*/ 12 h 83"/>
                  <a:gd name="T34" fmla="*/ 75 w 84"/>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4" h="83">
                    <a:moveTo>
                      <a:pt x="73" y="0"/>
                    </a:moveTo>
                    <a:cubicBezTo>
                      <a:pt x="12" y="0"/>
                      <a:pt x="12" y="0"/>
                      <a:pt x="12" y="0"/>
                    </a:cubicBezTo>
                    <a:cubicBezTo>
                      <a:pt x="5" y="0"/>
                      <a:pt x="0" y="5"/>
                      <a:pt x="0" y="11"/>
                    </a:cubicBezTo>
                    <a:cubicBezTo>
                      <a:pt x="0" y="72"/>
                      <a:pt x="0" y="72"/>
                      <a:pt x="0" y="72"/>
                    </a:cubicBezTo>
                    <a:cubicBezTo>
                      <a:pt x="0" y="78"/>
                      <a:pt x="5" y="83"/>
                      <a:pt x="12" y="83"/>
                    </a:cubicBezTo>
                    <a:cubicBezTo>
                      <a:pt x="73" y="83"/>
                      <a:pt x="73" y="83"/>
                      <a:pt x="73" y="83"/>
                    </a:cubicBezTo>
                    <a:cubicBezTo>
                      <a:pt x="79" y="83"/>
                      <a:pt x="84" y="78"/>
                      <a:pt x="84" y="72"/>
                    </a:cubicBezTo>
                    <a:cubicBezTo>
                      <a:pt x="84" y="11"/>
                      <a:pt x="84" y="11"/>
                      <a:pt x="84" y="11"/>
                    </a:cubicBezTo>
                    <a:cubicBezTo>
                      <a:pt x="84" y="5"/>
                      <a:pt x="79" y="0"/>
                      <a:pt x="73" y="0"/>
                    </a:cubicBezTo>
                    <a:close/>
                    <a:moveTo>
                      <a:pt x="75" y="72"/>
                    </a:moveTo>
                    <a:cubicBezTo>
                      <a:pt x="75" y="73"/>
                      <a:pt x="74" y="74"/>
                      <a:pt x="72" y="74"/>
                    </a:cubicBezTo>
                    <a:cubicBezTo>
                      <a:pt x="12" y="74"/>
                      <a:pt x="12" y="74"/>
                      <a:pt x="12" y="74"/>
                    </a:cubicBezTo>
                    <a:cubicBezTo>
                      <a:pt x="11" y="74"/>
                      <a:pt x="9" y="73"/>
                      <a:pt x="9" y="72"/>
                    </a:cubicBezTo>
                    <a:cubicBezTo>
                      <a:pt x="9" y="12"/>
                      <a:pt x="9" y="12"/>
                      <a:pt x="9" y="12"/>
                    </a:cubicBezTo>
                    <a:cubicBezTo>
                      <a:pt x="9" y="10"/>
                      <a:pt x="11" y="9"/>
                      <a:pt x="12" y="9"/>
                    </a:cubicBezTo>
                    <a:cubicBezTo>
                      <a:pt x="72" y="9"/>
                      <a:pt x="72" y="9"/>
                      <a:pt x="72" y="9"/>
                    </a:cubicBezTo>
                    <a:cubicBezTo>
                      <a:pt x="74" y="9"/>
                      <a:pt x="75" y="10"/>
                      <a:pt x="75" y="12"/>
                    </a:cubicBezTo>
                    <a:lnTo>
                      <a:pt x="75"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9" name="Freeform 177"/>
              <p:cNvSpPr>
                <a:spLocks/>
              </p:cNvSpPr>
              <p:nvPr/>
            </p:nvSpPr>
            <p:spPr bwMode="auto">
              <a:xfrm>
                <a:off x="2334" y="2143"/>
                <a:ext cx="85" cy="127"/>
              </a:xfrm>
              <a:custGeom>
                <a:avLst/>
                <a:gdLst>
                  <a:gd name="T0" fmla="*/ 31 w 35"/>
                  <a:gd name="T1" fmla="*/ 1 h 53"/>
                  <a:gd name="T2" fmla="*/ 21 w 35"/>
                  <a:gd name="T3" fmla="*/ 0 h 53"/>
                  <a:gd name="T4" fmla="*/ 11 w 35"/>
                  <a:gd name="T5" fmla="*/ 2 h 53"/>
                  <a:gd name="T6" fmla="*/ 4 w 35"/>
                  <a:gd name="T7" fmla="*/ 5 h 53"/>
                  <a:gd name="T8" fmla="*/ 1 w 35"/>
                  <a:gd name="T9" fmla="*/ 11 h 53"/>
                  <a:gd name="T10" fmla="*/ 0 w 35"/>
                  <a:gd name="T11" fmla="*/ 18 h 53"/>
                  <a:gd name="T12" fmla="*/ 0 w 35"/>
                  <a:gd name="T13" fmla="*/ 37 h 53"/>
                  <a:gd name="T14" fmla="*/ 5 w 35"/>
                  <a:gd name="T15" fmla="*/ 49 h 53"/>
                  <a:gd name="T16" fmla="*/ 20 w 35"/>
                  <a:gd name="T17" fmla="*/ 53 h 53"/>
                  <a:gd name="T18" fmla="*/ 29 w 35"/>
                  <a:gd name="T19" fmla="*/ 52 h 53"/>
                  <a:gd name="T20" fmla="*/ 34 w 35"/>
                  <a:gd name="T21" fmla="*/ 50 h 53"/>
                  <a:gd name="T22" fmla="*/ 34 w 35"/>
                  <a:gd name="T23" fmla="*/ 49 h 53"/>
                  <a:gd name="T24" fmla="*/ 34 w 35"/>
                  <a:gd name="T25" fmla="*/ 46 h 53"/>
                  <a:gd name="T26" fmla="*/ 33 w 35"/>
                  <a:gd name="T27" fmla="*/ 43 h 53"/>
                  <a:gd name="T28" fmla="*/ 32 w 35"/>
                  <a:gd name="T29" fmla="*/ 42 h 53"/>
                  <a:gd name="T30" fmla="*/ 31 w 35"/>
                  <a:gd name="T31" fmla="*/ 43 h 53"/>
                  <a:gd name="T32" fmla="*/ 27 w 35"/>
                  <a:gd name="T33" fmla="*/ 44 h 53"/>
                  <a:gd name="T34" fmla="*/ 20 w 35"/>
                  <a:gd name="T35" fmla="*/ 45 h 53"/>
                  <a:gd name="T36" fmla="*/ 17 w 35"/>
                  <a:gd name="T37" fmla="*/ 45 h 53"/>
                  <a:gd name="T38" fmla="*/ 13 w 35"/>
                  <a:gd name="T39" fmla="*/ 43 h 53"/>
                  <a:gd name="T40" fmla="*/ 11 w 35"/>
                  <a:gd name="T41" fmla="*/ 40 h 53"/>
                  <a:gd name="T42" fmla="*/ 10 w 35"/>
                  <a:gd name="T43" fmla="*/ 36 h 53"/>
                  <a:gd name="T44" fmla="*/ 10 w 35"/>
                  <a:gd name="T45" fmla="*/ 19 h 53"/>
                  <a:gd name="T46" fmla="*/ 13 w 35"/>
                  <a:gd name="T47" fmla="*/ 11 h 53"/>
                  <a:gd name="T48" fmla="*/ 22 w 35"/>
                  <a:gd name="T49" fmla="*/ 8 h 53"/>
                  <a:gd name="T50" fmla="*/ 27 w 35"/>
                  <a:gd name="T51" fmla="*/ 9 h 53"/>
                  <a:gd name="T52" fmla="*/ 31 w 35"/>
                  <a:gd name="T53" fmla="*/ 10 h 53"/>
                  <a:gd name="T54" fmla="*/ 32 w 35"/>
                  <a:gd name="T55" fmla="*/ 9 h 53"/>
                  <a:gd name="T56" fmla="*/ 33 w 35"/>
                  <a:gd name="T57" fmla="*/ 7 h 53"/>
                  <a:gd name="T58" fmla="*/ 34 w 35"/>
                  <a:gd name="T59" fmla="*/ 5 h 53"/>
                  <a:gd name="T60" fmla="*/ 34 w 35"/>
                  <a:gd name="T61" fmla="*/ 3 h 53"/>
                  <a:gd name="T62" fmla="*/ 31 w 35"/>
                  <a:gd name="T63" fmla="*/ 1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5" h="53">
                    <a:moveTo>
                      <a:pt x="31" y="1"/>
                    </a:moveTo>
                    <a:cubicBezTo>
                      <a:pt x="29" y="1"/>
                      <a:pt x="26" y="0"/>
                      <a:pt x="21" y="0"/>
                    </a:cubicBezTo>
                    <a:cubicBezTo>
                      <a:pt x="17" y="0"/>
                      <a:pt x="13" y="1"/>
                      <a:pt x="11" y="2"/>
                    </a:cubicBezTo>
                    <a:cubicBezTo>
                      <a:pt x="8" y="3"/>
                      <a:pt x="6" y="4"/>
                      <a:pt x="4" y="5"/>
                    </a:cubicBezTo>
                    <a:cubicBezTo>
                      <a:pt x="3" y="7"/>
                      <a:pt x="1" y="9"/>
                      <a:pt x="1" y="11"/>
                    </a:cubicBezTo>
                    <a:cubicBezTo>
                      <a:pt x="0" y="13"/>
                      <a:pt x="0" y="16"/>
                      <a:pt x="0" y="18"/>
                    </a:cubicBezTo>
                    <a:cubicBezTo>
                      <a:pt x="0" y="37"/>
                      <a:pt x="0" y="37"/>
                      <a:pt x="0" y="37"/>
                    </a:cubicBezTo>
                    <a:cubicBezTo>
                      <a:pt x="0" y="42"/>
                      <a:pt x="2" y="46"/>
                      <a:pt x="5" y="49"/>
                    </a:cubicBezTo>
                    <a:cubicBezTo>
                      <a:pt x="8" y="51"/>
                      <a:pt x="13" y="53"/>
                      <a:pt x="20" y="53"/>
                    </a:cubicBezTo>
                    <a:cubicBezTo>
                      <a:pt x="23" y="53"/>
                      <a:pt x="26" y="53"/>
                      <a:pt x="29" y="52"/>
                    </a:cubicBezTo>
                    <a:cubicBezTo>
                      <a:pt x="31" y="51"/>
                      <a:pt x="33" y="51"/>
                      <a:pt x="34" y="50"/>
                    </a:cubicBezTo>
                    <a:cubicBezTo>
                      <a:pt x="34" y="50"/>
                      <a:pt x="34" y="50"/>
                      <a:pt x="34" y="49"/>
                    </a:cubicBezTo>
                    <a:cubicBezTo>
                      <a:pt x="34" y="48"/>
                      <a:pt x="34" y="47"/>
                      <a:pt x="34" y="46"/>
                    </a:cubicBezTo>
                    <a:cubicBezTo>
                      <a:pt x="33" y="45"/>
                      <a:pt x="33" y="44"/>
                      <a:pt x="33" y="43"/>
                    </a:cubicBezTo>
                    <a:cubicBezTo>
                      <a:pt x="32" y="43"/>
                      <a:pt x="32" y="42"/>
                      <a:pt x="32" y="42"/>
                    </a:cubicBezTo>
                    <a:cubicBezTo>
                      <a:pt x="31" y="43"/>
                      <a:pt x="31" y="43"/>
                      <a:pt x="31" y="43"/>
                    </a:cubicBezTo>
                    <a:cubicBezTo>
                      <a:pt x="30" y="43"/>
                      <a:pt x="29" y="44"/>
                      <a:pt x="27" y="44"/>
                    </a:cubicBezTo>
                    <a:cubicBezTo>
                      <a:pt x="25" y="45"/>
                      <a:pt x="23" y="45"/>
                      <a:pt x="20" y="45"/>
                    </a:cubicBezTo>
                    <a:cubicBezTo>
                      <a:pt x="19" y="45"/>
                      <a:pt x="18" y="45"/>
                      <a:pt x="17" y="45"/>
                    </a:cubicBezTo>
                    <a:cubicBezTo>
                      <a:pt x="15" y="44"/>
                      <a:pt x="14" y="44"/>
                      <a:pt x="13" y="43"/>
                    </a:cubicBezTo>
                    <a:cubicBezTo>
                      <a:pt x="12" y="42"/>
                      <a:pt x="11" y="42"/>
                      <a:pt x="11" y="40"/>
                    </a:cubicBezTo>
                    <a:cubicBezTo>
                      <a:pt x="10" y="39"/>
                      <a:pt x="10" y="38"/>
                      <a:pt x="10" y="36"/>
                    </a:cubicBezTo>
                    <a:cubicBezTo>
                      <a:pt x="10" y="19"/>
                      <a:pt x="10" y="19"/>
                      <a:pt x="10" y="19"/>
                    </a:cubicBezTo>
                    <a:cubicBezTo>
                      <a:pt x="10" y="15"/>
                      <a:pt x="11" y="13"/>
                      <a:pt x="13" y="11"/>
                    </a:cubicBezTo>
                    <a:cubicBezTo>
                      <a:pt x="15" y="9"/>
                      <a:pt x="18" y="8"/>
                      <a:pt x="22" y="8"/>
                    </a:cubicBezTo>
                    <a:cubicBezTo>
                      <a:pt x="24" y="8"/>
                      <a:pt x="25" y="8"/>
                      <a:pt x="27" y="9"/>
                    </a:cubicBezTo>
                    <a:cubicBezTo>
                      <a:pt x="28" y="9"/>
                      <a:pt x="30" y="10"/>
                      <a:pt x="31" y="10"/>
                    </a:cubicBezTo>
                    <a:cubicBezTo>
                      <a:pt x="31" y="10"/>
                      <a:pt x="32" y="10"/>
                      <a:pt x="32" y="9"/>
                    </a:cubicBezTo>
                    <a:cubicBezTo>
                      <a:pt x="33" y="9"/>
                      <a:pt x="33" y="8"/>
                      <a:pt x="33" y="7"/>
                    </a:cubicBezTo>
                    <a:cubicBezTo>
                      <a:pt x="34" y="6"/>
                      <a:pt x="34" y="5"/>
                      <a:pt x="34" y="5"/>
                    </a:cubicBezTo>
                    <a:cubicBezTo>
                      <a:pt x="35" y="4"/>
                      <a:pt x="35" y="3"/>
                      <a:pt x="34" y="3"/>
                    </a:cubicBezTo>
                    <a:cubicBezTo>
                      <a:pt x="34" y="3"/>
                      <a:pt x="33" y="2"/>
                      <a:pt x="3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0" name="Freeform 178"/>
              <p:cNvSpPr>
                <a:spLocks noEditPoints="1"/>
              </p:cNvSpPr>
              <p:nvPr/>
            </p:nvSpPr>
            <p:spPr bwMode="auto">
              <a:xfrm>
                <a:off x="2277" y="2107"/>
                <a:ext cx="199" cy="198"/>
              </a:xfrm>
              <a:custGeom>
                <a:avLst/>
                <a:gdLst>
                  <a:gd name="T0" fmla="*/ 72 w 83"/>
                  <a:gd name="T1" fmla="*/ 0 h 83"/>
                  <a:gd name="T2" fmla="*/ 11 w 83"/>
                  <a:gd name="T3" fmla="*/ 0 h 83"/>
                  <a:gd name="T4" fmla="*/ 0 w 83"/>
                  <a:gd name="T5" fmla="*/ 11 h 83"/>
                  <a:gd name="T6" fmla="*/ 0 w 83"/>
                  <a:gd name="T7" fmla="*/ 72 h 83"/>
                  <a:gd name="T8" fmla="*/ 11 w 83"/>
                  <a:gd name="T9" fmla="*/ 83 h 83"/>
                  <a:gd name="T10" fmla="*/ 72 w 83"/>
                  <a:gd name="T11" fmla="*/ 83 h 83"/>
                  <a:gd name="T12" fmla="*/ 83 w 83"/>
                  <a:gd name="T13" fmla="*/ 72 h 83"/>
                  <a:gd name="T14" fmla="*/ 83 w 83"/>
                  <a:gd name="T15" fmla="*/ 11 h 83"/>
                  <a:gd name="T16" fmla="*/ 72 w 83"/>
                  <a:gd name="T17" fmla="*/ 0 h 83"/>
                  <a:gd name="T18" fmla="*/ 74 w 83"/>
                  <a:gd name="T19" fmla="*/ 72 h 83"/>
                  <a:gd name="T20" fmla="*/ 71 w 83"/>
                  <a:gd name="T21" fmla="*/ 74 h 83"/>
                  <a:gd name="T22" fmla="*/ 11 w 83"/>
                  <a:gd name="T23" fmla="*/ 74 h 83"/>
                  <a:gd name="T24" fmla="*/ 8 w 83"/>
                  <a:gd name="T25" fmla="*/ 72 h 83"/>
                  <a:gd name="T26" fmla="*/ 8 w 83"/>
                  <a:gd name="T27" fmla="*/ 12 h 83"/>
                  <a:gd name="T28" fmla="*/ 11 w 83"/>
                  <a:gd name="T29" fmla="*/ 9 h 83"/>
                  <a:gd name="T30" fmla="*/ 71 w 83"/>
                  <a:gd name="T31" fmla="*/ 9 h 83"/>
                  <a:gd name="T32" fmla="*/ 74 w 83"/>
                  <a:gd name="T33" fmla="*/ 12 h 83"/>
                  <a:gd name="T34" fmla="*/ 74 w 83"/>
                  <a:gd name="T35" fmla="*/ 72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83" h="83">
                    <a:moveTo>
                      <a:pt x="72" y="0"/>
                    </a:moveTo>
                    <a:cubicBezTo>
                      <a:pt x="11" y="0"/>
                      <a:pt x="11" y="0"/>
                      <a:pt x="11" y="0"/>
                    </a:cubicBezTo>
                    <a:cubicBezTo>
                      <a:pt x="5" y="0"/>
                      <a:pt x="0" y="5"/>
                      <a:pt x="0" y="11"/>
                    </a:cubicBezTo>
                    <a:cubicBezTo>
                      <a:pt x="0" y="72"/>
                      <a:pt x="0" y="72"/>
                      <a:pt x="0" y="72"/>
                    </a:cubicBezTo>
                    <a:cubicBezTo>
                      <a:pt x="0" y="78"/>
                      <a:pt x="5" y="83"/>
                      <a:pt x="11" y="83"/>
                    </a:cubicBezTo>
                    <a:cubicBezTo>
                      <a:pt x="72" y="83"/>
                      <a:pt x="72" y="83"/>
                      <a:pt x="72" y="83"/>
                    </a:cubicBezTo>
                    <a:cubicBezTo>
                      <a:pt x="78" y="83"/>
                      <a:pt x="83" y="78"/>
                      <a:pt x="83" y="72"/>
                    </a:cubicBezTo>
                    <a:cubicBezTo>
                      <a:pt x="83" y="11"/>
                      <a:pt x="83" y="11"/>
                      <a:pt x="83" y="11"/>
                    </a:cubicBezTo>
                    <a:cubicBezTo>
                      <a:pt x="83" y="5"/>
                      <a:pt x="78" y="0"/>
                      <a:pt x="72" y="0"/>
                    </a:cubicBezTo>
                    <a:close/>
                    <a:moveTo>
                      <a:pt x="74" y="72"/>
                    </a:moveTo>
                    <a:cubicBezTo>
                      <a:pt x="74" y="73"/>
                      <a:pt x="73" y="74"/>
                      <a:pt x="71" y="74"/>
                    </a:cubicBezTo>
                    <a:cubicBezTo>
                      <a:pt x="11" y="74"/>
                      <a:pt x="11" y="74"/>
                      <a:pt x="11" y="74"/>
                    </a:cubicBezTo>
                    <a:cubicBezTo>
                      <a:pt x="10" y="74"/>
                      <a:pt x="8" y="73"/>
                      <a:pt x="8" y="72"/>
                    </a:cubicBezTo>
                    <a:cubicBezTo>
                      <a:pt x="8" y="12"/>
                      <a:pt x="8" y="12"/>
                      <a:pt x="8" y="12"/>
                    </a:cubicBezTo>
                    <a:cubicBezTo>
                      <a:pt x="8" y="10"/>
                      <a:pt x="10" y="9"/>
                      <a:pt x="11" y="9"/>
                    </a:cubicBezTo>
                    <a:cubicBezTo>
                      <a:pt x="71" y="9"/>
                      <a:pt x="71" y="9"/>
                      <a:pt x="71" y="9"/>
                    </a:cubicBezTo>
                    <a:cubicBezTo>
                      <a:pt x="73" y="9"/>
                      <a:pt x="74" y="10"/>
                      <a:pt x="74" y="12"/>
                    </a:cubicBezTo>
                    <a:lnTo>
                      <a:pt x="7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01" name="组合 100"/>
          <p:cNvGrpSpPr/>
          <p:nvPr/>
        </p:nvGrpSpPr>
        <p:grpSpPr>
          <a:xfrm>
            <a:off x="4150397" y="2655592"/>
            <a:ext cx="419100" cy="419100"/>
            <a:chOff x="5533863" y="3378864"/>
            <a:chExt cx="558800" cy="558800"/>
          </a:xfrm>
        </p:grpSpPr>
        <p:sp>
          <p:nvSpPr>
            <p:cNvPr id="102" name="椭圆 101"/>
            <p:cNvSpPr/>
            <p:nvPr/>
          </p:nvSpPr>
          <p:spPr>
            <a:xfrm>
              <a:off x="5533863" y="3378864"/>
              <a:ext cx="558800" cy="558800"/>
            </a:xfrm>
            <a:prstGeom prst="ellipse">
              <a:avLst/>
            </a:prstGeom>
            <a:solidFill>
              <a:srgbClr val="36804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03" name="Group 181"/>
            <p:cNvGrpSpPr>
              <a:grpSpLocks noChangeAspect="1"/>
            </p:cNvGrpSpPr>
            <p:nvPr/>
          </p:nvGrpSpPr>
          <p:grpSpPr bwMode="auto">
            <a:xfrm>
              <a:off x="5643593" y="3482937"/>
              <a:ext cx="334816" cy="332372"/>
              <a:chOff x="2160" y="2262"/>
              <a:chExt cx="411" cy="408"/>
            </a:xfrm>
            <a:solidFill>
              <a:schemeClr val="bg1"/>
            </a:solidFill>
            <a:effectLst/>
          </p:grpSpPr>
          <p:sp>
            <p:nvSpPr>
              <p:cNvPr id="104"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5"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6"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7"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8"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09"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0"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11" name="组合 110"/>
          <p:cNvGrpSpPr/>
          <p:nvPr/>
        </p:nvGrpSpPr>
        <p:grpSpPr>
          <a:xfrm>
            <a:off x="4589333" y="3251020"/>
            <a:ext cx="419100" cy="419100"/>
            <a:chOff x="6119110" y="4172768"/>
            <a:chExt cx="558800" cy="558800"/>
          </a:xfrm>
        </p:grpSpPr>
        <p:sp>
          <p:nvSpPr>
            <p:cNvPr id="112" name="椭圆 111"/>
            <p:cNvSpPr/>
            <p:nvPr/>
          </p:nvSpPr>
          <p:spPr>
            <a:xfrm>
              <a:off x="6119110" y="4172768"/>
              <a:ext cx="558800" cy="558800"/>
            </a:xfrm>
            <a:prstGeom prst="ellipse">
              <a:avLst/>
            </a:prstGeom>
            <a:solidFill>
              <a:srgbClr val="36804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13" name="Group 198"/>
            <p:cNvGrpSpPr>
              <a:grpSpLocks noChangeAspect="1"/>
            </p:cNvGrpSpPr>
            <p:nvPr/>
          </p:nvGrpSpPr>
          <p:grpSpPr bwMode="auto">
            <a:xfrm>
              <a:off x="6230362" y="4317972"/>
              <a:ext cx="353065" cy="271520"/>
              <a:chOff x="2216" y="2944"/>
              <a:chExt cx="394" cy="303"/>
            </a:xfrm>
            <a:solidFill>
              <a:schemeClr val="bg1"/>
            </a:solidFill>
            <a:effectLst/>
          </p:grpSpPr>
          <p:sp>
            <p:nvSpPr>
              <p:cNvPr id="114" name="Line 203"/>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5" name="Line 204"/>
              <p:cNvSpPr>
                <a:spLocks noChangeShapeType="1"/>
              </p:cNvSpPr>
              <p:nvPr/>
            </p:nvSpPr>
            <p:spPr bwMode="auto">
              <a:xfrm>
                <a:off x="2423" y="3189"/>
                <a:ext cx="0" cy="0"/>
              </a:xfrm>
              <a:prstGeom prst="lin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6" name="Freeform 205"/>
              <p:cNvSpPr>
                <a:spLocks noEditPoints="1"/>
              </p:cNvSpPr>
              <p:nvPr/>
            </p:nvSpPr>
            <p:spPr bwMode="auto">
              <a:xfrm>
                <a:off x="2216" y="2944"/>
                <a:ext cx="394" cy="303"/>
              </a:xfrm>
              <a:custGeom>
                <a:avLst/>
                <a:gdLst>
                  <a:gd name="T0" fmla="*/ 157 w 164"/>
                  <a:gd name="T1" fmla="*/ 12 h 126"/>
                  <a:gd name="T2" fmla="*/ 153 w 164"/>
                  <a:gd name="T3" fmla="*/ 7 h 126"/>
                  <a:gd name="T4" fmla="*/ 104 w 164"/>
                  <a:gd name="T5" fmla="*/ 0 h 126"/>
                  <a:gd name="T6" fmla="*/ 82 w 164"/>
                  <a:gd name="T7" fmla="*/ 10 h 126"/>
                  <a:gd name="T8" fmla="*/ 68 w 164"/>
                  <a:gd name="T9" fmla="*/ 1 h 126"/>
                  <a:gd name="T10" fmla="*/ 17 w 164"/>
                  <a:gd name="T11" fmla="*/ 6 h 126"/>
                  <a:gd name="T12" fmla="*/ 8 w 164"/>
                  <a:gd name="T13" fmla="*/ 10 h 126"/>
                  <a:gd name="T14" fmla="*/ 5 w 164"/>
                  <a:gd name="T15" fmla="*/ 12 h 126"/>
                  <a:gd name="T16" fmla="*/ 0 w 164"/>
                  <a:gd name="T17" fmla="*/ 83 h 126"/>
                  <a:gd name="T18" fmla="*/ 4 w 164"/>
                  <a:gd name="T19" fmla="*/ 120 h 126"/>
                  <a:gd name="T20" fmla="*/ 56 w 164"/>
                  <a:gd name="T21" fmla="*/ 120 h 126"/>
                  <a:gd name="T22" fmla="*/ 63 w 164"/>
                  <a:gd name="T23" fmla="*/ 120 h 126"/>
                  <a:gd name="T24" fmla="*/ 71 w 164"/>
                  <a:gd name="T25" fmla="*/ 126 h 126"/>
                  <a:gd name="T26" fmla="*/ 91 w 164"/>
                  <a:gd name="T27" fmla="*/ 126 h 126"/>
                  <a:gd name="T28" fmla="*/ 98 w 164"/>
                  <a:gd name="T29" fmla="*/ 123 h 126"/>
                  <a:gd name="T30" fmla="*/ 100 w 164"/>
                  <a:gd name="T31" fmla="*/ 120 h 126"/>
                  <a:gd name="T32" fmla="*/ 145 w 164"/>
                  <a:gd name="T33" fmla="*/ 120 h 126"/>
                  <a:gd name="T34" fmla="*/ 164 w 164"/>
                  <a:gd name="T35" fmla="*/ 114 h 126"/>
                  <a:gd name="T36" fmla="*/ 164 w 164"/>
                  <a:gd name="T37" fmla="*/ 21 h 126"/>
                  <a:gd name="T38" fmla="*/ 68 w 164"/>
                  <a:gd name="T39" fmla="*/ 113 h 126"/>
                  <a:gd name="T40" fmla="*/ 12 w 164"/>
                  <a:gd name="T41" fmla="*/ 107 h 126"/>
                  <a:gd name="T42" fmla="*/ 40 w 164"/>
                  <a:gd name="T43" fmla="*/ 101 h 126"/>
                  <a:gd name="T44" fmla="*/ 77 w 164"/>
                  <a:gd name="T45" fmla="*/ 109 h 126"/>
                  <a:gd name="T46" fmla="*/ 79 w 164"/>
                  <a:gd name="T47" fmla="*/ 17 h 126"/>
                  <a:gd name="T48" fmla="*/ 79 w 164"/>
                  <a:gd name="T49" fmla="*/ 98 h 126"/>
                  <a:gd name="T50" fmla="*/ 65 w 164"/>
                  <a:gd name="T51" fmla="*/ 94 h 126"/>
                  <a:gd name="T52" fmla="*/ 12 w 164"/>
                  <a:gd name="T53" fmla="*/ 100 h 126"/>
                  <a:gd name="T54" fmla="*/ 12 w 164"/>
                  <a:gd name="T55" fmla="*/ 13 h 126"/>
                  <a:gd name="T56" fmla="*/ 15 w 164"/>
                  <a:gd name="T57" fmla="*/ 11 h 126"/>
                  <a:gd name="T58" fmla="*/ 43 w 164"/>
                  <a:gd name="T59" fmla="*/ 6 h 126"/>
                  <a:gd name="T60" fmla="*/ 76 w 164"/>
                  <a:gd name="T61" fmla="*/ 10 h 126"/>
                  <a:gd name="T62" fmla="*/ 79 w 164"/>
                  <a:gd name="T63" fmla="*/ 17 h 126"/>
                  <a:gd name="T64" fmla="*/ 85 w 164"/>
                  <a:gd name="T65" fmla="*/ 40 h 126"/>
                  <a:gd name="T66" fmla="*/ 85 w 164"/>
                  <a:gd name="T67" fmla="*/ 14 h 126"/>
                  <a:gd name="T68" fmla="*/ 90 w 164"/>
                  <a:gd name="T69" fmla="*/ 8 h 126"/>
                  <a:gd name="T70" fmla="*/ 94 w 164"/>
                  <a:gd name="T71" fmla="*/ 43 h 126"/>
                  <a:gd name="T72" fmla="*/ 102 w 164"/>
                  <a:gd name="T73" fmla="*/ 43 h 126"/>
                  <a:gd name="T74" fmla="*/ 107 w 164"/>
                  <a:gd name="T75" fmla="*/ 5 h 126"/>
                  <a:gd name="T76" fmla="*/ 152 w 164"/>
                  <a:gd name="T77" fmla="*/ 11 h 126"/>
                  <a:gd name="T78" fmla="*/ 152 w 164"/>
                  <a:gd name="T79" fmla="*/ 15 h 126"/>
                  <a:gd name="T80" fmla="*/ 152 w 164"/>
                  <a:gd name="T81" fmla="*/ 100 h 126"/>
                  <a:gd name="T82" fmla="*/ 100 w 164"/>
                  <a:gd name="T83" fmla="*/ 94 h 126"/>
                  <a:gd name="T84" fmla="*/ 96 w 164"/>
                  <a:gd name="T85" fmla="*/ 113 h 126"/>
                  <a:gd name="T86" fmla="*/ 97 w 164"/>
                  <a:gd name="T87" fmla="*/ 101 h 126"/>
                  <a:gd name="T88" fmla="*/ 147 w 164"/>
                  <a:gd name="T89" fmla="*/ 106 h 126"/>
                  <a:gd name="T90" fmla="*/ 153 w 164"/>
                  <a:gd name="T91" fmla="*/ 113 h 1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64" h="126">
                    <a:moveTo>
                      <a:pt x="159" y="12"/>
                    </a:moveTo>
                    <a:cubicBezTo>
                      <a:pt x="159" y="12"/>
                      <a:pt x="158" y="12"/>
                      <a:pt x="157" y="12"/>
                    </a:cubicBezTo>
                    <a:cubicBezTo>
                      <a:pt x="156" y="12"/>
                      <a:pt x="156" y="12"/>
                      <a:pt x="156" y="11"/>
                    </a:cubicBezTo>
                    <a:cubicBezTo>
                      <a:pt x="156" y="9"/>
                      <a:pt x="155" y="8"/>
                      <a:pt x="153" y="7"/>
                    </a:cubicBezTo>
                    <a:cubicBezTo>
                      <a:pt x="146" y="6"/>
                      <a:pt x="138" y="4"/>
                      <a:pt x="131" y="3"/>
                    </a:cubicBezTo>
                    <a:cubicBezTo>
                      <a:pt x="122" y="2"/>
                      <a:pt x="113" y="0"/>
                      <a:pt x="104" y="0"/>
                    </a:cubicBezTo>
                    <a:cubicBezTo>
                      <a:pt x="100" y="0"/>
                      <a:pt x="95" y="1"/>
                      <a:pt x="92" y="2"/>
                    </a:cubicBezTo>
                    <a:cubicBezTo>
                      <a:pt x="88" y="3"/>
                      <a:pt x="85" y="7"/>
                      <a:pt x="82" y="10"/>
                    </a:cubicBezTo>
                    <a:cubicBezTo>
                      <a:pt x="80" y="8"/>
                      <a:pt x="78" y="6"/>
                      <a:pt x="76" y="4"/>
                    </a:cubicBezTo>
                    <a:cubicBezTo>
                      <a:pt x="73" y="2"/>
                      <a:pt x="71" y="2"/>
                      <a:pt x="68" y="1"/>
                    </a:cubicBezTo>
                    <a:cubicBezTo>
                      <a:pt x="62" y="0"/>
                      <a:pt x="56" y="0"/>
                      <a:pt x="50" y="1"/>
                    </a:cubicBezTo>
                    <a:cubicBezTo>
                      <a:pt x="39" y="2"/>
                      <a:pt x="28" y="4"/>
                      <a:pt x="17" y="6"/>
                    </a:cubicBezTo>
                    <a:cubicBezTo>
                      <a:pt x="14" y="7"/>
                      <a:pt x="12" y="7"/>
                      <a:pt x="10" y="7"/>
                    </a:cubicBezTo>
                    <a:cubicBezTo>
                      <a:pt x="8" y="8"/>
                      <a:pt x="8" y="9"/>
                      <a:pt x="8" y="10"/>
                    </a:cubicBezTo>
                    <a:cubicBezTo>
                      <a:pt x="8" y="12"/>
                      <a:pt x="8" y="12"/>
                      <a:pt x="8" y="12"/>
                    </a:cubicBezTo>
                    <a:cubicBezTo>
                      <a:pt x="7" y="12"/>
                      <a:pt x="6" y="12"/>
                      <a:pt x="5" y="12"/>
                    </a:cubicBezTo>
                    <a:cubicBezTo>
                      <a:pt x="1" y="12"/>
                      <a:pt x="0" y="15"/>
                      <a:pt x="0" y="19"/>
                    </a:cubicBezTo>
                    <a:cubicBezTo>
                      <a:pt x="0" y="43"/>
                      <a:pt x="0" y="59"/>
                      <a:pt x="0" y="83"/>
                    </a:cubicBezTo>
                    <a:cubicBezTo>
                      <a:pt x="0" y="93"/>
                      <a:pt x="0" y="103"/>
                      <a:pt x="0" y="113"/>
                    </a:cubicBezTo>
                    <a:cubicBezTo>
                      <a:pt x="0" y="116"/>
                      <a:pt x="0" y="120"/>
                      <a:pt x="4" y="120"/>
                    </a:cubicBezTo>
                    <a:cubicBezTo>
                      <a:pt x="8" y="120"/>
                      <a:pt x="12" y="120"/>
                      <a:pt x="15" y="120"/>
                    </a:cubicBezTo>
                    <a:cubicBezTo>
                      <a:pt x="29" y="120"/>
                      <a:pt x="42" y="120"/>
                      <a:pt x="56" y="120"/>
                    </a:cubicBezTo>
                    <a:cubicBezTo>
                      <a:pt x="58" y="120"/>
                      <a:pt x="60" y="120"/>
                      <a:pt x="62" y="120"/>
                    </a:cubicBezTo>
                    <a:cubicBezTo>
                      <a:pt x="62" y="120"/>
                      <a:pt x="63" y="120"/>
                      <a:pt x="63" y="120"/>
                    </a:cubicBezTo>
                    <a:cubicBezTo>
                      <a:pt x="65" y="120"/>
                      <a:pt x="65" y="121"/>
                      <a:pt x="65" y="122"/>
                    </a:cubicBezTo>
                    <a:cubicBezTo>
                      <a:pt x="66" y="125"/>
                      <a:pt x="69" y="126"/>
                      <a:pt x="71" y="126"/>
                    </a:cubicBezTo>
                    <a:cubicBezTo>
                      <a:pt x="74" y="126"/>
                      <a:pt x="77" y="126"/>
                      <a:pt x="80" y="126"/>
                    </a:cubicBezTo>
                    <a:cubicBezTo>
                      <a:pt x="84" y="126"/>
                      <a:pt x="87" y="126"/>
                      <a:pt x="91" y="126"/>
                    </a:cubicBezTo>
                    <a:cubicBezTo>
                      <a:pt x="92" y="126"/>
                      <a:pt x="95" y="126"/>
                      <a:pt x="96" y="125"/>
                    </a:cubicBezTo>
                    <a:cubicBezTo>
                      <a:pt x="97" y="125"/>
                      <a:pt x="98" y="124"/>
                      <a:pt x="98" y="123"/>
                    </a:cubicBezTo>
                    <a:cubicBezTo>
                      <a:pt x="99" y="122"/>
                      <a:pt x="98" y="121"/>
                      <a:pt x="99" y="120"/>
                    </a:cubicBezTo>
                    <a:cubicBezTo>
                      <a:pt x="100" y="120"/>
                      <a:pt x="100" y="120"/>
                      <a:pt x="100" y="120"/>
                    </a:cubicBezTo>
                    <a:cubicBezTo>
                      <a:pt x="102" y="120"/>
                      <a:pt x="104" y="120"/>
                      <a:pt x="105" y="120"/>
                    </a:cubicBezTo>
                    <a:cubicBezTo>
                      <a:pt x="118" y="120"/>
                      <a:pt x="132" y="120"/>
                      <a:pt x="145" y="120"/>
                    </a:cubicBezTo>
                    <a:cubicBezTo>
                      <a:pt x="149" y="120"/>
                      <a:pt x="154" y="120"/>
                      <a:pt x="159" y="120"/>
                    </a:cubicBezTo>
                    <a:cubicBezTo>
                      <a:pt x="162" y="120"/>
                      <a:pt x="164" y="118"/>
                      <a:pt x="164" y="114"/>
                    </a:cubicBezTo>
                    <a:cubicBezTo>
                      <a:pt x="164" y="105"/>
                      <a:pt x="164" y="96"/>
                      <a:pt x="164" y="87"/>
                    </a:cubicBezTo>
                    <a:cubicBezTo>
                      <a:pt x="164" y="62"/>
                      <a:pt x="164" y="46"/>
                      <a:pt x="164" y="21"/>
                    </a:cubicBezTo>
                    <a:cubicBezTo>
                      <a:pt x="164" y="17"/>
                      <a:pt x="164" y="12"/>
                      <a:pt x="159" y="12"/>
                    </a:cubicBezTo>
                    <a:close/>
                    <a:moveTo>
                      <a:pt x="68" y="113"/>
                    </a:moveTo>
                    <a:cubicBezTo>
                      <a:pt x="49" y="113"/>
                      <a:pt x="30" y="113"/>
                      <a:pt x="10" y="113"/>
                    </a:cubicBezTo>
                    <a:cubicBezTo>
                      <a:pt x="11" y="112"/>
                      <a:pt x="11" y="107"/>
                      <a:pt x="12" y="107"/>
                    </a:cubicBezTo>
                    <a:cubicBezTo>
                      <a:pt x="13" y="106"/>
                      <a:pt x="15" y="106"/>
                      <a:pt x="16" y="106"/>
                    </a:cubicBezTo>
                    <a:cubicBezTo>
                      <a:pt x="24" y="104"/>
                      <a:pt x="32" y="102"/>
                      <a:pt x="40" y="101"/>
                    </a:cubicBezTo>
                    <a:cubicBezTo>
                      <a:pt x="49" y="100"/>
                      <a:pt x="58" y="98"/>
                      <a:pt x="66" y="101"/>
                    </a:cubicBezTo>
                    <a:cubicBezTo>
                      <a:pt x="71" y="102"/>
                      <a:pt x="75" y="105"/>
                      <a:pt x="77" y="109"/>
                    </a:cubicBezTo>
                    <a:cubicBezTo>
                      <a:pt x="74" y="109"/>
                      <a:pt x="70" y="111"/>
                      <a:pt x="68" y="113"/>
                    </a:cubicBezTo>
                    <a:close/>
                    <a:moveTo>
                      <a:pt x="79" y="17"/>
                    </a:moveTo>
                    <a:cubicBezTo>
                      <a:pt x="79" y="22"/>
                      <a:pt x="79" y="20"/>
                      <a:pt x="79" y="25"/>
                    </a:cubicBezTo>
                    <a:cubicBezTo>
                      <a:pt x="79" y="50"/>
                      <a:pt x="79" y="73"/>
                      <a:pt x="79" y="98"/>
                    </a:cubicBezTo>
                    <a:cubicBezTo>
                      <a:pt x="79" y="100"/>
                      <a:pt x="79" y="101"/>
                      <a:pt x="79" y="102"/>
                    </a:cubicBezTo>
                    <a:cubicBezTo>
                      <a:pt x="75" y="99"/>
                      <a:pt x="70" y="95"/>
                      <a:pt x="65" y="94"/>
                    </a:cubicBezTo>
                    <a:cubicBezTo>
                      <a:pt x="59" y="93"/>
                      <a:pt x="53" y="93"/>
                      <a:pt x="46" y="94"/>
                    </a:cubicBezTo>
                    <a:cubicBezTo>
                      <a:pt x="35" y="95"/>
                      <a:pt x="23" y="97"/>
                      <a:pt x="12" y="100"/>
                    </a:cubicBezTo>
                    <a:cubicBezTo>
                      <a:pt x="12" y="79"/>
                      <a:pt x="12" y="57"/>
                      <a:pt x="12" y="36"/>
                    </a:cubicBezTo>
                    <a:cubicBezTo>
                      <a:pt x="12" y="25"/>
                      <a:pt x="12" y="23"/>
                      <a:pt x="12" y="13"/>
                    </a:cubicBezTo>
                    <a:cubicBezTo>
                      <a:pt x="12" y="12"/>
                      <a:pt x="12" y="11"/>
                      <a:pt x="12" y="11"/>
                    </a:cubicBezTo>
                    <a:cubicBezTo>
                      <a:pt x="13" y="11"/>
                      <a:pt x="14" y="11"/>
                      <a:pt x="15" y="11"/>
                    </a:cubicBezTo>
                    <a:cubicBezTo>
                      <a:pt x="17" y="10"/>
                      <a:pt x="20" y="10"/>
                      <a:pt x="22" y="10"/>
                    </a:cubicBezTo>
                    <a:cubicBezTo>
                      <a:pt x="29" y="8"/>
                      <a:pt x="36" y="7"/>
                      <a:pt x="43" y="6"/>
                    </a:cubicBezTo>
                    <a:cubicBezTo>
                      <a:pt x="49" y="6"/>
                      <a:pt x="55" y="5"/>
                      <a:pt x="61" y="5"/>
                    </a:cubicBezTo>
                    <a:cubicBezTo>
                      <a:pt x="67" y="5"/>
                      <a:pt x="72" y="6"/>
                      <a:pt x="76" y="10"/>
                    </a:cubicBezTo>
                    <a:cubicBezTo>
                      <a:pt x="78" y="11"/>
                      <a:pt x="79" y="12"/>
                      <a:pt x="79" y="13"/>
                    </a:cubicBezTo>
                    <a:cubicBezTo>
                      <a:pt x="79" y="15"/>
                      <a:pt x="79" y="16"/>
                      <a:pt x="79" y="17"/>
                    </a:cubicBezTo>
                    <a:close/>
                    <a:moveTo>
                      <a:pt x="85" y="103"/>
                    </a:moveTo>
                    <a:cubicBezTo>
                      <a:pt x="85" y="82"/>
                      <a:pt x="85" y="61"/>
                      <a:pt x="85" y="40"/>
                    </a:cubicBezTo>
                    <a:cubicBezTo>
                      <a:pt x="85" y="31"/>
                      <a:pt x="85" y="31"/>
                      <a:pt x="85" y="22"/>
                    </a:cubicBezTo>
                    <a:cubicBezTo>
                      <a:pt x="85" y="19"/>
                      <a:pt x="85" y="17"/>
                      <a:pt x="85" y="14"/>
                    </a:cubicBezTo>
                    <a:cubicBezTo>
                      <a:pt x="85" y="14"/>
                      <a:pt x="85" y="13"/>
                      <a:pt x="85" y="13"/>
                    </a:cubicBezTo>
                    <a:cubicBezTo>
                      <a:pt x="85" y="11"/>
                      <a:pt x="89" y="9"/>
                      <a:pt x="90" y="8"/>
                    </a:cubicBezTo>
                    <a:cubicBezTo>
                      <a:pt x="90" y="23"/>
                      <a:pt x="90" y="30"/>
                      <a:pt x="90" y="45"/>
                    </a:cubicBezTo>
                    <a:cubicBezTo>
                      <a:pt x="91" y="44"/>
                      <a:pt x="92" y="44"/>
                      <a:pt x="94" y="43"/>
                    </a:cubicBezTo>
                    <a:cubicBezTo>
                      <a:pt x="95" y="42"/>
                      <a:pt x="97" y="40"/>
                      <a:pt x="98" y="40"/>
                    </a:cubicBezTo>
                    <a:cubicBezTo>
                      <a:pt x="99" y="40"/>
                      <a:pt x="101" y="42"/>
                      <a:pt x="102" y="43"/>
                    </a:cubicBezTo>
                    <a:cubicBezTo>
                      <a:pt x="104" y="44"/>
                      <a:pt x="105" y="44"/>
                      <a:pt x="107" y="45"/>
                    </a:cubicBezTo>
                    <a:cubicBezTo>
                      <a:pt x="107" y="29"/>
                      <a:pt x="107" y="21"/>
                      <a:pt x="107" y="5"/>
                    </a:cubicBezTo>
                    <a:cubicBezTo>
                      <a:pt x="119" y="6"/>
                      <a:pt x="132" y="8"/>
                      <a:pt x="145" y="10"/>
                    </a:cubicBezTo>
                    <a:cubicBezTo>
                      <a:pt x="147" y="11"/>
                      <a:pt x="150" y="11"/>
                      <a:pt x="152" y="11"/>
                    </a:cubicBezTo>
                    <a:cubicBezTo>
                      <a:pt x="152" y="12"/>
                      <a:pt x="152" y="12"/>
                      <a:pt x="152" y="13"/>
                    </a:cubicBezTo>
                    <a:cubicBezTo>
                      <a:pt x="152" y="14"/>
                      <a:pt x="152" y="14"/>
                      <a:pt x="152" y="15"/>
                    </a:cubicBezTo>
                    <a:cubicBezTo>
                      <a:pt x="152" y="26"/>
                      <a:pt x="152" y="28"/>
                      <a:pt x="152" y="39"/>
                    </a:cubicBezTo>
                    <a:cubicBezTo>
                      <a:pt x="152" y="59"/>
                      <a:pt x="152" y="79"/>
                      <a:pt x="152" y="100"/>
                    </a:cubicBezTo>
                    <a:cubicBezTo>
                      <a:pt x="141" y="97"/>
                      <a:pt x="129" y="95"/>
                      <a:pt x="117" y="94"/>
                    </a:cubicBezTo>
                    <a:cubicBezTo>
                      <a:pt x="112" y="93"/>
                      <a:pt x="105" y="93"/>
                      <a:pt x="100" y="94"/>
                    </a:cubicBezTo>
                    <a:cubicBezTo>
                      <a:pt x="94" y="95"/>
                      <a:pt x="89" y="99"/>
                      <a:pt x="85" y="103"/>
                    </a:cubicBezTo>
                    <a:close/>
                    <a:moveTo>
                      <a:pt x="96" y="113"/>
                    </a:moveTo>
                    <a:cubicBezTo>
                      <a:pt x="93" y="111"/>
                      <a:pt x="90" y="109"/>
                      <a:pt x="87" y="109"/>
                    </a:cubicBezTo>
                    <a:cubicBezTo>
                      <a:pt x="88" y="105"/>
                      <a:pt x="93" y="103"/>
                      <a:pt x="97" y="101"/>
                    </a:cubicBezTo>
                    <a:cubicBezTo>
                      <a:pt x="105" y="98"/>
                      <a:pt x="115" y="100"/>
                      <a:pt x="124" y="101"/>
                    </a:cubicBezTo>
                    <a:cubicBezTo>
                      <a:pt x="131" y="102"/>
                      <a:pt x="139" y="104"/>
                      <a:pt x="147" y="106"/>
                    </a:cubicBezTo>
                    <a:cubicBezTo>
                      <a:pt x="149" y="106"/>
                      <a:pt x="150" y="106"/>
                      <a:pt x="152" y="107"/>
                    </a:cubicBezTo>
                    <a:cubicBezTo>
                      <a:pt x="152" y="107"/>
                      <a:pt x="153" y="112"/>
                      <a:pt x="153" y="113"/>
                    </a:cubicBezTo>
                    <a:cubicBezTo>
                      <a:pt x="134" y="113"/>
                      <a:pt x="115" y="113"/>
                      <a:pt x="96"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7" name="Freeform 206"/>
              <p:cNvSpPr>
                <a:spLocks/>
              </p:cNvSpPr>
              <p:nvPr/>
            </p:nvSpPr>
            <p:spPr bwMode="auto">
              <a:xfrm>
                <a:off x="2420" y="3189"/>
                <a:ext cx="3" cy="2"/>
              </a:xfrm>
              <a:custGeom>
                <a:avLst/>
                <a:gdLst>
                  <a:gd name="T0" fmla="*/ 0 w 3"/>
                  <a:gd name="T1" fmla="*/ 2 h 2"/>
                  <a:gd name="T2" fmla="*/ 3 w 3"/>
                  <a:gd name="T3" fmla="*/ 0 h 2"/>
                  <a:gd name="T4" fmla="*/ 0 w 3"/>
                  <a:gd name="T5" fmla="*/ 2 h 2"/>
                </a:gdLst>
                <a:ahLst/>
                <a:cxnLst>
                  <a:cxn ang="0">
                    <a:pos x="T0" y="T1"/>
                  </a:cxn>
                  <a:cxn ang="0">
                    <a:pos x="T2" y="T3"/>
                  </a:cxn>
                  <a:cxn ang="0">
                    <a:pos x="T4" y="T5"/>
                  </a:cxn>
                </a:cxnLst>
                <a:rect l="0" t="0" r="r" b="b"/>
                <a:pathLst>
                  <a:path w="3" h="2">
                    <a:moveTo>
                      <a:pt x="0" y="2"/>
                    </a:moveTo>
                    <a:lnTo>
                      <a:pt x="3"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8" name="Freeform 207"/>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119" name="Freeform 208"/>
              <p:cNvSpPr>
                <a:spLocks/>
              </p:cNvSpPr>
              <p:nvPr/>
            </p:nvSpPr>
            <p:spPr bwMode="auto">
              <a:xfrm>
                <a:off x="2420" y="3191"/>
                <a:ext cx="0" cy="0"/>
              </a:xfrm>
              <a:custGeom>
                <a:avLst/>
                <a:gdLst/>
                <a:ahLst/>
                <a:cxnLst>
                  <a:cxn ang="0">
                    <a:pos x="0" y="0"/>
                  </a:cxn>
                  <a:cxn ang="0">
                    <a:pos x="0" y="0"/>
                  </a:cxn>
                  <a:cxn ang="0">
                    <a:pos x="0" y="0"/>
                  </a:cxn>
                </a:cxnLst>
                <a:rect l="0" t="0" r="r" b="b"/>
                <a:pathLst>
                  <a:path>
                    <a:moveTo>
                      <a:pt x="0" y="0"/>
                    </a:move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grpSp>
        <p:nvGrpSpPr>
          <p:cNvPr id="120" name="组合 119"/>
          <p:cNvGrpSpPr/>
          <p:nvPr/>
        </p:nvGrpSpPr>
        <p:grpSpPr>
          <a:xfrm>
            <a:off x="4150397" y="3860504"/>
            <a:ext cx="419100" cy="419100"/>
            <a:chOff x="5533863" y="4985414"/>
            <a:chExt cx="558800" cy="558800"/>
          </a:xfrm>
        </p:grpSpPr>
        <p:sp>
          <p:nvSpPr>
            <p:cNvPr id="121" name="椭圆 120"/>
            <p:cNvSpPr/>
            <p:nvPr/>
          </p:nvSpPr>
          <p:spPr>
            <a:xfrm>
              <a:off x="5533863" y="4985414"/>
              <a:ext cx="558800" cy="558800"/>
            </a:xfrm>
            <a:prstGeom prst="ellipse">
              <a:avLst/>
            </a:prstGeom>
            <a:solidFill>
              <a:srgbClr val="368044"/>
            </a:solidFill>
            <a:ln w="19050">
              <a:gradFill flip="none" rotWithShape="1">
                <a:gsLst>
                  <a:gs pos="0">
                    <a:srgbClr val="C9C9C9"/>
                  </a:gs>
                  <a:gs pos="100000">
                    <a:schemeClr val="bg1"/>
                  </a:gs>
                </a:gsLst>
                <a:lin ang="2700000" scaled="1"/>
                <a:tileRect/>
              </a:gradFill>
            </a:ln>
            <a:effectLst>
              <a:innerShdw blurRad="76200" dist="381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22" name="Group 909"/>
            <p:cNvGrpSpPr>
              <a:grpSpLocks noChangeAspect="1"/>
            </p:cNvGrpSpPr>
            <p:nvPr/>
          </p:nvGrpSpPr>
          <p:grpSpPr bwMode="auto">
            <a:xfrm>
              <a:off x="5653741" y="5133011"/>
              <a:ext cx="316069" cy="269553"/>
              <a:chOff x="6090" y="1175"/>
              <a:chExt cx="265" cy="226"/>
            </a:xfrm>
            <a:solidFill>
              <a:schemeClr val="bg1"/>
            </a:solidFill>
            <a:effectLst/>
          </p:grpSpPr>
          <p:sp>
            <p:nvSpPr>
              <p:cNvPr id="123"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4"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5"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sp>
            <p:nvSpPr>
              <p:cNvPr id="126"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schemeClr val="bg1"/>
                  </a:solidFill>
                </a:endParaRPr>
              </a:p>
            </p:txBody>
          </p:sp>
        </p:grpSp>
      </p:grpSp>
    </p:spTree>
    <p:extLst>
      <p:ext uri="{BB962C8B-B14F-4D97-AF65-F5344CB8AC3E}">
        <p14:creationId xmlns:p14="http://schemas.microsoft.com/office/powerpoint/2010/main" val="161690528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2" accel="40000" fill="hold" nodeType="afterEffect" p14:presetBounceEnd="4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40000">
                                          <p:cBhvr additive="base">
                                            <p:cTn id="23" dur="1250" fill="hold"/>
                                            <p:tgtEl>
                                              <p:spTgt spid="12"/>
                                            </p:tgtEl>
                                            <p:attrNameLst>
                                              <p:attrName>ppt_x</p:attrName>
                                            </p:attrNameLst>
                                          </p:cBhvr>
                                          <p:tavLst>
                                            <p:tav tm="0">
                                              <p:val>
                                                <p:strVal val="1+#ppt_w/2"/>
                                              </p:val>
                                            </p:tav>
                                            <p:tav tm="100000">
                                              <p:val>
                                                <p:strVal val="#ppt_x"/>
                                              </p:val>
                                            </p:tav>
                                          </p:tavLst>
                                        </p:anim>
                                        <p:anim calcmode="lin" valueType="num" p14:bounceEnd="40000">
                                          <p:cBhvr additive="base">
                                            <p:cTn id="24" dur="125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14:presetBounceEnd="40000">
                                      <p:stCondLst>
                                        <p:cond delay="250"/>
                                      </p:stCondLst>
                                      <p:childTnLst>
                                        <p:set>
                                          <p:cBhvr>
                                            <p:cTn id="26" dur="1" fill="hold">
                                              <p:stCondLst>
                                                <p:cond delay="0"/>
                                              </p:stCondLst>
                                            </p:cTn>
                                            <p:tgtEl>
                                              <p:spTgt spid="51"/>
                                            </p:tgtEl>
                                            <p:attrNameLst>
                                              <p:attrName>style.visibility</p:attrName>
                                            </p:attrNameLst>
                                          </p:cBhvr>
                                          <p:to>
                                            <p:strVal val="visible"/>
                                          </p:to>
                                        </p:set>
                                        <p:anim calcmode="lin" valueType="num" p14:bounceEnd="40000">
                                          <p:cBhvr additive="base">
                                            <p:cTn id="27" dur="1250" fill="hold"/>
                                            <p:tgtEl>
                                              <p:spTgt spid="51"/>
                                            </p:tgtEl>
                                            <p:attrNameLst>
                                              <p:attrName>ppt_x</p:attrName>
                                            </p:attrNameLst>
                                          </p:cBhvr>
                                          <p:tavLst>
                                            <p:tav tm="0">
                                              <p:val>
                                                <p:strVal val="0-#ppt_w/2"/>
                                              </p:val>
                                            </p:tav>
                                            <p:tav tm="100000">
                                              <p:val>
                                                <p:strVal val="#ppt_x"/>
                                              </p:val>
                                            </p:tav>
                                          </p:tavLst>
                                        </p:anim>
                                        <p:anim calcmode="lin" valueType="num" p14:bounceEnd="40000">
                                          <p:cBhvr additive="base">
                                            <p:cTn id="28" dur="125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accel="40000" fill="hold" nodeType="withEffect" p14:presetBounceEnd="40000">
                                      <p:stCondLst>
                                        <p:cond delay="500"/>
                                      </p:stCondLst>
                                      <p:childTnLst>
                                        <p:set>
                                          <p:cBhvr>
                                            <p:cTn id="30" dur="1" fill="hold">
                                              <p:stCondLst>
                                                <p:cond delay="0"/>
                                              </p:stCondLst>
                                            </p:cTn>
                                            <p:tgtEl>
                                              <p:spTgt spid="25"/>
                                            </p:tgtEl>
                                            <p:attrNameLst>
                                              <p:attrName>style.visibility</p:attrName>
                                            </p:attrNameLst>
                                          </p:cBhvr>
                                          <p:to>
                                            <p:strVal val="visible"/>
                                          </p:to>
                                        </p:set>
                                        <p:anim calcmode="lin" valueType="num" p14:bounceEnd="40000">
                                          <p:cBhvr additive="base">
                                            <p:cTn id="31" dur="1250" fill="hold"/>
                                            <p:tgtEl>
                                              <p:spTgt spid="25"/>
                                            </p:tgtEl>
                                            <p:attrNameLst>
                                              <p:attrName>ppt_x</p:attrName>
                                            </p:attrNameLst>
                                          </p:cBhvr>
                                          <p:tavLst>
                                            <p:tav tm="0">
                                              <p:val>
                                                <p:strVal val="1+#ppt_w/2"/>
                                              </p:val>
                                            </p:tav>
                                            <p:tav tm="100000">
                                              <p:val>
                                                <p:strVal val="#ppt_x"/>
                                              </p:val>
                                            </p:tav>
                                          </p:tavLst>
                                        </p:anim>
                                        <p:anim calcmode="lin" valueType="num" p14:bounceEnd="40000">
                                          <p:cBhvr additive="base">
                                            <p:cTn id="32" dur="125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64"/>
                                            </p:tgtEl>
                                            <p:attrNameLst>
                                              <p:attrName>style.visibility</p:attrName>
                                            </p:attrNameLst>
                                          </p:cBhvr>
                                          <p:to>
                                            <p:strVal val="visible"/>
                                          </p:to>
                                        </p:set>
                                        <p:anim calcmode="lin" valueType="num" p14:bounceEnd="40000">
                                          <p:cBhvr additive="base">
                                            <p:cTn id="35" dur="1250" fill="hold"/>
                                            <p:tgtEl>
                                              <p:spTgt spid="64"/>
                                            </p:tgtEl>
                                            <p:attrNameLst>
                                              <p:attrName>ppt_x</p:attrName>
                                            </p:attrNameLst>
                                          </p:cBhvr>
                                          <p:tavLst>
                                            <p:tav tm="0">
                                              <p:val>
                                                <p:strVal val="0-#ppt_w/2"/>
                                              </p:val>
                                            </p:tav>
                                            <p:tav tm="100000">
                                              <p:val>
                                                <p:strVal val="#ppt_x"/>
                                              </p:val>
                                            </p:tav>
                                          </p:tavLst>
                                        </p:anim>
                                        <p:anim calcmode="lin" valueType="num" p14:bounceEnd="40000">
                                          <p:cBhvr additive="base">
                                            <p:cTn id="36" dur="1250" fill="hold"/>
                                            <p:tgtEl>
                                              <p:spTgt spid="64"/>
                                            </p:tgtEl>
                                            <p:attrNameLst>
                                              <p:attrName>ppt_y</p:attrName>
                                            </p:attrNameLst>
                                          </p:cBhvr>
                                          <p:tavLst>
                                            <p:tav tm="0">
                                              <p:val>
                                                <p:strVal val="#ppt_y"/>
                                              </p:val>
                                            </p:tav>
                                            <p:tav tm="100000">
                                              <p:val>
                                                <p:strVal val="#ppt_y"/>
                                              </p:val>
                                            </p:tav>
                                          </p:tavLst>
                                        </p:anim>
                                      </p:childTnLst>
                                    </p:cTn>
                                  </p:par>
                                  <p:par>
                                    <p:cTn id="37" presetID="2" presetClass="entr" presetSubtype="2" accel="40000" fill="hold" nodeType="withEffect" p14:presetBounceEnd="40000">
                                      <p:stCondLst>
                                        <p:cond delay="1000"/>
                                      </p:stCondLst>
                                      <p:childTnLst>
                                        <p:set>
                                          <p:cBhvr>
                                            <p:cTn id="38" dur="1" fill="hold">
                                              <p:stCondLst>
                                                <p:cond delay="0"/>
                                              </p:stCondLst>
                                            </p:cTn>
                                            <p:tgtEl>
                                              <p:spTgt spid="38"/>
                                            </p:tgtEl>
                                            <p:attrNameLst>
                                              <p:attrName>style.visibility</p:attrName>
                                            </p:attrNameLst>
                                          </p:cBhvr>
                                          <p:to>
                                            <p:strVal val="visible"/>
                                          </p:to>
                                        </p:set>
                                        <p:anim calcmode="lin" valueType="num" p14:bounceEnd="40000">
                                          <p:cBhvr additive="base">
                                            <p:cTn id="39" dur="1250" fill="hold"/>
                                            <p:tgtEl>
                                              <p:spTgt spid="38"/>
                                            </p:tgtEl>
                                            <p:attrNameLst>
                                              <p:attrName>ppt_x</p:attrName>
                                            </p:attrNameLst>
                                          </p:cBhvr>
                                          <p:tavLst>
                                            <p:tav tm="0">
                                              <p:val>
                                                <p:strVal val="1+#ppt_w/2"/>
                                              </p:val>
                                            </p:tav>
                                            <p:tav tm="100000">
                                              <p:val>
                                                <p:strVal val="#ppt_x"/>
                                              </p:val>
                                            </p:tav>
                                          </p:tavLst>
                                        </p:anim>
                                        <p:anim calcmode="lin" valueType="num" p14:bounceEnd="40000">
                                          <p:cBhvr additive="base">
                                            <p:cTn id="40" dur="125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4250"/>
                                </p:stCondLst>
                                <p:childTnLst>
                                  <p:par>
                                    <p:cTn id="42" presetID="53" presetClass="entr" presetSubtype="16"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100" fill="hold"/>
                                            <p:tgtEl>
                                              <p:spTgt spid="15"/>
                                            </p:tgtEl>
                                            <p:attrNameLst>
                                              <p:attrName>ppt_w</p:attrName>
                                            </p:attrNameLst>
                                          </p:cBhvr>
                                          <p:tavLst>
                                            <p:tav tm="0">
                                              <p:val>
                                                <p:fltVal val="0"/>
                                              </p:val>
                                            </p:tav>
                                            <p:tav tm="100000">
                                              <p:val>
                                                <p:strVal val="#ppt_w"/>
                                              </p:val>
                                            </p:tav>
                                          </p:tavLst>
                                        </p:anim>
                                        <p:anim calcmode="lin" valueType="num">
                                          <p:cBhvr>
                                            <p:cTn id="45" dur="100" fill="hold"/>
                                            <p:tgtEl>
                                              <p:spTgt spid="15"/>
                                            </p:tgtEl>
                                            <p:attrNameLst>
                                              <p:attrName>ppt_h</p:attrName>
                                            </p:attrNameLst>
                                          </p:cBhvr>
                                          <p:tavLst>
                                            <p:tav tm="0">
                                              <p:val>
                                                <p:fltVal val="0"/>
                                              </p:val>
                                            </p:tav>
                                            <p:tav tm="100000">
                                              <p:val>
                                                <p:strVal val="#ppt_h"/>
                                              </p:val>
                                            </p:tav>
                                          </p:tavLst>
                                        </p:anim>
                                        <p:animEffect transition="in" filter="fade">
                                          <p:cBhvr>
                                            <p:cTn id="46" dur="100"/>
                                            <p:tgtEl>
                                              <p:spTgt spid="15"/>
                                            </p:tgtEl>
                                          </p:cBhvr>
                                        </p:animEffect>
                                      </p:childTnLst>
                                    </p:cTn>
                                  </p:par>
                                  <p:par>
                                    <p:cTn id="47" presetID="6" presetClass="emph" presetSubtype="0" fill="hold" nodeType="withEffect">
                                      <p:stCondLst>
                                        <p:cond delay="100"/>
                                      </p:stCondLst>
                                      <p:childTnLst>
                                        <p:animScale>
                                          <p:cBhvr>
                                            <p:cTn id="48" dur="100" fill="hold"/>
                                            <p:tgtEl>
                                              <p:spTgt spid="15"/>
                                            </p:tgtEl>
                                          </p:cBhvr>
                                          <p:by x="110000" y="110000"/>
                                        </p:animScale>
                                      </p:childTnLst>
                                    </p:cTn>
                                  </p:par>
                                  <p:par>
                                    <p:cTn id="49" presetID="6" presetClass="emph" presetSubtype="0" fill="hold" nodeType="withEffect">
                                      <p:stCondLst>
                                        <p:cond delay="200"/>
                                      </p:stCondLst>
                                      <p:childTnLst>
                                        <p:animScale>
                                          <p:cBhvr>
                                            <p:cTn id="50" dur="200" fill="hold"/>
                                            <p:tgtEl>
                                              <p:spTgt spid="15"/>
                                            </p:tgtEl>
                                          </p:cBhvr>
                                          <p:by x="90000" y="90000"/>
                                        </p:animScale>
                                      </p:childTnLst>
                                    </p:cTn>
                                  </p:par>
                                  <p:par>
                                    <p:cTn id="51" presetID="6" presetClass="emph" presetSubtype="0" fill="hold" nodeType="withEffect">
                                      <p:stCondLst>
                                        <p:cond delay="400"/>
                                      </p:stCondLst>
                                      <p:childTnLst>
                                        <p:animScale>
                                          <p:cBhvr>
                                            <p:cTn id="52" dur="100" fill="hold"/>
                                            <p:tgtEl>
                                              <p:spTgt spid="15"/>
                                            </p:tgtEl>
                                          </p:cBhvr>
                                          <p:by x="105000" y="105000"/>
                                        </p:animScale>
                                      </p:childTnLst>
                                    </p:cTn>
                                  </p:par>
                                  <p:par>
                                    <p:cTn id="53" presetID="6" presetClass="emph" presetSubtype="0" fill="hold" nodeType="withEffect">
                                      <p:stCondLst>
                                        <p:cond delay="500"/>
                                      </p:stCondLst>
                                      <p:childTnLst>
                                        <p:animScale>
                                          <p:cBhvr>
                                            <p:cTn id="54" dur="200" fill="hold"/>
                                            <p:tgtEl>
                                              <p:spTgt spid="15"/>
                                            </p:tgtEl>
                                          </p:cBhvr>
                                          <p:by x="95000" y="95000"/>
                                        </p:animScale>
                                      </p:childTnLst>
                                    </p:cTn>
                                  </p:par>
                                </p:childTnLst>
                              </p:cTn>
                            </p:par>
                            <p:par>
                              <p:cTn id="55" fill="hold">
                                <p:stCondLst>
                                  <p:cond delay="4950"/>
                                </p:stCondLst>
                                <p:childTnLst>
                                  <p:par>
                                    <p:cTn id="56" presetID="53" presetClass="entr" presetSubtype="16"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100" fill="hold"/>
                                            <p:tgtEl>
                                              <p:spTgt spid="54"/>
                                            </p:tgtEl>
                                            <p:attrNameLst>
                                              <p:attrName>ppt_w</p:attrName>
                                            </p:attrNameLst>
                                          </p:cBhvr>
                                          <p:tavLst>
                                            <p:tav tm="0">
                                              <p:val>
                                                <p:fltVal val="0"/>
                                              </p:val>
                                            </p:tav>
                                            <p:tav tm="100000">
                                              <p:val>
                                                <p:strVal val="#ppt_w"/>
                                              </p:val>
                                            </p:tav>
                                          </p:tavLst>
                                        </p:anim>
                                        <p:anim calcmode="lin" valueType="num">
                                          <p:cBhvr>
                                            <p:cTn id="59" dur="100" fill="hold"/>
                                            <p:tgtEl>
                                              <p:spTgt spid="54"/>
                                            </p:tgtEl>
                                            <p:attrNameLst>
                                              <p:attrName>ppt_h</p:attrName>
                                            </p:attrNameLst>
                                          </p:cBhvr>
                                          <p:tavLst>
                                            <p:tav tm="0">
                                              <p:val>
                                                <p:fltVal val="0"/>
                                              </p:val>
                                            </p:tav>
                                            <p:tav tm="100000">
                                              <p:val>
                                                <p:strVal val="#ppt_h"/>
                                              </p:val>
                                            </p:tav>
                                          </p:tavLst>
                                        </p:anim>
                                        <p:animEffect transition="in" filter="fade">
                                          <p:cBhvr>
                                            <p:cTn id="60" dur="100"/>
                                            <p:tgtEl>
                                              <p:spTgt spid="54"/>
                                            </p:tgtEl>
                                          </p:cBhvr>
                                        </p:animEffect>
                                      </p:childTnLst>
                                    </p:cTn>
                                  </p:par>
                                  <p:par>
                                    <p:cTn id="61" presetID="6" presetClass="emph" presetSubtype="0" fill="hold" nodeType="withEffect">
                                      <p:stCondLst>
                                        <p:cond delay="100"/>
                                      </p:stCondLst>
                                      <p:childTnLst>
                                        <p:animScale>
                                          <p:cBhvr>
                                            <p:cTn id="62" dur="100" fill="hold"/>
                                            <p:tgtEl>
                                              <p:spTgt spid="54"/>
                                            </p:tgtEl>
                                          </p:cBhvr>
                                          <p:by x="110000" y="110000"/>
                                        </p:animScale>
                                      </p:childTnLst>
                                    </p:cTn>
                                  </p:par>
                                  <p:par>
                                    <p:cTn id="63" presetID="6" presetClass="emph" presetSubtype="0" fill="hold" nodeType="withEffect">
                                      <p:stCondLst>
                                        <p:cond delay="200"/>
                                      </p:stCondLst>
                                      <p:childTnLst>
                                        <p:animScale>
                                          <p:cBhvr>
                                            <p:cTn id="64" dur="200" fill="hold"/>
                                            <p:tgtEl>
                                              <p:spTgt spid="54"/>
                                            </p:tgtEl>
                                          </p:cBhvr>
                                          <p:by x="90000" y="90000"/>
                                        </p:animScale>
                                      </p:childTnLst>
                                    </p:cTn>
                                  </p:par>
                                  <p:par>
                                    <p:cTn id="65" presetID="6" presetClass="emph" presetSubtype="0" fill="hold" nodeType="withEffect">
                                      <p:stCondLst>
                                        <p:cond delay="400"/>
                                      </p:stCondLst>
                                      <p:childTnLst>
                                        <p:animScale>
                                          <p:cBhvr>
                                            <p:cTn id="66" dur="100" fill="hold"/>
                                            <p:tgtEl>
                                              <p:spTgt spid="54"/>
                                            </p:tgtEl>
                                          </p:cBhvr>
                                          <p:by x="105000" y="105000"/>
                                        </p:animScale>
                                      </p:childTnLst>
                                    </p:cTn>
                                  </p:par>
                                  <p:par>
                                    <p:cTn id="67" presetID="6" presetClass="emph" presetSubtype="0" fill="hold" nodeType="withEffect">
                                      <p:stCondLst>
                                        <p:cond delay="500"/>
                                      </p:stCondLst>
                                      <p:childTnLst>
                                        <p:animScale>
                                          <p:cBhvr>
                                            <p:cTn id="68" dur="200" fill="hold"/>
                                            <p:tgtEl>
                                              <p:spTgt spid="54"/>
                                            </p:tgtEl>
                                          </p:cBhvr>
                                          <p:by x="95000" y="95000"/>
                                        </p:animScale>
                                      </p:childTnLst>
                                    </p:cTn>
                                  </p:par>
                                </p:childTnLst>
                              </p:cTn>
                            </p:par>
                            <p:par>
                              <p:cTn id="69" fill="hold">
                                <p:stCondLst>
                                  <p:cond delay="5650"/>
                                </p:stCondLst>
                                <p:childTnLst>
                                  <p:par>
                                    <p:cTn id="70" presetID="53" presetClass="entr" presetSubtype="16"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100" fill="hold"/>
                                            <p:tgtEl>
                                              <p:spTgt spid="28"/>
                                            </p:tgtEl>
                                            <p:attrNameLst>
                                              <p:attrName>ppt_w</p:attrName>
                                            </p:attrNameLst>
                                          </p:cBhvr>
                                          <p:tavLst>
                                            <p:tav tm="0">
                                              <p:val>
                                                <p:fltVal val="0"/>
                                              </p:val>
                                            </p:tav>
                                            <p:tav tm="100000">
                                              <p:val>
                                                <p:strVal val="#ppt_w"/>
                                              </p:val>
                                            </p:tav>
                                          </p:tavLst>
                                        </p:anim>
                                        <p:anim calcmode="lin" valueType="num">
                                          <p:cBhvr>
                                            <p:cTn id="73" dur="100" fill="hold"/>
                                            <p:tgtEl>
                                              <p:spTgt spid="28"/>
                                            </p:tgtEl>
                                            <p:attrNameLst>
                                              <p:attrName>ppt_h</p:attrName>
                                            </p:attrNameLst>
                                          </p:cBhvr>
                                          <p:tavLst>
                                            <p:tav tm="0">
                                              <p:val>
                                                <p:fltVal val="0"/>
                                              </p:val>
                                            </p:tav>
                                            <p:tav tm="100000">
                                              <p:val>
                                                <p:strVal val="#ppt_h"/>
                                              </p:val>
                                            </p:tav>
                                          </p:tavLst>
                                        </p:anim>
                                        <p:animEffect transition="in" filter="fade">
                                          <p:cBhvr>
                                            <p:cTn id="74" dur="100"/>
                                            <p:tgtEl>
                                              <p:spTgt spid="28"/>
                                            </p:tgtEl>
                                          </p:cBhvr>
                                        </p:animEffect>
                                      </p:childTnLst>
                                    </p:cTn>
                                  </p:par>
                                  <p:par>
                                    <p:cTn id="75" presetID="6" presetClass="emph" presetSubtype="0" fill="hold" nodeType="withEffect">
                                      <p:stCondLst>
                                        <p:cond delay="100"/>
                                      </p:stCondLst>
                                      <p:childTnLst>
                                        <p:animScale>
                                          <p:cBhvr>
                                            <p:cTn id="76" dur="100" fill="hold"/>
                                            <p:tgtEl>
                                              <p:spTgt spid="28"/>
                                            </p:tgtEl>
                                          </p:cBhvr>
                                          <p:by x="110000" y="110000"/>
                                        </p:animScale>
                                      </p:childTnLst>
                                    </p:cTn>
                                  </p:par>
                                  <p:par>
                                    <p:cTn id="77" presetID="6" presetClass="emph" presetSubtype="0" fill="hold" nodeType="withEffect">
                                      <p:stCondLst>
                                        <p:cond delay="200"/>
                                      </p:stCondLst>
                                      <p:childTnLst>
                                        <p:animScale>
                                          <p:cBhvr>
                                            <p:cTn id="78" dur="200" fill="hold"/>
                                            <p:tgtEl>
                                              <p:spTgt spid="28"/>
                                            </p:tgtEl>
                                          </p:cBhvr>
                                          <p:by x="90000" y="90000"/>
                                        </p:animScale>
                                      </p:childTnLst>
                                    </p:cTn>
                                  </p:par>
                                  <p:par>
                                    <p:cTn id="79" presetID="6" presetClass="emph" presetSubtype="0" fill="hold" nodeType="withEffect">
                                      <p:stCondLst>
                                        <p:cond delay="400"/>
                                      </p:stCondLst>
                                      <p:childTnLst>
                                        <p:animScale>
                                          <p:cBhvr>
                                            <p:cTn id="80" dur="100" fill="hold"/>
                                            <p:tgtEl>
                                              <p:spTgt spid="28"/>
                                            </p:tgtEl>
                                          </p:cBhvr>
                                          <p:by x="105000" y="105000"/>
                                        </p:animScale>
                                      </p:childTnLst>
                                    </p:cTn>
                                  </p:par>
                                  <p:par>
                                    <p:cTn id="81" presetID="6" presetClass="emph" presetSubtype="0" fill="hold" nodeType="withEffect">
                                      <p:stCondLst>
                                        <p:cond delay="500"/>
                                      </p:stCondLst>
                                      <p:childTnLst>
                                        <p:animScale>
                                          <p:cBhvr>
                                            <p:cTn id="82" dur="200" fill="hold"/>
                                            <p:tgtEl>
                                              <p:spTgt spid="28"/>
                                            </p:tgtEl>
                                          </p:cBhvr>
                                          <p:by x="95000" y="95000"/>
                                        </p:animScale>
                                      </p:childTnLst>
                                    </p:cTn>
                                  </p:par>
                                </p:childTnLst>
                              </p:cTn>
                            </p:par>
                            <p:par>
                              <p:cTn id="83" fill="hold">
                                <p:stCondLst>
                                  <p:cond delay="6350"/>
                                </p:stCondLst>
                                <p:childTnLst>
                                  <p:par>
                                    <p:cTn id="84" presetID="53" presetClass="entr" presetSubtype="16"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100" fill="hold"/>
                                            <p:tgtEl>
                                              <p:spTgt spid="67"/>
                                            </p:tgtEl>
                                            <p:attrNameLst>
                                              <p:attrName>ppt_w</p:attrName>
                                            </p:attrNameLst>
                                          </p:cBhvr>
                                          <p:tavLst>
                                            <p:tav tm="0">
                                              <p:val>
                                                <p:fltVal val="0"/>
                                              </p:val>
                                            </p:tav>
                                            <p:tav tm="100000">
                                              <p:val>
                                                <p:strVal val="#ppt_w"/>
                                              </p:val>
                                            </p:tav>
                                          </p:tavLst>
                                        </p:anim>
                                        <p:anim calcmode="lin" valueType="num">
                                          <p:cBhvr>
                                            <p:cTn id="87" dur="100" fill="hold"/>
                                            <p:tgtEl>
                                              <p:spTgt spid="67"/>
                                            </p:tgtEl>
                                            <p:attrNameLst>
                                              <p:attrName>ppt_h</p:attrName>
                                            </p:attrNameLst>
                                          </p:cBhvr>
                                          <p:tavLst>
                                            <p:tav tm="0">
                                              <p:val>
                                                <p:fltVal val="0"/>
                                              </p:val>
                                            </p:tav>
                                            <p:tav tm="100000">
                                              <p:val>
                                                <p:strVal val="#ppt_h"/>
                                              </p:val>
                                            </p:tav>
                                          </p:tavLst>
                                        </p:anim>
                                        <p:animEffect transition="in" filter="fade">
                                          <p:cBhvr>
                                            <p:cTn id="88" dur="100"/>
                                            <p:tgtEl>
                                              <p:spTgt spid="67"/>
                                            </p:tgtEl>
                                          </p:cBhvr>
                                        </p:animEffect>
                                      </p:childTnLst>
                                    </p:cTn>
                                  </p:par>
                                  <p:par>
                                    <p:cTn id="89" presetID="6" presetClass="emph" presetSubtype="0" fill="hold" nodeType="withEffect">
                                      <p:stCondLst>
                                        <p:cond delay="100"/>
                                      </p:stCondLst>
                                      <p:childTnLst>
                                        <p:animScale>
                                          <p:cBhvr>
                                            <p:cTn id="90" dur="100" fill="hold"/>
                                            <p:tgtEl>
                                              <p:spTgt spid="67"/>
                                            </p:tgtEl>
                                          </p:cBhvr>
                                          <p:by x="110000" y="110000"/>
                                        </p:animScale>
                                      </p:childTnLst>
                                    </p:cTn>
                                  </p:par>
                                  <p:par>
                                    <p:cTn id="91" presetID="6" presetClass="emph" presetSubtype="0" fill="hold" nodeType="withEffect">
                                      <p:stCondLst>
                                        <p:cond delay="200"/>
                                      </p:stCondLst>
                                      <p:childTnLst>
                                        <p:animScale>
                                          <p:cBhvr>
                                            <p:cTn id="92" dur="200" fill="hold"/>
                                            <p:tgtEl>
                                              <p:spTgt spid="67"/>
                                            </p:tgtEl>
                                          </p:cBhvr>
                                          <p:by x="90000" y="90000"/>
                                        </p:animScale>
                                      </p:childTnLst>
                                    </p:cTn>
                                  </p:par>
                                  <p:par>
                                    <p:cTn id="93" presetID="6" presetClass="emph" presetSubtype="0" fill="hold" nodeType="withEffect">
                                      <p:stCondLst>
                                        <p:cond delay="400"/>
                                      </p:stCondLst>
                                      <p:childTnLst>
                                        <p:animScale>
                                          <p:cBhvr>
                                            <p:cTn id="94" dur="100" fill="hold"/>
                                            <p:tgtEl>
                                              <p:spTgt spid="67"/>
                                            </p:tgtEl>
                                          </p:cBhvr>
                                          <p:by x="105000" y="105000"/>
                                        </p:animScale>
                                      </p:childTnLst>
                                    </p:cTn>
                                  </p:par>
                                  <p:par>
                                    <p:cTn id="95" presetID="6" presetClass="emph" presetSubtype="0" fill="hold" nodeType="withEffect">
                                      <p:stCondLst>
                                        <p:cond delay="500"/>
                                      </p:stCondLst>
                                      <p:childTnLst>
                                        <p:animScale>
                                          <p:cBhvr>
                                            <p:cTn id="96" dur="200" fill="hold"/>
                                            <p:tgtEl>
                                              <p:spTgt spid="67"/>
                                            </p:tgtEl>
                                          </p:cBhvr>
                                          <p:by x="95000" y="95000"/>
                                        </p:animScale>
                                      </p:childTnLst>
                                    </p:cTn>
                                  </p:par>
                                </p:childTnLst>
                              </p:cTn>
                            </p:par>
                            <p:par>
                              <p:cTn id="97" fill="hold">
                                <p:stCondLst>
                                  <p:cond delay="7050"/>
                                </p:stCondLst>
                                <p:childTnLst>
                                  <p:par>
                                    <p:cTn id="98" presetID="53" presetClass="entr" presetSubtype="16"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 calcmode="lin" valueType="num">
                                          <p:cBhvr>
                                            <p:cTn id="100" dur="100" fill="hold"/>
                                            <p:tgtEl>
                                              <p:spTgt spid="41"/>
                                            </p:tgtEl>
                                            <p:attrNameLst>
                                              <p:attrName>ppt_w</p:attrName>
                                            </p:attrNameLst>
                                          </p:cBhvr>
                                          <p:tavLst>
                                            <p:tav tm="0">
                                              <p:val>
                                                <p:fltVal val="0"/>
                                              </p:val>
                                            </p:tav>
                                            <p:tav tm="100000">
                                              <p:val>
                                                <p:strVal val="#ppt_w"/>
                                              </p:val>
                                            </p:tav>
                                          </p:tavLst>
                                        </p:anim>
                                        <p:anim calcmode="lin" valueType="num">
                                          <p:cBhvr>
                                            <p:cTn id="101" dur="100" fill="hold"/>
                                            <p:tgtEl>
                                              <p:spTgt spid="41"/>
                                            </p:tgtEl>
                                            <p:attrNameLst>
                                              <p:attrName>ppt_h</p:attrName>
                                            </p:attrNameLst>
                                          </p:cBhvr>
                                          <p:tavLst>
                                            <p:tav tm="0">
                                              <p:val>
                                                <p:fltVal val="0"/>
                                              </p:val>
                                            </p:tav>
                                            <p:tav tm="100000">
                                              <p:val>
                                                <p:strVal val="#ppt_h"/>
                                              </p:val>
                                            </p:tav>
                                          </p:tavLst>
                                        </p:anim>
                                        <p:animEffect transition="in" filter="fade">
                                          <p:cBhvr>
                                            <p:cTn id="102" dur="100"/>
                                            <p:tgtEl>
                                              <p:spTgt spid="41"/>
                                            </p:tgtEl>
                                          </p:cBhvr>
                                        </p:animEffect>
                                      </p:childTnLst>
                                    </p:cTn>
                                  </p:par>
                                  <p:par>
                                    <p:cTn id="103" presetID="6" presetClass="emph" presetSubtype="0" fill="hold" nodeType="withEffect">
                                      <p:stCondLst>
                                        <p:cond delay="100"/>
                                      </p:stCondLst>
                                      <p:childTnLst>
                                        <p:animScale>
                                          <p:cBhvr>
                                            <p:cTn id="104" dur="100" fill="hold"/>
                                            <p:tgtEl>
                                              <p:spTgt spid="41"/>
                                            </p:tgtEl>
                                          </p:cBhvr>
                                          <p:by x="110000" y="110000"/>
                                        </p:animScale>
                                      </p:childTnLst>
                                    </p:cTn>
                                  </p:par>
                                  <p:par>
                                    <p:cTn id="105" presetID="6" presetClass="emph" presetSubtype="0" fill="hold" nodeType="withEffect">
                                      <p:stCondLst>
                                        <p:cond delay="200"/>
                                      </p:stCondLst>
                                      <p:childTnLst>
                                        <p:animScale>
                                          <p:cBhvr>
                                            <p:cTn id="106" dur="200" fill="hold"/>
                                            <p:tgtEl>
                                              <p:spTgt spid="41"/>
                                            </p:tgtEl>
                                          </p:cBhvr>
                                          <p:by x="90000" y="90000"/>
                                        </p:animScale>
                                      </p:childTnLst>
                                    </p:cTn>
                                  </p:par>
                                  <p:par>
                                    <p:cTn id="107" presetID="6" presetClass="emph" presetSubtype="0" fill="hold" nodeType="withEffect">
                                      <p:stCondLst>
                                        <p:cond delay="400"/>
                                      </p:stCondLst>
                                      <p:childTnLst>
                                        <p:animScale>
                                          <p:cBhvr>
                                            <p:cTn id="108" dur="100" fill="hold"/>
                                            <p:tgtEl>
                                              <p:spTgt spid="41"/>
                                            </p:tgtEl>
                                          </p:cBhvr>
                                          <p:by x="105000" y="105000"/>
                                        </p:animScale>
                                      </p:childTnLst>
                                    </p:cTn>
                                  </p:par>
                                  <p:par>
                                    <p:cTn id="109" presetID="6" presetClass="emph" presetSubtype="0" fill="hold" nodeType="withEffect">
                                      <p:stCondLst>
                                        <p:cond delay="500"/>
                                      </p:stCondLst>
                                      <p:childTnLst>
                                        <p:animScale>
                                          <p:cBhvr>
                                            <p:cTn id="110" dur="200" fill="hold"/>
                                            <p:tgtEl>
                                              <p:spTgt spid="41"/>
                                            </p:tgtEl>
                                          </p:cBhvr>
                                          <p:by x="95000" y="95000"/>
                                        </p:animScale>
                                      </p:childTnLst>
                                    </p:cTn>
                                  </p:par>
                                </p:childTnLst>
                              </p:cTn>
                            </p:par>
                            <p:par>
                              <p:cTn id="111" fill="hold">
                                <p:stCondLst>
                                  <p:cond delay="7750"/>
                                </p:stCondLst>
                                <p:childTnLst>
                                  <p:par>
                                    <p:cTn id="112" presetID="53" presetClass="entr" presetSubtype="16" fill="hold"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Effect transition="in" filter="fade">
                                          <p:cBhvr>
                                            <p:cTn id="116" dur="500"/>
                                            <p:tgtEl>
                                              <p:spTgt spid="77"/>
                                            </p:tgtEl>
                                          </p:cBhvr>
                                        </p:animEffect>
                                      </p:childTnLst>
                                    </p:cTn>
                                  </p:par>
                                  <p:par>
                                    <p:cTn id="117" presetID="53" presetClass="entr" presetSubtype="16" fill="hold" nodeType="withEffect">
                                      <p:stCondLst>
                                        <p:cond delay="0"/>
                                      </p:stCondLst>
                                      <p:childTnLst>
                                        <p:set>
                                          <p:cBhvr>
                                            <p:cTn id="118" dur="1" fill="hold">
                                              <p:stCondLst>
                                                <p:cond delay="0"/>
                                              </p:stCondLst>
                                            </p:cTn>
                                            <p:tgtEl>
                                              <p:spTgt spid="92"/>
                                            </p:tgtEl>
                                            <p:attrNameLst>
                                              <p:attrName>style.visibility</p:attrName>
                                            </p:attrNameLst>
                                          </p:cBhvr>
                                          <p:to>
                                            <p:strVal val="visible"/>
                                          </p:to>
                                        </p:set>
                                        <p:anim calcmode="lin" valueType="num">
                                          <p:cBhvr>
                                            <p:cTn id="119" dur="500" fill="hold"/>
                                            <p:tgtEl>
                                              <p:spTgt spid="92"/>
                                            </p:tgtEl>
                                            <p:attrNameLst>
                                              <p:attrName>ppt_w</p:attrName>
                                            </p:attrNameLst>
                                          </p:cBhvr>
                                          <p:tavLst>
                                            <p:tav tm="0">
                                              <p:val>
                                                <p:fltVal val="0"/>
                                              </p:val>
                                            </p:tav>
                                            <p:tav tm="100000">
                                              <p:val>
                                                <p:strVal val="#ppt_w"/>
                                              </p:val>
                                            </p:tav>
                                          </p:tavLst>
                                        </p:anim>
                                        <p:anim calcmode="lin" valueType="num">
                                          <p:cBhvr>
                                            <p:cTn id="120" dur="500" fill="hold"/>
                                            <p:tgtEl>
                                              <p:spTgt spid="92"/>
                                            </p:tgtEl>
                                            <p:attrNameLst>
                                              <p:attrName>ppt_h</p:attrName>
                                            </p:attrNameLst>
                                          </p:cBhvr>
                                          <p:tavLst>
                                            <p:tav tm="0">
                                              <p:val>
                                                <p:fltVal val="0"/>
                                              </p:val>
                                            </p:tav>
                                            <p:tav tm="100000">
                                              <p:val>
                                                <p:strVal val="#ppt_h"/>
                                              </p:val>
                                            </p:tav>
                                          </p:tavLst>
                                        </p:anim>
                                        <p:animEffect transition="in" filter="fade">
                                          <p:cBhvr>
                                            <p:cTn id="121" dur="500"/>
                                            <p:tgtEl>
                                              <p:spTgt spid="92"/>
                                            </p:tgtEl>
                                          </p:cBhvr>
                                        </p:animEffect>
                                      </p:childTnLst>
                                    </p:cTn>
                                  </p:par>
                                  <p:par>
                                    <p:cTn id="122" presetID="53" presetClass="entr" presetSubtype="16" fill="hold" nodeType="withEffect">
                                      <p:stCondLst>
                                        <p:cond delay="0"/>
                                      </p:stCondLst>
                                      <p:childTnLst>
                                        <p:set>
                                          <p:cBhvr>
                                            <p:cTn id="123" dur="1" fill="hold">
                                              <p:stCondLst>
                                                <p:cond delay="0"/>
                                              </p:stCondLst>
                                            </p:cTn>
                                            <p:tgtEl>
                                              <p:spTgt spid="101"/>
                                            </p:tgtEl>
                                            <p:attrNameLst>
                                              <p:attrName>style.visibility</p:attrName>
                                            </p:attrNameLst>
                                          </p:cBhvr>
                                          <p:to>
                                            <p:strVal val="visible"/>
                                          </p:to>
                                        </p:set>
                                        <p:anim calcmode="lin" valueType="num">
                                          <p:cBhvr>
                                            <p:cTn id="124" dur="500" fill="hold"/>
                                            <p:tgtEl>
                                              <p:spTgt spid="101"/>
                                            </p:tgtEl>
                                            <p:attrNameLst>
                                              <p:attrName>ppt_w</p:attrName>
                                            </p:attrNameLst>
                                          </p:cBhvr>
                                          <p:tavLst>
                                            <p:tav tm="0">
                                              <p:val>
                                                <p:fltVal val="0"/>
                                              </p:val>
                                            </p:tav>
                                            <p:tav tm="100000">
                                              <p:val>
                                                <p:strVal val="#ppt_w"/>
                                              </p:val>
                                            </p:tav>
                                          </p:tavLst>
                                        </p:anim>
                                        <p:anim calcmode="lin" valueType="num">
                                          <p:cBhvr>
                                            <p:cTn id="125" dur="500" fill="hold"/>
                                            <p:tgtEl>
                                              <p:spTgt spid="101"/>
                                            </p:tgtEl>
                                            <p:attrNameLst>
                                              <p:attrName>ppt_h</p:attrName>
                                            </p:attrNameLst>
                                          </p:cBhvr>
                                          <p:tavLst>
                                            <p:tav tm="0">
                                              <p:val>
                                                <p:fltVal val="0"/>
                                              </p:val>
                                            </p:tav>
                                            <p:tav tm="100000">
                                              <p:val>
                                                <p:strVal val="#ppt_h"/>
                                              </p:val>
                                            </p:tav>
                                          </p:tavLst>
                                        </p:anim>
                                        <p:animEffect transition="in" filter="fade">
                                          <p:cBhvr>
                                            <p:cTn id="126" dur="500"/>
                                            <p:tgtEl>
                                              <p:spTgt spid="101"/>
                                            </p:tgtEl>
                                          </p:cBhvr>
                                        </p:animEffect>
                                      </p:childTnLst>
                                    </p:cTn>
                                  </p:par>
                                  <p:par>
                                    <p:cTn id="127" presetID="53" presetClass="entr" presetSubtype="16" fill="hold" nodeType="withEffect">
                                      <p:stCondLst>
                                        <p:cond delay="0"/>
                                      </p:stCondLst>
                                      <p:childTnLst>
                                        <p:set>
                                          <p:cBhvr>
                                            <p:cTn id="128" dur="1" fill="hold">
                                              <p:stCondLst>
                                                <p:cond delay="0"/>
                                              </p:stCondLst>
                                            </p:cTn>
                                            <p:tgtEl>
                                              <p:spTgt spid="111"/>
                                            </p:tgtEl>
                                            <p:attrNameLst>
                                              <p:attrName>style.visibility</p:attrName>
                                            </p:attrNameLst>
                                          </p:cBhvr>
                                          <p:to>
                                            <p:strVal val="visible"/>
                                          </p:to>
                                        </p:set>
                                        <p:anim calcmode="lin" valueType="num">
                                          <p:cBhvr>
                                            <p:cTn id="129" dur="500" fill="hold"/>
                                            <p:tgtEl>
                                              <p:spTgt spid="111"/>
                                            </p:tgtEl>
                                            <p:attrNameLst>
                                              <p:attrName>ppt_w</p:attrName>
                                            </p:attrNameLst>
                                          </p:cBhvr>
                                          <p:tavLst>
                                            <p:tav tm="0">
                                              <p:val>
                                                <p:fltVal val="0"/>
                                              </p:val>
                                            </p:tav>
                                            <p:tav tm="100000">
                                              <p:val>
                                                <p:strVal val="#ppt_w"/>
                                              </p:val>
                                            </p:tav>
                                          </p:tavLst>
                                        </p:anim>
                                        <p:anim calcmode="lin" valueType="num">
                                          <p:cBhvr>
                                            <p:cTn id="130" dur="500" fill="hold"/>
                                            <p:tgtEl>
                                              <p:spTgt spid="111"/>
                                            </p:tgtEl>
                                            <p:attrNameLst>
                                              <p:attrName>ppt_h</p:attrName>
                                            </p:attrNameLst>
                                          </p:cBhvr>
                                          <p:tavLst>
                                            <p:tav tm="0">
                                              <p:val>
                                                <p:fltVal val="0"/>
                                              </p:val>
                                            </p:tav>
                                            <p:tav tm="100000">
                                              <p:val>
                                                <p:strVal val="#ppt_h"/>
                                              </p:val>
                                            </p:tav>
                                          </p:tavLst>
                                        </p:anim>
                                        <p:animEffect transition="in" filter="fade">
                                          <p:cBhvr>
                                            <p:cTn id="131" dur="500"/>
                                            <p:tgtEl>
                                              <p:spTgt spid="111"/>
                                            </p:tgtEl>
                                          </p:cBhvr>
                                        </p:animEffect>
                                      </p:childTnLst>
                                    </p:cTn>
                                  </p:par>
                                  <p:par>
                                    <p:cTn id="132" presetID="53" presetClass="entr" presetSubtype="16" fill="hold" nodeType="withEffect">
                                      <p:stCondLst>
                                        <p:cond delay="0"/>
                                      </p:stCondLst>
                                      <p:childTnLst>
                                        <p:set>
                                          <p:cBhvr>
                                            <p:cTn id="133" dur="1" fill="hold">
                                              <p:stCondLst>
                                                <p:cond delay="0"/>
                                              </p:stCondLst>
                                            </p:cTn>
                                            <p:tgtEl>
                                              <p:spTgt spid="120"/>
                                            </p:tgtEl>
                                            <p:attrNameLst>
                                              <p:attrName>style.visibility</p:attrName>
                                            </p:attrNameLst>
                                          </p:cBhvr>
                                          <p:to>
                                            <p:strVal val="visible"/>
                                          </p:to>
                                        </p:set>
                                        <p:anim calcmode="lin" valueType="num">
                                          <p:cBhvr>
                                            <p:cTn id="134" dur="500" fill="hold"/>
                                            <p:tgtEl>
                                              <p:spTgt spid="120"/>
                                            </p:tgtEl>
                                            <p:attrNameLst>
                                              <p:attrName>ppt_w</p:attrName>
                                            </p:attrNameLst>
                                          </p:cBhvr>
                                          <p:tavLst>
                                            <p:tav tm="0">
                                              <p:val>
                                                <p:fltVal val="0"/>
                                              </p:val>
                                            </p:tav>
                                            <p:tav tm="100000">
                                              <p:val>
                                                <p:strVal val="#ppt_w"/>
                                              </p:val>
                                            </p:tav>
                                          </p:tavLst>
                                        </p:anim>
                                        <p:anim calcmode="lin" valueType="num">
                                          <p:cBhvr>
                                            <p:cTn id="135" dur="500" fill="hold"/>
                                            <p:tgtEl>
                                              <p:spTgt spid="120"/>
                                            </p:tgtEl>
                                            <p:attrNameLst>
                                              <p:attrName>ppt_h</p:attrName>
                                            </p:attrNameLst>
                                          </p:cBhvr>
                                          <p:tavLst>
                                            <p:tav tm="0">
                                              <p:val>
                                                <p:fltVal val="0"/>
                                              </p:val>
                                            </p:tav>
                                            <p:tav tm="100000">
                                              <p:val>
                                                <p:strVal val="#ppt_h"/>
                                              </p:val>
                                            </p:tav>
                                          </p:tavLst>
                                        </p:anim>
                                        <p:animEffect transition="in" filter="fade">
                                          <p:cBhvr>
                                            <p:cTn id="136" dur="500"/>
                                            <p:tgtEl>
                                              <p:spTgt spid="120"/>
                                            </p:tgtEl>
                                          </p:cBhvr>
                                        </p:animEffect>
                                      </p:childTnLst>
                                    </p:cTn>
                                  </p:par>
                                </p:childTnLst>
                              </p:cTn>
                            </p:par>
                            <p:par>
                              <p:cTn id="137" fill="hold">
                                <p:stCondLst>
                                  <p:cond delay="8250"/>
                                </p:stCondLst>
                                <p:childTnLst>
                                  <p:par>
                                    <p:cTn id="138" presetID="14" presetClass="entr" presetSubtype="10" fill="hold" nodeType="after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randombar(horizontal)">
                                          <p:cBhvr>
                                            <p:cTn id="140" dur="500"/>
                                            <p:tgtEl>
                                              <p:spTgt spid="18"/>
                                            </p:tgtEl>
                                          </p:cBhvr>
                                        </p:animEffect>
                                      </p:childTnLst>
                                    </p:cTn>
                                  </p:par>
                                  <p:par>
                                    <p:cTn id="141" presetID="14" presetClass="entr" presetSubtype="10" fill="hold" nodeType="with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randombar(horizontal)">
                                          <p:cBhvr>
                                            <p:cTn id="143" dur="500"/>
                                            <p:tgtEl>
                                              <p:spTgt spid="57"/>
                                            </p:tgtEl>
                                          </p:cBhvr>
                                        </p:animEffect>
                                      </p:childTnLst>
                                    </p:cTn>
                                  </p:par>
                                  <p:par>
                                    <p:cTn id="144" presetID="14" presetClass="entr" presetSubtype="10" fill="hold" nodeType="with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randombar(horizontal)">
                                          <p:cBhvr>
                                            <p:cTn id="146" dur="500"/>
                                            <p:tgtEl>
                                              <p:spTgt spid="31"/>
                                            </p:tgtEl>
                                          </p:cBhvr>
                                        </p:animEffect>
                                      </p:childTnLst>
                                    </p:cTn>
                                  </p:par>
                                  <p:par>
                                    <p:cTn id="147" presetID="14" presetClass="entr" presetSubtype="10" fill="hold" nodeType="withEffect">
                                      <p:stCondLst>
                                        <p:cond delay="0"/>
                                      </p:stCondLst>
                                      <p:childTnLst>
                                        <p:set>
                                          <p:cBhvr>
                                            <p:cTn id="148" dur="1" fill="hold">
                                              <p:stCondLst>
                                                <p:cond delay="0"/>
                                              </p:stCondLst>
                                            </p:cTn>
                                            <p:tgtEl>
                                              <p:spTgt spid="70"/>
                                            </p:tgtEl>
                                            <p:attrNameLst>
                                              <p:attrName>style.visibility</p:attrName>
                                            </p:attrNameLst>
                                          </p:cBhvr>
                                          <p:to>
                                            <p:strVal val="visible"/>
                                          </p:to>
                                        </p:set>
                                        <p:animEffect transition="in" filter="randombar(horizontal)">
                                          <p:cBhvr>
                                            <p:cTn id="149" dur="500"/>
                                            <p:tgtEl>
                                              <p:spTgt spid="70"/>
                                            </p:tgtEl>
                                          </p:cBhvr>
                                        </p:animEffect>
                                      </p:childTnLst>
                                    </p:cTn>
                                  </p:par>
                                  <p:par>
                                    <p:cTn id="150" presetID="14" presetClass="entr" presetSubtype="10" fill="hold" nodeType="withEffect">
                                      <p:stCondLst>
                                        <p:cond delay="0"/>
                                      </p:stCondLst>
                                      <p:childTnLst>
                                        <p:set>
                                          <p:cBhvr>
                                            <p:cTn id="151" dur="1" fill="hold">
                                              <p:stCondLst>
                                                <p:cond delay="0"/>
                                              </p:stCondLst>
                                            </p:cTn>
                                            <p:tgtEl>
                                              <p:spTgt spid="44"/>
                                            </p:tgtEl>
                                            <p:attrNameLst>
                                              <p:attrName>style.visibility</p:attrName>
                                            </p:attrNameLst>
                                          </p:cBhvr>
                                          <p:to>
                                            <p:strVal val="visible"/>
                                          </p:to>
                                        </p:set>
                                        <p:animEffect transition="in" filter="randombar(horizontal)">
                                          <p:cBhvr>
                                            <p:cTn id="15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2" accel="4000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1+#ppt_w/2"/>
                                              </p:val>
                                            </p:tav>
                                            <p:tav tm="100000">
                                              <p:val>
                                                <p:strVal val="#ppt_x"/>
                                              </p:val>
                                            </p:tav>
                                          </p:tavLst>
                                        </p:anim>
                                        <p:anim calcmode="lin" valueType="num">
                                          <p:cBhvr additive="base">
                                            <p:cTn id="24" dur="125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stCondLst>
                                        <p:cond delay="250"/>
                                      </p:stCondLst>
                                      <p:childTnLst>
                                        <p:set>
                                          <p:cBhvr>
                                            <p:cTn id="26" dur="1" fill="hold">
                                              <p:stCondLst>
                                                <p:cond delay="0"/>
                                              </p:stCondLst>
                                            </p:cTn>
                                            <p:tgtEl>
                                              <p:spTgt spid="51"/>
                                            </p:tgtEl>
                                            <p:attrNameLst>
                                              <p:attrName>style.visibility</p:attrName>
                                            </p:attrNameLst>
                                          </p:cBhvr>
                                          <p:to>
                                            <p:strVal val="visible"/>
                                          </p:to>
                                        </p:set>
                                        <p:anim calcmode="lin" valueType="num">
                                          <p:cBhvr additive="base">
                                            <p:cTn id="27" dur="1250" fill="hold"/>
                                            <p:tgtEl>
                                              <p:spTgt spid="51"/>
                                            </p:tgtEl>
                                            <p:attrNameLst>
                                              <p:attrName>ppt_x</p:attrName>
                                            </p:attrNameLst>
                                          </p:cBhvr>
                                          <p:tavLst>
                                            <p:tav tm="0">
                                              <p:val>
                                                <p:strVal val="0-#ppt_w/2"/>
                                              </p:val>
                                            </p:tav>
                                            <p:tav tm="100000">
                                              <p:val>
                                                <p:strVal val="#ppt_x"/>
                                              </p:val>
                                            </p:tav>
                                          </p:tavLst>
                                        </p:anim>
                                        <p:anim calcmode="lin" valueType="num">
                                          <p:cBhvr additive="base">
                                            <p:cTn id="28" dur="1250" fill="hold"/>
                                            <p:tgtEl>
                                              <p:spTgt spid="51"/>
                                            </p:tgtEl>
                                            <p:attrNameLst>
                                              <p:attrName>ppt_y</p:attrName>
                                            </p:attrNameLst>
                                          </p:cBhvr>
                                          <p:tavLst>
                                            <p:tav tm="0">
                                              <p:val>
                                                <p:strVal val="#ppt_y"/>
                                              </p:val>
                                            </p:tav>
                                            <p:tav tm="100000">
                                              <p:val>
                                                <p:strVal val="#ppt_y"/>
                                              </p:val>
                                            </p:tav>
                                          </p:tavLst>
                                        </p:anim>
                                      </p:childTnLst>
                                    </p:cTn>
                                  </p:par>
                                  <p:par>
                                    <p:cTn id="29" presetID="2" presetClass="entr" presetSubtype="2" accel="40000" fill="hold" nodeType="withEffect">
                                      <p:stCondLst>
                                        <p:cond delay="500"/>
                                      </p:stCondLst>
                                      <p:childTnLst>
                                        <p:set>
                                          <p:cBhvr>
                                            <p:cTn id="30" dur="1" fill="hold">
                                              <p:stCondLst>
                                                <p:cond delay="0"/>
                                              </p:stCondLst>
                                            </p:cTn>
                                            <p:tgtEl>
                                              <p:spTgt spid="25"/>
                                            </p:tgtEl>
                                            <p:attrNameLst>
                                              <p:attrName>style.visibility</p:attrName>
                                            </p:attrNameLst>
                                          </p:cBhvr>
                                          <p:to>
                                            <p:strVal val="visible"/>
                                          </p:to>
                                        </p:set>
                                        <p:anim calcmode="lin" valueType="num">
                                          <p:cBhvr additive="base">
                                            <p:cTn id="31" dur="1250" fill="hold"/>
                                            <p:tgtEl>
                                              <p:spTgt spid="25"/>
                                            </p:tgtEl>
                                            <p:attrNameLst>
                                              <p:attrName>ppt_x</p:attrName>
                                            </p:attrNameLst>
                                          </p:cBhvr>
                                          <p:tavLst>
                                            <p:tav tm="0">
                                              <p:val>
                                                <p:strVal val="1+#ppt_w/2"/>
                                              </p:val>
                                            </p:tav>
                                            <p:tav tm="100000">
                                              <p:val>
                                                <p:strVal val="#ppt_x"/>
                                              </p:val>
                                            </p:tav>
                                          </p:tavLst>
                                        </p:anim>
                                        <p:anim calcmode="lin" valueType="num">
                                          <p:cBhvr additive="base">
                                            <p:cTn id="32" dur="1250" fill="hold"/>
                                            <p:tgtEl>
                                              <p:spTgt spid="25"/>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64"/>
                                            </p:tgtEl>
                                            <p:attrNameLst>
                                              <p:attrName>style.visibility</p:attrName>
                                            </p:attrNameLst>
                                          </p:cBhvr>
                                          <p:to>
                                            <p:strVal val="visible"/>
                                          </p:to>
                                        </p:set>
                                        <p:anim calcmode="lin" valueType="num">
                                          <p:cBhvr additive="base">
                                            <p:cTn id="35" dur="1250" fill="hold"/>
                                            <p:tgtEl>
                                              <p:spTgt spid="64"/>
                                            </p:tgtEl>
                                            <p:attrNameLst>
                                              <p:attrName>ppt_x</p:attrName>
                                            </p:attrNameLst>
                                          </p:cBhvr>
                                          <p:tavLst>
                                            <p:tav tm="0">
                                              <p:val>
                                                <p:strVal val="0-#ppt_w/2"/>
                                              </p:val>
                                            </p:tav>
                                            <p:tav tm="100000">
                                              <p:val>
                                                <p:strVal val="#ppt_x"/>
                                              </p:val>
                                            </p:tav>
                                          </p:tavLst>
                                        </p:anim>
                                        <p:anim calcmode="lin" valueType="num">
                                          <p:cBhvr additive="base">
                                            <p:cTn id="36" dur="1250" fill="hold"/>
                                            <p:tgtEl>
                                              <p:spTgt spid="64"/>
                                            </p:tgtEl>
                                            <p:attrNameLst>
                                              <p:attrName>ppt_y</p:attrName>
                                            </p:attrNameLst>
                                          </p:cBhvr>
                                          <p:tavLst>
                                            <p:tav tm="0">
                                              <p:val>
                                                <p:strVal val="#ppt_y"/>
                                              </p:val>
                                            </p:tav>
                                            <p:tav tm="100000">
                                              <p:val>
                                                <p:strVal val="#ppt_y"/>
                                              </p:val>
                                            </p:tav>
                                          </p:tavLst>
                                        </p:anim>
                                      </p:childTnLst>
                                    </p:cTn>
                                  </p:par>
                                  <p:par>
                                    <p:cTn id="37" presetID="2" presetClass="entr" presetSubtype="2" accel="40000" fill="hold" nodeType="withEffect">
                                      <p:stCondLst>
                                        <p:cond delay="1000"/>
                                      </p:stCondLst>
                                      <p:childTnLst>
                                        <p:set>
                                          <p:cBhvr>
                                            <p:cTn id="38" dur="1" fill="hold">
                                              <p:stCondLst>
                                                <p:cond delay="0"/>
                                              </p:stCondLst>
                                            </p:cTn>
                                            <p:tgtEl>
                                              <p:spTgt spid="38"/>
                                            </p:tgtEl>
                                            <p:attrNameLst>
                                              <p:attrName>style.visibility</p:attrName>
                                            </p:attrNameLst>
                                          </p:cBhvr>
                                          <p:to>
                                            <p:strVal val="visible"/>
                                          </p:to>
                                        </p:set>
                                        <p:anim calcmode="lin" valueType="num">
                                          <p:cBhvr additive="base">
                                            <p:cTn id="39" dur="1250" fill="hold"/>
                                            <p:tgtEl>
                                              <p:spTgt spid="38"/>
                                            </p:tgtEl>
                                            <p:attrNameLst>
                                              <p:attrName>ppt_x</p:attrName>
                                            </p:attrNameLst>
                                          </p:cBhvr>
                                          <p:tavLst>
                                            <p:tav tm="0">
                                              <p:val>
                                                <p:strVal val="1+#ppt_w/2"/>
                                              </p:val>
                                            </p:tav>
                                            <p:tav tm="100000">
                                              <p:val>
                                                <p:strVal val="#ppt_x"/>
                                              </p:val>
                                            </p:tav>
                                          </p:tavLst>
                                        </p:anim>
                                        <p:anim calcmode="lin" valueType="num">
                                          <p:cBhvr additive="base">
                                            <p:cTn id="40" dur="1250" fill="hold"/>
                                            <p:tgtEl>
                                              <p:spTgt spid="38"/>
                                            </p:tgtEl>
                                            <p:attrNameLst>
                                              <p:attrName>ppt_y</p:attrName>
                                            </p:attrNameLst>
                                          </p:cBhvr>
                                          <p:tavLst>
                                            <p:tav tm="0">
                                              <p:val>
                                                <p:strVal val="#ppt_y"/>
                                              </p:val>
                                            </p:tav>
                                            <p:tav tm="100000">
                                              <p:val>
                                                <p:strVal val="#ppt_y"/>
                                              </p:val>
                                            </p:tav>
                                          </p:tavLst>
                                        </p:anim>
                                      </p:childTnLst>
                                    </p:cTn>
                                  </p:par>
                                </p:childTnLst>
                              </p:cTn>
                            </p:par>
                            <p:par>
                              <p:cTn id="41" fill="hold">
                                <p:stCondLst>
                                  <p:cond delay="4250"/>
                                </p:stCondLst>
                                <p:childTnLst>
                                  <p:par>
                                    <p:cTn id="42" presetID="53" presetClass="entr" presetSubtype="16" fill="hold" nodeType="afterEffect">
                                      <p:stCondLst>
                                        <p:cond delay="0"/>
                                      </p:stCondLst>
                                      <p:childTnLst>
                                        <p:set>
                                          <p:cBhvr>
                                            <p:cTn id="43" dur="1" fill="hold">
                                              <p:stCondLst>
                                                <p:cond delay="0"/>
                                              </p:stCondLst>
                                            </p:cTn>
                                            <p:tgtEl>
                                              <p:spTgt spid="15"/>
                                            </p:tgtEl>
                                            <p:attrNameLst>
                                              <p:attrName>style.visibility</p:attrName>
                                            </p:attrNameLst>
                                          </p:cBhvr>
                                          <p:to>
                                            <p:strVal val="visible"/>
                                          </p:to>
                                        </p:set>
                                        <p:anim calcmode="lin" valueType="num">
                                          <p:cBhvr>
                                            <p:cTn id="44" dur="100" fill="hold"/>
                                            <p:tgtEl>
                                              <p:spTgt spid="15"/>
                                            </p:tgtEl>
                                            <p:attrNameLst>
                                              <p:attrName>ppt_w</p:attrName>
                                            </p:attrNameLst>
                                          </p:cBhvr>
                                          <p:tavLst>
                                            <p:tav tm="0">
                                              <p:val>
                                                <p:fltVal val="0"/>
                                              </p:val>
                                            </p:tav>
                                            <p:tav tm="100000">
                                              <p:val>
                                                <p:strVal val="#ppt_w"/>
                                              </p:val>
                                            </p:tav>
                                          </p:tavLst>
                                        </p:anim>
                                        <p:anim calcmode="lin" valueType="num">
                                          <p:cBhvr>
                                            <p:cTn id="45" dur="100" fill="hold"/>
                                            <p:tgtEl>
                                              <p:spTgt spid="15"/>
                                            </p:tgtEl>
                                            <p:attrNameLst>
                                              <p:attrName>ppt_h</p:attrName>
                                            </p:attrNameLst>
                                          </p:cBhvr>
                                          <p:tavLst>
                                            <p:tav tm="0">
                                              <p:val>
                                                <p:fltVal val="0"/>
                                              </p:val>
                                            </p:tav>
                                            <p:tav tm="100000">
                                              <p:val>
                                                <p:strVal val="#ppt_h"/>
                                              </p:val>
                                            </p:tav>
                                          </p:tavLst>
                                        </p:anim>
                                        <p:animEffect transition="in" filter="fade">
                                          <p:cBhvr>
                                            <p:cTn id="46" dur="100"/>
                                            <p:tgtEl>
                                              <p:spTgt spid="15"/>
                                            </p:tgtEl>
                                          </p:cBhvr>
                                        </p:animEffect>
                                      </p:childTnLst>
                                    </p:cTn>
                                  </p:par>
                                  <p:par>
                                    <p:cTn id="47" presetID="6" presetClass="emph" presetSubtype="0" fill="hold" nodeType="withEffect">
                                      <p:stCondLst>
                                        <p:cond delay="100"/>
                                      </p:stCondLst>
                                      <p:childTnLst>
                                        <p:animScale>
                                          <p:cBhvr>
                                            <p:cTn id="48" dur="100" fill="hold"/>
                                            <p:tgtEl>
                                              <p:spTgt spid="15"/>
                                            </p:tgtEl>
                                          </p:cBhvr>
                                          <p:by x="110000" y="110000"/>
                                        </p:animScale>
                                      </p:childTnLst>
                                    </p:cTn>
                                  </p:par>
                                  <p:par>
                                    <p:cTn id="49" presetID="6" presetClass="emph" presetSubtype="0" fill="hold" nodeType="withEffect">
                                      <p:stCondLst>
                                        <p:cond delay="200"/>
                                      </p:stCondLst>
                                      <p:childTnLst>
                                        <p:animScale>
                                          <p:cBhvr>
                                            <p:cTn id="50" dur="200" fill="hold"/>
                                            <p:tgtEl>
                                              <p:spTgt spid="15"/>
                                            </p:tgtEl>
                                          </p:cBhvr>
                                          <p:by x="90000" y="90000"/>
                                        </p:animScale>
                                      </p:childTnLst>
                                    </p:cTn>
                                  </p:par>
                                  <p:par>
                                    <p:cTn id="51" presetID="6" presetClass="emph" presetSubtype="0" fill="hold" nodeType="withEffect">
                                      <p:stCondLst>
                                        <p:cond delay="400"/>
                                      </p:stCondLst>
                                      <p:childTnLst>
                                        <p:animScale>
                                          <p:cBhvr>
                                            <p:cTn id="52" dur="100" fill="hold"/>
                                            <p:tgtEl>
                                              <p:spTgt spid="15"/>
                                            </p:tgtEl>
                                          </p:cBhvr>
                                          <p:by x="105000" y="105000"/>
                                        </p:animScale>
                                      </p:childTnLst>
                                    </p:cTn>
                                  </p:par>
                                  <p:par>
                                    <p:cTn id="53" presetID="6" presetClass="emph" presetSubtype="0" fill="hold" nodeType="withEffect">
                                      <p:stCondLst>
                                        <p:cond delay="500"/>
                                      </p:stCondLst>
                                      <p:childTnLst>
                                        <p:animScale>
                                          <p:cBhvr>
                                            <p:cTn id="54" dur="200" fill="hold"/>
                                            <p:tgtEl>
                                              <p:spTgt spid="15"/>
                                            </p:tgtEl>
                                          </p:cBhvr>
                                          <p:by x="95000" y="95000"/>
                                        </p:animScale>
                                      </p:childTnLst>
                                    </p:cTn>
                                  </p:par>
                                </p:childTnLst>
                              </p:cTn>
                            </p:par>
                            <p:par>
                              <p:cTn id="55" fill="hold">
                                <p:stCondLst>
                                  <p:cond delay="4950"/>
                                </p:stCondLst>
                                <p:childTnLst>
                                  <p:par>
                                    <p:cTn id="56" presetID="53" presetClass="entr" presetSubtype="16" fill="hold" nodeType="afterEffect">
                                      <p:stCondLst>
                                        <p:cond delay="0"/>
                                      </p:stCondLst>
                                      <p:childTnLst>
                                        <p:set>
                                          <p:cBhvr>
                                            <p:cTn id="57" dur="1" fill="hold">
                                              <p:stCondLst>
                                                <p:cond delay="0"/>
                                              </p:stCondLst>
                                            </p:cTn>
                                            <p:tgtEl>
                                              <p:spTgt spid="54"/>
                                            </p:tgtEl>
                                            <p:attrNameLst>
                                              <p:attrName>style.visibility</p:attrName>
                                            </p:attrNameLst>
                                          </p:cBhvr>
                                          <p:to>
                                            <p:strVal val="visible"/>
                                          </p:to>
                                        </p:set>
                                        <p:anim calcmode="lin" valueType="num">
                                          <p:cBhvr>
                                            <p:cTn id="58" dur="100" fill="hold"/>
                                            <p:tgtEl>
                                              <p:spTgt spid="54"/>
                                            </p:tgtEl>
                                            <p:attrNameLst>
                                              <p:attrName>ppt_w</p:attrName>
                                            </p:attrNameLst>
                                          </p:cBhvr>
                                          <p:tavLst>
                                            <p:tav tm="0">
                                              <p:val>
                                                <p:fltVal val="0"/>
                                              </p:val>
                                            </p:tav>
                                            <p:tav tm="100000">
                                              <p:val>
                                                <p:strVal val="#ppt_w"/>
                                              </p:val>
                                            </p:tav>
                                          </p:tavLst>
                                        </p:anim>
                                        <p:anim calcmode="lin" valueType="num">
                                          <p:cBhvr>
                                            <p:cTn id="59" dur="100" fill="hold"/>
                                            <p:tgtEl>
                                              <p:spTgt spid="54"/>
                                            </p:tgtEl>
                                            <p:attrNameLst>
                                              <p:attrName>ppt_h</p:attrName>
                                            </p:attrNameLst>
                                          </p:cBhvr>
                                          <p:tavLst>
                                            <p:tav tm="0">
                                              <p:val>
                                                <p:fltVal val="0"/>
                                              </p:val>
                                            </p:tav>
                                            <p:tav tm="100000">
                                              <p:val>
                                                <p:strVal val="#ppt_h"/>
                                              </p:val>
                                            </p:tav>
                                          </p:tavLst>
                                        </p:anim>
                                        <p:animEffect transition="in" filter="fade">
                                          <p:cBhvr>
                                            <p:cTn id="60" dur="100"/>
                                            <p:tgtEl>
                                              <p:spTgt spid="54"/>
                                            </p:tgtEl>
                                          </p:cBhvr>
                                        </p:animEffect>
                                      </p:childTnLst>
                                    </p:cTn>
                                  </p:par>
                                  <p:par>
                                    <p:cTn id="61" presetID="6" presetClass="emph" presetSubtype="0" fill="hold" nodeType="withEffect">
                                      <p:stCondLst>
                                        <p:cond delay="100"/>
                                      </p:stCondLst>
                                      <p:childTnLst>
                                        <p:animScale>
                                          <p:cBhvr>
                                            <p:cTn id="62" dur="100" fill="hold"/>
                                            <p:tgtEl>
                                              <p:spTgt spid="54"/>
                                            </p:tgtEl>
                                          </p:cBhvr>
                                          <p:by x="110000" y="110000"/>
                                        </p:animScale>
                                      </p:childTnLst>
                                    </p:cTn>
                                  </p:par>
                                  <p:par>
                                    <p:cTn id="63" presetID="6" presetClass="emph" presetSubtype="0" fill="hold" nodeType="withEffect">
                                      <p:stCondLst>
                                        <p:cond delay="200"/>
                                      </p:stCondLst>
                                      <p:childTnLst>
                                        <p:animScale>
                                          <p:cBhvr>
                                            <p:cTn id="64" dur="200" fill="hold"/>
                                            <p:tgtEl>
                                              <p:spTgt spid="54"/>
                                            </p:tgtEl>
                                          </p:cBhvr>
                                          <p:by x="90000" y="90000"/>
                                        </p:animScale>
                                      </p:childTnLst>
                                    </p:cTn>
                                  </p:par>
                                  <p:par>
                                    <p:cTn id="65" presetID="6" presetClass="emph" presetSubtype="0" fill="hold" nodeType="withEffect">
                                      <p:stCondLst>
                                        <p:cond delay="400"/>
                                      </p:stCondLst>
                                      <p:childTnLst>
                                        <p:animScale>
                                          <p:cBhvr>
                                            <p:cTn id="66" dur="100" fill="hold"/>
                                            <p:tgtEl>
                                              <p:spTgt spid="54"/>
                                            </p:tgtEl>
                                          </p:cBhvr>
                                          <p:by x="105000" y="105000"/>
                                        </p:animScale>
                                      </p:childTnLst>
                                    </p:cTn>
                                  </p:par>
                                  <p:par>
                                    <p:cTn id="67" presetID="6" presetClass="emph" presetSubtype="0" fill="hold" nodeType="withEffect">
                                      <p:stCondLst>
                                        <p:cond delay="500"/>
                                      </p:stCondLst>
                                      <p:childTnLst>
                                        <p:animScale>
                                          <p:cBhvr>
                                            <p:cTn id="68" dur="200" fill="hold"/>
                                            <p:tgtEl>
                                              <p:spTgt spid="54"/>
                                            </p:tgtEl>
                                          </p:cBhvr>
                                          <p:by x="95000" y="95000"/>
                                        </p:animScale>
                                      </p:childTnLst>
                                    </p:cTn>
                                  </p:par>
                                </p:childTnLst>
                              </p:cTn>
                            </p:par>
                            <p:par>
                              <p:cTn id="69" fill="hold">
                                <p:stCondLst>
                                  <p:cond delay="5650"/>
                                </p:stCondLst>
                                <p:childTnLst>
                                  <p:par>
                                    <p:cTn id="70" presetID="53" presetClass="entr" presetSubtype="16" fill="hold" nodeType="afterEffect">
                                      <p:stCondLst>
                                        <p:cond delay="0"/>
                                      </p:stCondLst>
                                      <p:childTnLst>
                                        <p:set>
                                          <p:cBhvr>
                                            <p:cTn id="71" dur="1" fill="hold">
                                              <p:stCondLst>
                                                <p:cond delay="0"/>
                                              </p:stCondLst>
                                            </p:cTn>
                                            <p:tgtEl>
                                              <p:spTgt spid="28"/>
                                            </p:tgtEl>
                                            <p:attrNameLst>
                                              <p:attrName>style.visibility</p:attrName>
                                            </p:attrNameLst>
                                          </p:cBhvr>
                                          <p:to>
                                            <p:strVal val="visible"/>
                                          </p:to>
                                        </p:set>
                                        <p:anim calcmode="lin" valueType="num">
                                          <p:cBhvr>
                                            <p:cTn id="72" dur="100" fill="hold"/>
                                            <p:tgtEl>
                                              <p:spTgt spid="28"/>
                                            </p:tgtEl>
                                            <p:attrNameLst>
                                              <p:attrName>ppt_w</p:attrName>
                                            </p:attrNameLst>
                                          </p:cBhvr>
                                          <p:tavLst>
                                            <p:tav tm="0">
                                              <p:val>
                                                <p:fltVal val="0"/>
                                              </p:val>
                                            </p:tav>
                                            <p:tav tm="100000">
                                              <p:val>
                                                <p:strVal val="#ppt_w"/>
                                              </p:val>
                                            </p:tav>
                                          </p:tavLst>
                                        </p:anim>
                                        <p:anim calcmode="lin" valueType="num">
                                          <p:cBhvr>
                                            <p:cTn id="73" dur="100" fill="hold"/>
                                            <p:tgtEl>
                                              <p:spTgt spid="28"/>
                                            </p:tgtEl>
                                            <p:attrNameLst>
                                              <p:attrName>ppt_h</p:attrName>
                                            </p:attrNameLst>
                                          </p:cBhvr>
                                          <p:tavLst>
                                            <p:tav tm="0">
                                              <p:val>
                                                <p:fltVal val="0"/>
                                              </p:val>
                                            </p:tav>
                                            <p:tav tm="100000">
                                              <p:val>
                                                <p:strVal val="#ppt_h"/>
                                              </p:val>
                                            </p:tav>
                                          </p:tavLst>
                                        </p:anim>
                                        <p:animEffect transition="in" filter="fade">
                                          <p:cBhvr>
                                            <p:cTn id="74" dur="100"/>
                                            <p:tgtEl>
                                              <p:spTgt spid="28"/>
                                            </p:tgtEl>
                                          </p:cBhvr>
                                        </p:animEffect>
                                      </p:childTnLst>
                                    </p:cTn>
                                  </p:par>
                                  <p:par>
                                    <p:cTn id="75" presetID="6" presetClass="emph" presetSubtype="0" fill="hold" nodeType="withEffect">
                                      <p:stCondLst>
                                        <p:cond delay="100"/>
                                      </p:stCondLst>
                                      <p:childTnLst>
                                        <p:animScale>
                                          <p:cBhvr>
                                            <p:cTn id="76" dur="100" fill="hold"/>
                                            <p:tgtEl>
                                              <p:spTgt spid="28"/>
                                            </p:tgtEl>
                                          </p:cBhvr>
                                          <p:by x="110000" y="110000"/>
                                        </p:animScale>
                                      </p:childTnLst>
                                    </p:cTn>
                                  </p:par>
                                  <p:par>
                                    <p:cTn id="77" presetID="6" presetClass="emph" presetSubtype="0" fill="hold" nodeType="withEffect">
                                      <p:stCondLst>
                                        <p:cond delay="200"/>
                                      </p:stCondLst>
                                      <p:childTnLst>
                                        <p:animScale>
                                          <p:cBhvr>
                                            <p:cTn id="78" dur="200" fill="hold"/>
                                            <p:tgtEl>
                                              <p:spTgt spid="28"/>
                                            </p:tgtEl>
                                          </p:cBhvr>
                                          <p:by x="90000" y="90000"/>
                                        </p:animScale>
                                      </p:childTnLst>
                                    </p:cTn>
                                  </p:par>
                                  <p:par>
                                    <p:cTn id="79" presetID="6" presetClass="emph" presetSubtype="0" fill="hold" nodeType="withEffect">
                                      <p:stCondLst>
                                        <p:cond delay="400"/>
                                      </p:stCondLst>
                                      <p:childTnLst>
                                        <p:animScale>
                                          <p:cBhvr>
                                            <p:cTn id="80" dur="100" fill="hold"/>
                                            <p:tgtEl>
                                              <p:spTgt spid="28"/>
                                            </p:tgtEl>
                                          </p:cBhvr>
                                          <p:by x="105000" y="105000"/>
                                        </p:animScale>
                                      </p:childTnLst>
                                    </p:cTn>
                                  </p:par>
                                  <p:par>
                                    <p:cTn id="81" presetID="6" presetClass="emph" presetSubtype="0" fill="hold" nodeType="withEffect">
                                      <p:stCondLst>
                                        <p:cond delay="500"/>
                                      </p:stCondLst>
                                      <p:childTnLst>
                                        <p:animScale>
                                          <p:cBhvr>
                                            <p:cTn id="82" dur="200" fill="hold"/>
                                            <p:tgtEl>
                                              <p:spTgt spid="28"/>
                                            </p:tgtEl>
                                          </p:cBhvr>
                                          <p:by x="95000" y="95000"/>
                                        </p:animScale>
                                      </p:childTnLst>
                                    </p:cTn>
                                  </p:par>
                                </p:childTnLst>
                              </p:cTn>
                            </p:par>
                            <p:par>
                              <p:cTn id="83" fill="hold">
                                <p:stCondLst>
                                  <p:cond delay="6350"/>
                                </p:stCondLst>
                                <p:childTnLst>
                                  <p:par>
                                    <p:cTn id="84" presetID="53" presetClass="entr" presetSubtype="16" fill="hold" nodeType="afterEffect">
                                      <p:stCondLst>
                                        <p:cond delay="0"/>
                                      </p:stCondLst>
                                      <p:childTnLst>
                                        <p:set>
                                          <p:cBhvr>
                                            <p:cTn id="85" dur="1" fill="hold">
                                              <p:stCondLst>
                                                <p:cond delay="0"/>
                                              </p:stCondLst>
                                            </p:cTn>
                                            <p:tgtEl>
                                              <p:spTgt spid="67"/>
                                            </p:tgtEl>
                                            <p:attrNameLst>
                                              <p:attrName>style.visibility</p:attrName>
                                            </p:attrNameLst>
                                          </p:cBhvr>
                                          <p:to>
                                            <p:strVal val="visible"/>
                                          </p:to>
                                        </p:set>
                                        <p:anim calcmode="lin" valueType="num">
                                          <p:cBhvr>
                                            <p:cTn id="86" dur="100" fill="hold"/>
                                            <p:tgtEl>
                                              <p:spTgt spid="67"/>
                                            </p:tgtEl>
                                            <p:attrNameLst>
                                              <p:attrName>ppt_w</p:attrName>
                                            </p:attrNameLst>
                                          </p:cBhvr>
                                          <p:tavLst>
                                            <p:tav tm="0">
                                              <p:val>
                                                <p:fltVal val="0"/>
                                              </p:val>
                                            </p:tav>
                                            <p:tav tm="100000">
                                              <p:val>
                                                <p:strVal val="#ppt_w"/>
                                              </p:val>
                                            </p:tav>
                                          </p:tavLst>
                                        </p:anim>
                                        <p:anim calcmode="lin" valueType="num">
                                          <p:cBhvr>
                                            <p:cTn id="87" dur="100" fill="hold"/>
                                            <p:tgtEl>
                                              <p:spTgt spid="67"/>
                                            </p:tgtEl>
                                            <p:attrNameLst>
                                              <p:attrName>ppt_h</p:attrName>
                                            </p:attrNameLst>
                                          </p:cBhvr>
                                          <p:tavLst>
                                            <p:tav tm="0">
                                              <p:val>
                                                <p:fltVal val="0"/>
                                              </p:val>
                                            </p:tav>
                                            <p:tav tm="100000">
                                              <p:val>
                                                <p:strVal val="#ppt_h"/>
                                              </p:val>
                                            </p:tav>
                                          </p:tavLst>
                                        </p:anim>
                                        <p:animEffect transition="in" filter="fade">
                                          <p:cBhvr>
                                            <p:cTn id="88" dur="100"/>
                                            <p:tgtEl>
                                              <p:spTgt spid="67"/>
                                            </p:tgtEl>
                                          </p:cBhvr>
                                        </p:animEffect>
                                      </p:childTnLst>
                                    </p:cTn>
                                  </p:par>
                                  <p:par>
                                    <p:cTn id="89" presetID="6" presetClass="emph" presetSubtype="0" fill="hold" nodeType="withEffect">
                                      <p:stCondLst>
                                        <p:cond delay="100"/>
                                      </p:stCondLst>
                                      <p:childTnLst>
                                        <p:animScale>
                                          <p:cBhvr>
                                            <p:cTn id="90" dur="100" fill="hold"/>
                                            <p:tgtEl>
                                              <p:spTgt spid="67"/>
                                            </p:tgtEl>
                                          </p:cBhvr>
                                          <p:by x="110000" y="110000"/>
                                        </p:animScale>
                                      </p:childTnLst>
                                    </p:cTn>
                                  </p:par>
                                  <p:par>
                                    <p:cTn id="91" presetID="6" presetClass="emph" presetSubtype="0" fill="hold" nodeType="withEffect">
                                      <p:stCondLst>
                                        <p:cond delay="200"/>
                                      </p:stCondLst>
                                      <p:childTnLst>
                                        <p:animScale>
                                          <p:cBhvr>
                                            <p:cTn id="92" dur="200" fill="hold"/>
                                            <p:tgtEl>
                                              <p:spTgt spid="67"/>
                                            </p:tgtEl>
                                          </p:cBhvr>
                                          <p:by x="90000" y="90000"/>
                                        </p:animScale>
                                      </p:childTnLst>
                                    </p:cTn>
                                  </p:par>
                                  <p:par>
                                    <p:cTn id="93" presetID="6" presetClass="emph" presetSubtype="0" fill="hold" nodeType="withEffect">
                                      <p:stCondLst>
                                        <p:cond delay="400"/>
                                      </p:stCondLst>
                                      <p:childTnLst>
                                        <p:animScale>
                                          <p:cBhvr>
                                            <p:cTn id="94" dur="100" fill="hold"/>
                                            <p:tgtEl>
                                              <p:spTgt spid="67"/>
                                            </p:tgtEl>
                                          </p:cBhvr>
                                          <p:by x="105000" y="105000"/>
                                        </p:animScale>
                                      </p:childTnLst>
                                    </p:cTn>
                                  </p:par>
                                  <p:par>
                                    <p:cTn id="95" presetID="6" presetClass="emph" presetSubtype="0" fill="hold" nodeType="withEffect">
                                      <p:stCondLst>
                                        <p:cond delay="500"/>
                                      </p:stCondLst>
                                      <p:childTnLst>
                                        <p:animScale>
                                          <p:cBhvr>
                                            <p:cTn id="96" dur="200" fill="hold"/>
                                            <p:tgtEl>
                                              <p:spTgt spid="67"/>
                                            </p:tgtEl>
                                          </p:cBhvr>
                                          <p:by x="95000" y="95000"/>
                                        </p:animScale>
                                      </p:childTnLst>
                                    </p:cTn>
                                  </p:par>
                                </p:childTnLst>
                              </p:cTn>
                            </p:par>
                            <p:par>
                              <p:cTn id="97" fill="hold">
                                <p:stCondLst>
                                  <p:cond delay="7050"/>
                                </p:stCondLst>
                                <p:childTnLst>
                                  <p:par>
                                    <p:cTn id="98" presetID="53" presetClass="entr" presetSubtype="16" fill="hold" nodeType="afterEffect">
                                      <p:stCondLst>
                                        <p:cond delay="0"/>
                                      </p:stCondLst>
                                      <p:childTnLst>
                                        <p:set>
                                          <p:cBhvr>
                                            <p:cTn id="99" dur="1" fill="hold">
                                              <p:stCondLst>
                                                <p:cond delay="0"/>
                                              </p:stCondLst>
                                            </p:cTn>
                                            <p:tgtEl>
                                              <p:spTgt spid="41"/>
                                            </p:tgtEl>
                                            <p:attrNameLst>
                                              <p:attrName>style.visibility</p:attrName>
                                            </p:attrNameLst>
                                          </p:cBhvr>
                                          <p:to>
                                            <p:strVal val="visible"/>
                                          </p:to>
                                        </p:set>
                                        <p:anim calcmode="lin" valueType="num">
                                          <p:cBhvr>
                                            <p:cTn id="100" dur="100" fill="hold"/>
                                            <p:tgtEl>
                                              <p:spTgt spid="41"/>
                                            </p:tgtEl>
                                            <p:attrNameLst>
                                              <p:attrName>ppt_w</p:attrName>
                                            </p:attrNameLst>
                                          </p:cBhvr>
                                          <p:tavLst>
                                            <p:tav tm="0">
                                              <p:val>
                                                <p:fltVal val="0"/>
                                              </p:val>
                                            </p:tav>
                                            <p:tav tm="100000">
                                              <p:val>
                                                <p:strVal val="#ppt_w"/>
                                              </p:val>
                                            </p:tav>
                                          </p:tavLst>
                                        </p:anim>
                                        <p:anim calcmode="lin" valueType="num">
                                          <p:cBhvr>
                                            <p:cTn id="101" dur="100" fill="hold"/>
                                            <p:tgtEl>
                                              <p:spTgt spid="41"/>
                                            </p:tgtEl>
                                            <p:attrNameLst>
                                              <p:attrName>ppt_h</p:attrName>
                                            </p:attrNameLst>
                                          </p:cBhvr>
                                          <p:tavLst>
                                            <p:tav tm="0">
                                              <p:val>
                                                <p:fltVal val="0"/>
                                              </p:val>
                                            </p:tav>
                                            <p:tav tm="100000">
                                              <p:val>
                                                <p:strVal val="#ppt_h"/>
                                              </p:val>
                                            </p:tav>
                                          </p:tavLst>
                                        </p:anim>
                                        <p:animEffect transition="in" filter="fade">
                                          <p:cBhvr>
                                            <p:cTn id="102" dur="100"/>
                                            <p:tgtEl>
                                              <p:spTgt spid="41"/>
                                            </p:tgtEl>
                                          </p:cBhvr>
                                        </p:animEffect>
                                      </p:childTnLst>
                                    </p:cTn>
                                  </p:par>
                                  <p:par>
                                    <p:cTn id="103" presetID="6" presetClass="emph" presetSubtype="0" fill="hold" nodeType="withEffect">
                                      <p:stCondLst>
                                        <p:cond delay="100"/>
                                      </p:stCondLst>
                                      <p:childTnLst>
                                        <p:animScale>
                                          <p:cBhvr>
                                            <p:cTn id="104" dur="100" fill="hold"/>
                                            <p:tgtEl>
                                              <p:spTgt spid="41"/>
                                            </p:tgtEl>
                                          </p:cBhvr>
                                          <p:by x="110000" y="110000"/>
                                        </p:animScale>
                                      </p:childTnLst>
                                    </p:cTn>
                                  </p:par>
                                  <p:par>
                                    <p:cTn id="105" presetID="6" presetClass="emph" presetSubtype="0" fill="hold" nodeType="withEffect">
                                      <p:stCondLst>
                                        <p:cond delay="200"/>
                                      </p:stCondLst>
                                      <p:childTnLst>
                                        <p:animScale>
                                          <p:cBhvr>
                                            <p:cTn id="106" dur="200" fill="hold"/>
                                            <p:tgtEl>
                                              <p:spTgt spid="41"/>
                                            </p:tgtEl>
                                          </p:cBhvr>
                                          <p:by x="90000" y="90000"/>
                                        </p:animScale>
                                      </p:childTnLst>
                                    </p:cTn>
                                  </p:par>
                                  <p:par>
                                    <p:cTn id="107" presetID="6" presetClass="emph" presetSubtype="0" fill="hold" nodeType="withEffect">
                                      <p:stCondLst>
                                        <p:cond delay="400"/>
                                      </p:stCondLst>
                                      <p:childTnLst>
                                        <p:animScale>
                                          <p:cBhvr>
                                            <p:cTn id="108" dur="100" fill="hold"/>
                                            <p:tgtEl>
                                              <p:spTgt spid="41"/>
                                            </p:tgtEl>
                                          </p:cBhvr>
                                          <p:by x="105000" y="105000"/>
                                        </p:animScale>
                                      </p:childTnLst>
                                    </p:cTn>
                                  </p:par>
                                  <p:par>
                                    <p:cTn id="109" presetID="6" presetClass="emph" presetSubtype="0" fill="hold" nodeType="withEffect">
                                      <p:stCondLst>
                                        <p:cond delay="500"/>
                                      </p:stCondLst>
                                      <p:childTnLst>
                                        <p:animScale>
                                          <p:cBhvr>
                                            <p:cTn id="110" dur="200" fill="hold"/>
                                            <p:tgtEl>
                                              <p:spTgt spid="41"/>
                                            </p:tgtEl>
                                          </p:cBhvr>
                                          <p:by x="95000" y="95000"/>
                                        </p:animScale>
                                      </p:childTnLst>
                                    </p:cTn>
                                  </p:par>
                                </p:childTnLst>
                              </p:cTn>
                            </p:par>
                            <p:par>
                              <p:cTn id="111" fill="hold">
                                <p:stCondLst>
                                  <p:cond delay="7750"/>
                                </p:stCondLst>
                                <p:childTnLst>
                                  <p:par>
                                    <p:cTn id="112" presetID="53" presetClass="entr" presetSubtype="16" fill="hold" nodeType="afterEffect">
                                      <p:stCondLst>
                                        <p:cond delay="0"/>
                                      </p:stCondLst>
                                      <p:childTnLst>
                                        <p:set>
                                          <p:cBhvr>
                                            <p:cTn id="113" dur="1" fill="hold">
                                              <p:stCondLst>
                                                <p:cond delay="0"/>
                                              </p:stCondLst>
                                            </p:cTn>
                                            <p:tgtEl>
                                              <p:spTgt spid="77"/>
                                            </p:tgtEl>
                                            <p:attrNameLst>
                                              <p:attrName>style.visibility</p:attrName>
                                            </p:attrNameLst>
                                          </p:cBhvr>
                                          <p:to>
                                            <p:strVal val="visible"/>
                                          </p:to>
                                        </p:set>
                                        <p:anim calcmode="lin" valueType="num">
                                          <p:cBhvr>
                                            <p:cTn id="114" dur="500" fill="hold"/>
                                            <p:tgtEl>
                                              <p:spTgt spid="77"/>
                                            </p:tgtEl>
                                            <p:attrNameLst>
                                              <p:attrName>ppt_w</p:attrName>
                                            </p:attrNameLst>
                                          </p:cBhvr>
                                          <p:tavLst>
                                            <p:tav tm="0">
                                              <p:val>
                                                <p:fltVal val="0"/>
                                              </p:val>
                                            </p:tav>
                                            <p:tav tm="100000">
                                              <p:val>
                                                <p:strVal val="#ppt_w"/>
                                              </p:val>
                                            </p:tav>
                                          </p:tavLst>
                                        </p:anim>
                                        <p:anim calcmode="lin" valueType="num">
                                          <p:cBhvr>
                                            <p:cTn id="115" dur="500" fill="hold"/>
                                            <p:tgtEl>
                                              <p:spTgt spid="77"/>
                                            </p:tgtEl>
                                            <p:attrNameLst>
                                              <p:attrName>ppt_h</p:attrName>
                                            </p:attrNameLst>
                                          </p:cBhvr>
                                          <p:tavLst>
                                            <p:tav tm="0">
                                              <p:val>
                                                <p:fltVal val="0"/>
                                              </p:val>
                                            </p:tav>
                                            <p:tav tm="100000">
                                              <p:val>
                                                <p:strVal val="#ppt_h"/>
                                              </p:val>
                                            </p:tav>
                                          </p:tavLst>
                                        </p:anim>
                                        <p:animEffect transition="in" filter="fade">
                                          <p:cBhvr>
                                            <p:cTn id="116" dur="500"/>
                                            <p:tgtEl>
                                              <p:spTgt spid="77"/>
                                            </p:tgtEl>
                                          </p:cBhvr>
                                        </p:animEffect>
                                      </p:childTnLst>
                                    </p:cTn>
                                  </p:par>
                                  <p:par>
                                    <p:cTn id="117" presetID="53" presetClass="entr" presetSubtype="16" fill="hold" nodeType="withEffect">
                                      <p:stCondLst>
                                        <p:cond delay="0"/>
                                      </p:stCondLst>
                                      <p:childTnLst>
                                        <p:set>
                                          <p:cBhvr>
                                            <p:cTn id="118" dur="1" fill="hold">
                                              <p:stCondLst>
                                                <p:cond delay="0"/>
                                              </p:stCondLst>
                                            </p:cTn>
                                            <p:tgtEl>
                                              <p:spTgt spid="92"/>
                                            </p:tgtEl>
                                            <p:attrNameLst>
                                              <p:attrName>style.visibility</p:attrName>
                                            </p:attrNameLst>
                                          </p:cBhvr>
                                          <p:to>
                                            <p:strVal val="visible"/>
                                          </p:to>
                                        </p:set>
                                        <p:anim calcmode="lin" valueType="num">
                                          <p:cBhvr>
                                            <p:cTn id="119" dur="500" fill="hold"/>
                                            <p:tgtEl>
                                              <p:spTgt spid="92"/>
                                            </p:tgtEl>
                                            <p:attrNameLst>
                                              <p:attrName>ppt_w</p:attrName>
                                            </p:attrNameLst>
                                          </p:cBhvr>
                                          <p:tavLst>
                                            <p:tav tm="0">
                                              <p:val>
                                                <p:fltVal val="0"/>
                                              </p:val>
                                            </p:tav>
                                            <p:tav tm="100000">
                                              <p:val>
                                                <p:strVal val="#ppt_w"/>
                                              </p:val>
                                            </p:tav>
                                          </p:tavLst>
                                        </p:anim>
                                        <p:anim calcmode="lin" valueType="num">
                                          <p:cBhvr>
                                            <p:cTn id="120" dur="500" fill="hold"/>
                                            <p:tgtEl>
                                              <p:spTgt spid="92"/>
                                            </p:tgtEl>
                                            <p:attrNameLst>
                                              <p:attrName>ppt_h</p:attrName>
                                            </p:attrNameLst>
                                          </p:cBhvr>
                                          <p:tavLst>
                                            <p:tav tm="0">
                                              <p:val>
                                                <p:fltVal val="0"/>
                                              </p:val>
                                            </p:tav>
                                            <p:tav tm="100000">
                                              <p:val>
                                                <p:strVal val="#ppt_h"/>
                                              </p:val>
                                            </p:tav>
                                          </p:tavLst>
                                        </p:anim>
                                        <p:animEffect transition="in" filter="fade">
                                          <p:cBhvr>
                                            <p:cTn id="121" dur="500"/>
                                            <p:tgtEl>
                                              <p:spTgt spid="92"/>
                                            </p:tgtEl>
                                          </p:cBhvr>
                                        </p:animEffect>
                                      </p:childTnLst>
                                    </p:cTn>
                                  </p:par>
                                  <p:par>
                                    <p:cTn id="122" presetID="53" presetClass="entr" presetSubtype="16" fill="hold" nodeType="withEffect">
                                      <p:stCondLst>
                                        <p:cond delay="0"/>
                                      </p:stCondLst>
                                      <p:childTnLst>
                                        <p:set>
                                          <p:cBhvr>
                                            <p:cTn id="123" dur="1" fill="hold">
                                              <p:stCondLst>
                                                <p:cond delay="0"/>
                                              </p:stCondLst>
                                            </p:cTn>
                                            <p:tgtEl>
                                              <p:spTgt spid="101"/>
                                            </p:tgtEl>
                                            <p:attrNameLst>
                                              <p:attrName>style.visibility</p:attrName>
                                            </p:attrNameLst>
                                          </p:cBhvr>
                                          <p:to>
                                            <p:strVal val="visible"/>
                                          </p:to>
                                        </p:set>
                                        <p:anim calcmode="lin" valueType="num">
                                          <p:cBhvr>
                                            <p:cTn id="124" dur="500" fill="hold"/>
                                            <p:tgtEl>
                                              <p:spTgt spid="101"/>
                                            </p:tgtEl>
                                            <p:attrNameLst>
                                              <p:attrName>ppt_w</p:attrName>
                                            </p:attrNameLst>
                                          </p:cBhvr>
                                          <p:tavLst>
                                            <p:tav tm="0">
                                              <p:val>
                                                <p:fltVal val="0"/>
                                              </p:val>
                                            </p:tav>
                                            <p:tav tm="100000">
                                              <p:val>
                                                <p:strVal val="#ppt_w"/>
                                              </p:val>
                                            </p:tav>
                                          </p:tavLst>
                                        </p:anim>
                                        <p:anim calcmode="lin" valueType="num">
                                          <p:cBhvr>
                                            <p:cTn id="125" dur="500" fill="hold"/>
                                            <p:tgtEl>
                                              <p:spTgt spid="101"/>
                                            </p:tgtEl>
                                            <p:attrNameLst>
                                              <p:attrName>ppt_h</p:attrName>
                                            </p:attrNameLst>
                                          </p:cBhvr>
                                          <p:tavLst>
                                            <p:tav tm="0">
                                              <p:val>
                                                <p:fltVal val="0"/>
                                              </p:val>
                                            </p:tav>
                                            <p:tav tm="100000">
                                              <p:val>
                                                <p:strVal val="#ppt_h"/>
                                              </p:val>
                                            </p:tav>
                                          </p:tavLst>
                                        </p:anim>
                                        <p:animEffect transition="in" filter="fade">
                                          <p:cBhvr>
                                            <p:cTn id="126" dur="500"/>
                                            <p:tgtEl>
                                              <p:spTgt spid="101"/>
                                            </p:tgtEl>
                                          </p:cBhvr>
                                        </p:animEffect>
                                      </p:childTnLst>
                                    </p:cTn>
                                  </p:par>
                                  <p:par>
                                    <p:cTn id="127" presetID="53" presetClass="entr" presetSubtype="16" fill="hold" nodeType="withEffect">
                                      <p:stCondLst>
                                        <p:cond delay="0"/>
                                      </p:stCondLst>
                                      <p:childTnLst>
                                        <p:set>
                                          <p:cBhvr>
                                            <p:cTn id="128" dur="1" fill="hold">
                                              <p:stCondLst>
                                                <p:cond delay="0"/>
                                              </p:stCondLst>
                                            </p:cTn>
                                            <p:tgtEl>
                                              <p:spTgt spid="111"/>
                                            </p:tgtEl>
                                            <p:attrNameLst>
                                              <p:attrName>style.visibility</p:attrName>
                                            </p:attrNameLst>
                                          </p:cBhvr>
                                          <p:to>
                                            <p:strVal val="visible"/>
                                          </p:to>
                                        </p:set>
                                        <p:anim calcmode="lin" valueType="num">
                                          <p:cBhvr>
                                            <p:cTn id="129" dur="500" fill="hold"/>
                                            <p:tgtEl>
                                              <p:spTgt spid="111"/>
                                            </p:tgtEl>
                                            <p:attrNameLst>
                                              <p:attrName>ppt_w</p:attrName>
                                            </p:attrNameLst>
                                          </p:cBhvr>
                                          <p:tavLst>
                                            <p:tav tm="0">
                                              <p:val>
                                                <p:fltVal val="0"/>
                                              </p:val>
                                            </p:tav>
                                            <p:tav tm="100000">
                                              <p:val>
                                                <p:strVal val="#ppt_w"/>
                                              </p:val>
                                            </p:tav>
                                          </p:tavLst>
                                        </p:anim>
                                        <p:anim calcmode="lin" valueType="num">
                                          <p:cBhvr>
                                            <p:cTn id="130" dur="500" fill="hold"/>
                                            <p:tgtEl>
                                              <p:spTgt spid="111"/>
                                            </p:tgtEl>
                                            <p:attrNameLst>
                                              <p:attrName>ppt_h</p:attrName>
                                            </p:attrNameLst>
                                          </p:cBhvr>
                                          <p:tavLst>
                                            <p:tav tm="0">
                                              <p:val>
                                                <p:fltVal val="0"/>
                                              </p:val>
                                            </p:tav>
                                            <p:tav tm="100000">
                                              <p:val>
                                                <p:strVal val="#ppt_h"/>
                                              </p:val>
                                            </p:tav>
                                          </p:tavLst>
                                        </p:anim>
                                        <p:animEffect transition="in" filter="fade">
                                          <p:cBhvr>
                                            <p:cTn id="131" dur="500"/>
                                            <p:tgtEl>
                                              <p:spTgt spid="111"/>
                                            </p:tgtEl>
                                          </p:cBhvr>
                                        </p:animEffect>
                                      </p:childTnLst>
                                    </p:cTn>
                                  </p:par>
                                  <p:par>
                                    <p:cTn id="132" presetID="53" presetClass="entr" presetSubtype="16" fill="hold" nodeType="withEffect">
                                      <p:stCondLst>
                                        <p:cond delay="0"/>
                                      </p:stCondLst>
                                      <p:childTnLst>
                                        <p:set>
                                          <p:cBhvr>
                                            <p:cTn id="133" dur="1" fill="hold">
                                              <p:stCondLst>
                                                <p:cond delay="0"/>
                                              </p:stCondLst>
                                            </p:cTn>
                                            <p:tgtEl>
                                              <p:spTgt spid="120"/>
                                            </p:tgtEl>
                                            <p:attrNameLst>
                                              <p:attrName>style.visibility</p:attrName>
                                            </p:attrNameLst>
                                          </p:cBhvr>
                                          <p:to>
                                            <p:strVal val="visible"/>
                                          </p:to>
                                        </p:set>
                                        <p:anim calcmode="lin" valueType="num">
                                          <p:cBhvr>
                                            <p:cTn id="134" dur="500" fill="hold"/>
                                            <p:tgtEl>
                                              <p:spTgt spid="120"/>
                                            </p:tgtEl>
                                            <p:attrNameLst>
                                              <p:attrName>ppt_w</p:attrName>
                                            </p:attrNameLst>
                                          </p:cBhvr>
                                          <p:tavLst>
                                            <p:tav tm="0">
                                              <p:val>
                                                <p:fltVal val="0"/>
                                              </p:val>
                                            </p:tav>
                                            <p:tav tm="100000">
                                              <p:val>
                                                <p:strVal val="#ppt_w"/>
                                              </p:val>
                                            </p:tav>
                                          </p:tavLst>
                                        </p:anim>
                                        <p:anim calcmode="lin" valueType="num">
                                          <p:cBhvr>
                                            <p:cTn id="135" dur="500" fill="hold"/>
                                            <p:tgtEl>
                                              <p:spTgt spid="120"/>
                                            </p:tgtEl>
                                            <p:attrNameLst>
                                              <p:attrName>ppt_h</p:attrName>
                                            </p:attrNameLst>
                                          </p:cBhvr>
                                          <p:tavLst>
                                            <p:tav tm="0">
                                              <p:val>
                                                <p:fltVal val="0"/>
                                              </p:val>
                                            </p:tav>
                                            <p:tav tm="100000">
                                              <p:val>
                                                <p:strVal val="#ppt_h"/>
                                              </p:val>
                                            </p:tav>
                                          </p:tavLst>
                                        </p:anim>
                                        <p:animEffect transition="in" filter="fade">
                                          <p:cBhvr>
                                            <p:cTn id="136" dur="500"/>
                                            <p:tgtEl>
                                              <p:spTgt spid="120"/>
                                            </p:tgtEl>
                                          </p:cBhvr>
                                        </p:animEffect>
                                      </p:childTnLst>
                                    </p:cTn>
                                  </p:par>
                                </p:childTnLst>
                              </p:cTn>
                            </p:par>
                            <p:par>
                              <p:cTn id="137" fill="hold">
                                <p:stCondLst>
                                  <p:cond delay="8250"/>
                                </p:stCondLst>
                                <p:childTnLst>
                                  <p:par>
                                    <p:cTn id="138" presetID="14" presetClass="entr" presetSubtype="10" fill="hold" nodeType="afterEffect">
                                      <p:stCondLst>
                                        <p:cond delay="0"/>
                                      </p:stCondLst>
                                      <p:childTnLst>
                                        <p:set>
                                          <p:cBhvr>
                                            <p:cTn id="139" dur="1" fill="hold">
                                              <p:stCondLst>
                                                <p:cond delay="0"/>
                                              </p:stCondLst>
                                            </p:cTn>
                                            <p:tgtEl>
                                              <p:spTgt spid="18"/>
                                            </p:tgtEl>
                                            <p:attrNameLst>
                                              <p:attrName>style.visibility</p:attrName>
                                            </p:attrNameLst>
                                          </p:cBhvr>
                                          <p:to>
                                            <p:strVal val="visible"/>
                                          </p:to>
                                        </p:set>
                                        <p:animEffect transition="in" filter="randombar(horizontal)">
                                          <p:cBhvr>
                                            <p:cTn id="140" dur="500"/>
                                            <p:tgtEl>
                                              <p:spTgt spid="18"/>
                                            </p:tgtEl>
                                          </p:cBhvr>
                                        </p:animEffect>
                                      </p:childTnLst>
                                    </p:cTn>
                                  </p:par>
                                  <p:par>
                                    <p:cTn id="141" presetID="14" presetClass="entr" presetSubtype="10" fill="hold" nodeType="withEffect">
                                      <p:stCondLst>
                                        <p:cond delay="0"/>
                                      </p:stCondLst>
                                      <p:childTnLst>
                                        <p:set>
                                          <p:cBhvr>
                                            <p:cTn id="142" dur="1" fill="hold">
                                              <p:stCondLst>
                                                <p:cond delay="0"/>
                                              </p:stCondLst>
                                            </p:cTn>
                                            <p:tgtEl>
                                              <p:spTgt spid="57"/>
                                            </p:tgtEl>
                                            <p:attrNameLst>
                                              <p:attrName>style.visibility</p:attrName>
                                            </p:attrNameLst>
                                          </p:cBhvr>
                                          <p:to>
                                            <p:strVal val="visible"/>
                                          </p:to>
                                        </p:set>
                                        <p:animEffect transition="in" filter="randombar(horizontal)">
                                          <p:cBhvr>
                                            <p:cTn id="143" dur="500"/>
                                            <p:tgtEl>
                                              <p:spTgt spid="57"/>
                                            </p:tgtEl>
                                          </p:cBhvr>
                                        </p:animEffect>
                                      </p:childTnLst>
                                    </p:cTn>
                                  </p:par>
                                  <p:par>
                                    <p:cTn id="144" presetID="14" presetClass="entr" presetSubtype="10" fill="hold" nodeType="withEffect">
                                      <p:stCondLst>
                                        <p:cond delay="0"/>
                                      </p:stCondLst>
                                      <p:childTnLst>
                                        <p:set>
                                          <p:cBhvr>
                                            <p:cTn id="145" dur="1" fill="hold">
                                              <p:stCondLst>
                                                <p:cond delay="0"/>
                                              </p:stCondLst>
                                            </p:cTn>
                                            <p:tgtEl>
                                              <p:spTgt spid="31"/>
                                            </p:tgtEl>
                                            <p:attrNameLst>
                                              <p:attrName>style.visibility</p:attrName>
                                            </p:attrNameLst>
                                          </p:cBhvr>
                                          <p:to>
                                            <p:strVal val="visible"/>
                                          </p:to>
                                        </p:set>
                                        <p:animEffect transition="in" filter="randombar(horizontal)">
                                          <p:cBhvr>
                                            <p:cTn id="146" dur="500"/>
                                            <p:tgtEl>
                                              <p:spTgt spid="31"/>
                                            </p:tgtEl>
                                          </p:cBhvr>
                                        </p:animEffect>
                                      </p:childTnLst>
                                    </p:cTn>
                                  </p:par>
                                  <p:par>
                                    <p:cTn id="147" presetID="14" presetClass="entr" presetSubtype="10" fill="hold" nodeType="withEffect">
                                      <p:stCondLst>
                                        <p:cond delay="0"/>
                                      </p:stCondLst>
                                      <p:childTnLst>
                                        <p:set>
                                          <p:cBhvr>
                                            <p:cTn id="148" dur="1" fill="hold">
                                              <p:stCondLst>
                                                <p:cond delay="0"/>
                                              </p:stCondLst>
                                            </p:cTn>
                                            <p:tgtEl>
                                              <p:spTgt spid="70"/>
                                            </p:tgtEl>
                                            <p:attrNameLst>
                                              <p:attrName>style.visibility</p:attrName>
                                            </p:attrNameLst>
                                          </p:cBhvr>
                                          <p:to>
                                            <p:strVal val="visible"/>
                                          </p:to>
                                        </p:set>
                                        <p:animEffect transition="in" filter="randombar(horizontal)">
                                          <p:cBhvr>
                                            <p:cTn id="149" dur="500"/>
                                            <p:tgtEl>
                                              <p:spTgt spid="70"/>
                                            </p:tgtEl>
                                          </p:cBhvr>
                                        </p:animEffect>
                                      </p:childTnLst>
                                    </p:cTn>
                                  </p:par>
                                  <p:par>
                                    <p:cTn id="150" presetID="14" presetClass="entr" presetSubtype="10" fill="hold" nodeType="withEffect">
                                      <p:stCondLst>
                                        <p:cond delay="0"/>
                                      </p:stCondLst>
                                      <p:childTnLst>
                                        <p:set>
                                          <p:cBhvr>
                                            <p:cTn id="151" dur="1" fill="hold">
                                              <p:stCondLst>
                                                <p:cond delay="0"/>
                                              </p:stCondLst>
                                            </p:cTn>
                                            <p:tgtEl>
                                              <p:spTgt spid="44"/>
                                            </p:tgtEl>
                                            <p:attrNameLst>
                                              <p:attrName>style.visibility</p:attrName>
                                            </p:attrNameLst>
                                          </p:cBhvr>
                                          <p:to>
                                            <p:strVal val="visible"/>
                                          </p:to>
                                        </p:set>
                                        <p:animEffect transition="in" filter="randombar(horizontal)">
                                          <p:cBhvr>
                                            <p:cTn id="152"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277" name="任意多边形 276"/>
          <p:cNvSpPr/>
          <p:nvPr/>
        </p:nvSpPr>
        <p:spPr>
          <a:xfrm>
            <a:off x="1405427" y="2084120"/>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8" name="任意多边形 277"/>
          <p:cNvSpPr/>
          <p:nvPr/>
        </p:nvSpPr>
        <p:spPr>
          <a:xfrm>
            <a:off x="3859535" y="2084120"/>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9" name="任意多边形 278"/>
          <p:cNvSpPr/>
          <p:nvPr/>
        </p:nvSpPr>
        <p:spPr>
          <a:xfrm>
            <a:off x="6313647" y="2084120"/>
            <a:ext cx="2018203" cy="1549842"/>
          </a:xfrm>
          <a:custGeom>
            <a:avLst/>
            <a:gdLst>
              <a:gd name="connsiteX0" fmla="*/ 640385 w 3801979"/>
              <a:gd name="connsiteY0" fmla="*/ 209624 h 2919663"/>
              <a:gd name="connsiteX1" fmla="*/ 223641 w 3801979"/>
              <a:gd name="connsiteY1" fmla="*/ 626368 h 2919663"/>
              <a:gd name="connsiteX2" fmla="*/ 223641 w 3801979"/>
              <a:gd name="connsiteY2" fmla="*/ 2293293 h 2919663"/>
              <a:gd name="connsiteX3" fmla="*/ 640385 w 3801979"/>
              <a:gd name="connsiteY3" fmla="*/ 2710037 h 2919663"/>
              <a:gd name="connsiteX4" fmla="*/ 3161592 w 3801979"/>
              <a:gd name="connsiteY4" fmla="*/ 2710037 h 2919663"/>
              <a:gd name="connsiteX5" fmla="*/ 3578336 w 3801979"/>
              <a:gd name="connsiteY5" fmla="*/ 2293293 h 2919663"/>
              <a:gd name="connsiteX6" fmla="*/ 3578336 w 3801979"/>
              <a:gd name="connsiteY6" fmla="*/ 626368 h 2919663"/>
              <a:gd name="connsiteX7" fmla="*/ 3161592 w 3801979"/>
              <a:gd name="connsiteY7" fmla="*/ 209624 h 2919663"/>
              <a:gd name="connsiteX8" fmla="*/ 486620 w 3801979"/>
              <a:gd name="connsiteY8" fmla="*/ 0 h 2919663"/>
              <a:gd name="connsiteX9" fmla="*/ 3315359 w 3801979"/>
              <a:gd name="connsiteY9" fmla="*/ 0 h 2919663"/>
              <a:gd name="connsiteX10" fmla="*/ 3801979 w 3801979"/>
              <a:gd name="connsiteY10" fmla="*/ 486620 h 2919663"/>
              <a:gd name="connsiteX11" fmla="*/ 3801979 w 3801979"/>
              <a:gd name="connsiteY11" fmla="*/ 2433043 h 2919663"/>
              <a:gd name="connsiteX12" fmla="*/ 3315359 w 3801979"/>
              <a:gd name="connsiteY12" fmla="*/ 2919663 h 2919663"/>
              <a:gd name="connsiteX13" fmla="*/ 486620 w 3801979"/>
              <a:gd name="connsiteY13" fmla="*/ 2919663 h 2919663"/>
              <a:gd name="connsiteX14" fmla="*/ 0 w 3801979"/>
              <a:gd name="connsiteY14" fmla="*/ 2433043 h 2919663"/>
              <a:gd name="connsiteX15" fmla="*/ 0 w 3801979"/>
              <a:gd name="connsiteY15" fmla="*/ 486620 h 2919663"/>
              <a:gd name="connsiteX16" fmla="*/ 486620 w 3801979"/>
              <a:gd name="connsiteY16" fmla="*/ 0 h 29196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801979" h="2919663">
                <a:moveTo>
                  <a:pt x="640385" y="209624"/>
                </a:moveTo>
                <a:cubicBezTo>
                  <a:pt x="410224" y="209624"/>
                  <a:pt x="223641" y="396207"/>
                  <a:pt x="223641" y="626368"/>
                </a:cubicBezTo>
                <a:lnTo>
                  <a:pt x="223641" y="2293293"/>
                </a:lnTo>
                <a:cubicBezTo>
                  <a:pt x="223641" y="2523454"/>
                  <a:pt x="410224" y="2710037"/>
                  <a:pt x="640385" y="2710037"/>
                </a:cubicBezTo>
                <a:lnTo>
                  <a:pt x="3161592" y="2710037"/>
                </a:lnTo>
                <a:cubicBezTo>
                  <a:pt x="3391753" y="2710037"/>
                  <a:pt x="3578336" y="2523454"/>
                  <a:pt x="3578336" y="2293293"/>
                </a:cubicBezTo>
                <a:lnTo>
                  <a:pt x="3578336" y="626368"/>
                </a:lnTo>
                <a:cubicBezTo>
                  <a:pt x="3578336" y="396207"/>
                  <a:pt x="3391753" y="209624"/>
                  <a:pt x="3161592" y="209624"/>
                </a:cubicBezTo>
                <a:close/>
                <a:moveTo>
                  <a:pt x="486620" y="0"/>
                </a:moveTo>
                <a:lnTo>
                  <a:pt x="3315359" y="0"/>
                </a:lnTo>
                <a:cubicBezTo>
                  <a:pt x="3584112" y="0"/>
                  <a:pt x="3801979" y="217867"/>
                  <a:pt x="3801979" y="486620"/>
                </a:cubicBezTo>
                <a:lnTo>
                  <a:pt x="3801979" y="2433043"/>
                </a:lnTo>
                <a:cubicBezTo>
                  <a:pt x="3801979" y="2701796"/>
                  <a:pt x="3584112" y="2919663"/>
                  <a:pt x="3315359" y="2919663"/>
                </a:cubicBezTo>
                <a:lnTo>
                  <a:pt x="486620" y="2919663"/>
                </a:lnTo>
                <a:cubicBezTo>
                  <a:pt x="217867" y="2919663"/>
                  <a:pt x="0" y="2701796"/>
                  <a:pt x="0" y="2433043"/>
                </a:cubicBezTo>
                <a:lnTo>
                  <a:pt x="0" y="486620"/>
                </a:lnTo>
                <a:cubicBezTo>
                  <a:pt x="0" y="217867"/>
                  <a:pt x="217867" y="0"/>
                  <a:pt x="486620" y="0"/>
                </a:cubicBezTo>
                <a:close/>
              </a:path>
            </a:pathLst>
          </a:custGeom>
          <a:solidFill>
            <a:schemeClr val="bg1">
              <a:lumMod val="95000"/>
            </a:schemeClr>
          </a:solidFill>
          <a:ln>
            <a:noFill/>
          </a:ln>
          <a:effectLst>
            <a:outerShdw blurRad="152400" dist="63500" dir="8100000" algn="tl" rotWithShape="0">
              <a:prstClr val="black">
                <a:alpha val="30000"/>
              </a:prstClr>
            </a:outerShdw>
          </a:effectLst>
          <a:scene3d>
            <a:camera prst="orthographicFront"/>
            <a:lightRig rig="threePt" dir="t"/>
          </a:scene3d>
          <a:sp3d prstMaterial="softEdge">
            <a:bevelT w="381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80" name="组合 279"/>
          <p:cNvGrpSpPr/>
          <p:nvPr/>
        </p:nvGrpSpPr>
        <p:grpSpPr>
          <a:xfrm>
            <a:off x="1277236" y="1698369"/>
            <a:ext cx="2075976" cy="415498"/>
            <a:chOff x="1703707" y="2072537"/>
            <a:chExt cx="2767968" cy="553995"/>
          </a:xfrm>
        </p:grpSpPr>
        <p:sp>
          <p:nvSpPr>
            <p:cNvPr id="281" name="文本框 280"/>
            <p:cNvSpPr txBox="1"/>
            <p:nvPr/>
          </p:nvSpPr>
          <p:spPr>
            <a:xfrm>
              <a:off x="1703707" y="2072537"/>
              <a:ext cx="1030515" cy="553995"/>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01</a:t>
              </a:r>
              <a:endParaRPr lang="zh-CN" altLang="en-US" sz="2100" dirty="0">
                <a:solidFill>
                  <a:schemeClr val="tx1">
                    <a:lumMod val="50000"/>
                    <a:lumOff val="50000"/>
                  </a:schemeClr>
                </a:solidFill>
                <a:latin typeface="Impact" panose="020B0806030902050204" pitchFamily="34" charset="0"/>
              </a:endParaRPr>
            </a:p>
          </p:txBody>
        </p:sp>
        <p:sp>
          <p:nvSpPr>
            <p:cNvPr id="282" name="文本框 281"/>
            <p:cNvSpPr txBox="1"/>
            <p:nvPr/>
          </p:nvSpPr>
          <p:spPr>
            <a:xfrm>
              <a:off x="2385682" y="2077312"/>
              <a:ext cx="2085993" cy="492441"/>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283" name="组合 282"/>
          <p:cNvGrpSpPr/>
          <p:nvPr/>
        </p:nvGrpSpPr>
        <p:grpSpPr>
          <a:xfrm>
            <a:off x="3758219" y="1698369"/>
            <a:ext cx="2075976" cy="415498"/>
            <a:chOff x="1703707" y="2072537"/>
            <a:chExt cx="2767968" cy="553995"/>
          </a:xfrm>
        </p:grpSpPr>
        <p:sp>
          <p:nvSpPr>
            <p:cNvPr id="284" name="文本框 283"/>
            <p:cNvSpPr txBox="1"/>
            <p:nvPr/>
          </p:nvSpPr>
          <p:spPr>
            <a:xfrm>
              <a:off x="1703707" y="2072537"/>
              <a:ext cx="1030515" cy="553995"/>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02</a:t>
              </a:r>
              <a:endParaRPr lang="zh-CN" altLang="en-US" sz="2100" dirty="0">
                <a:solidFill>
                  <a:schemeClr val="tx1">
                    <a:lumMod val="50000"/>
                    <a:lumOff val="50000"/>
                  </a:schemeClr>
                </a:solidFill>
                <a:latin typeface="Impact" panose="020B0806030902050204" pitchFamily="34" charset="0"/>
              </a:endParaRPr>
            </a:p>
          </p:txBody>
        </p:sp>
        <p:sp>
          <p:nvSpPr>
            <p:cNvPr id="285" name="文本框 284"/>
            <p:cNvSpPr txBox="1"/>
            <p:nvPr/>
          </p:nvSpPr>
          <p:spPr>
            <a:xfrm>
              <a:off x="2385682" y="2077312"/>
              <a:ext cx="2085993" cy="492441"/>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286" name="组合 285"/>
          <p:cNvGrpSpPr/>
          <p:nvPr/>
        </p:nvGrpSpPr>
        <p:grpSpPr>
          <a:xfrm>
            <a:off x="6200945" y="1698369"/>
            <a:ext cx="2075976" cy="415498"/>
            <a:chOff x="1703707" y="2072537"/>
            <a:chExt cx="2767968" cy="553995"/>
          </a:xfrm>
        </p:grpSpPr>
        <p:sp>
          <p:nvSpPr>
            <p:cNvPr id="287" name="文本框 286"/>
            <p:cNvSpPr txBox="1"/>
            <p:nvPr/>
          </p:nvSpPr>
          <p:spPr>
            <a:xfrm>
              <a:off x="1703707" y="2072537"/>
              <a:ext cx="1030515" cy="553995"/>
            </a:xfrm>
            <a:prstGeom prst="rect">
              <a:avLst/>
            </a:prstGeom>
            <a:noFill/>
          </p:spPr>
          <p:txBody>
            <a:bodyPr wrap="square" rtlCol="0">
              <a:spAutoFit/>
            </a:bodyPr>
            <a:lstStyle/>
            <a:p>
              <a:pPr algn="ctr"/>
              <a:r>
                <a:rPr lang="en-US" altLang="zh-CN" sz="2100" dirty="0">
                  <a:solidFill>
                    <a:schemeClr val="tx1">
                      <a:lumMod val="50000"/>
                      <a:lumOff val="50000"/>
                    </a:schemeClr>
                  </a:solidFill>
                  <a:latin typeface="Impact" panose="020B0806030902050204" pitchFamily="34" charset="0"/>
                </a:rPr>
                <a:t>03</a:t>
              </a:r>
              <a:endParaRPr lang="zh-CN" altLang="en-US" sz="2100" dirty="0">
                <a:solidFill>
                  <a:schemeClr val="tx1">
                    <a:lumMod val="50000"/>
                    <a:lumOff val="50000"/>
                  </a:schemeClr>
                </a:solidFill>
                <a:latin typeface="Impact" panose="020B0806030902050204" pitchFamily="34" charset="0"/>
              </a:endParaRPr>
            </a:p>
          </p:txBody>
        </p:sp>
        <p:sp>
          <p:nvSpPr>
            <p:cNvPr id="288" name="文本框 287"/>
            <p:cNvSpPr txBox="1"/>
            <p:nvPr/>
          </p:nvSpPr>
          <p:spPr>
            <a:xfrm>
              <a:off x="2385682" y="2077312"/>
              <a:ext cx="2085993" cy="492441"/>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grpSp>
      <p:grpSp>
        <p:nvGrpSpPr>
          <p:cNvPr id="289" name="组合 288"/>
          <p:cNvGrpSpPr/>
          <p:nvPr/>
        </p:nvGrpSpPr>
        <p:grpSpPr>
          <a:xfrm>
            <a:off x="831088" y="2397197"/>
            <a:ext cx="846596" cy="818421"/>
            <a:chOff x="1108117" y="2967663"/>
            <a:chExt cx="1128795" cy="1091228"/>
          </a:xfrm>
        </p:grpSpPr>
        <p:grpSp>
          <p:nvGrpSpPr>
            <p:cNvPr id="290" name="组合 289"/>
            <p:cNvGrpSpPr/>
            <p:nvPr/>
          </p:nvGrpSpPr>
          <p:grpSpPr>
            <a:xfrm>
              <a:off x="1108117" y="2967663"/>
              <a:ext cx="1128795" cy="1091228"/>
              <a:chOff x="4565675" y="764773"/>
              <a:chExt cx="2003843" cy="1937151"/>
            </a:xfrm>
          </p:grpSpPr>
          <p:sp>
            <p:nvSpPr>
              <p:cNvPr id="299" name="椭圆 298"/>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00" name="椭圆 299"/>
              <p:cNvSpPr/>
              <p:nvPr/>
            </p:nvSpPr>
            <p:spPr>
              <a:xfrm>
                <a:off x="4776826" y="1118698"/>
                <a:ext cx="1372075" cy="1372076"/>
              </a:xfrm>
              <a:prstGeom prst="ellipse">
                <a:avLst/>
              </a:prstGeom>
              <a:solidFill>
                <a:srgbClr val="368044"/>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01" name="椭圆 300"/>
              <p:cNvSpPr/>
              <p:nvPr/>
            </p:nvSpPr>
            <p:spPr>
              <a:xfrm>
                <a:off x="5484020" y="764773"/>
                <a:ext cx="1085498" cy="830792"/>
              </a:xfrm>
              <a:prstGeom prst="ellipse">
                <a:avLst/>
              </a:prstGeom>
              <a:gradFill flip="none" rotWithShape="1">
                <a:gsLst>
                  <a:gs pos="32000">
                    <a:srgbClr val="FFFFFF">
                      <a:alpha val="17000"/>
                    </a:srgbClr>
                  </a:gs>
                  <a:gs pos="6000">
                    <a:schemeClr val="bg1">
                      <a:alpha val="70000"/>
                    </a:schemeClr>
                  </a:gs>
                  <a:gs pos="67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02" name="任意多边形 301"/>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91" name="组合 290"/>
            <p:cNvGrpSpPr/>
            <p:nvPr/>
          </p:nvGrpSpPr>
          <p:grpSpPr>
            <a:xfrm>
              <a:off x="1425357" y="3383593"/>
              <a:ext cx="382345" cy="337558"/>
              <a:chOff x="10044251" y="4522834"/>
              <a:chExt cx="745082" cy="657806"/>
            </a:xfrm>
            <a:solidFill>
              <a:schemeClr val="bg1"/>
            </a:solidFill>
            <a:effectLst/>
          </p:grpSpPr>
          <p:sp>
            <p:nvSpPr>
              <p:cNvPr id="292" name="Oval 423"/>
              <p:cNvSpPr>
                <a:spLocks noChangeArrowheads="1"/>
              </p:cNvSpPr>
              <p:nvPr/>
            </p:nvSpPr>
            <p:spPr bwMode="auto">
              <a:xfrm>
                <a:off x="10603243" y="4610108"/>
                <a:ext cx="173829" cy="2012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3" name="Freeform 424"/>
              <p:cNvSpPr>
                <a:spLocks/>
              </p:cNvSpPr>
              <p:nvPr/>
            </p:nvSpPr>
            <p:spPr bwMode="auto">
              <a:xfrm>
                <a:off x="10567179" y="4817837"/>
                <a:ext cx="222154" cy="298610"/>
              </a:xfrm>
              <a:custGeom>
                <a:avLst/>
                <a:gdLst>
                  <a:gd name="T0" fmla="*/ 65 w 130"/>
                  <a:gd name="T1" fmla="*/ 3 h 175"/>
                  <a:gd name="T2" fmla="*/ 52 w 130"/>
                  <a:gd name="T3" fmla="*/ 89 h 175"/>
                  <a:gd name="T4" fmla="*/ 14 w 130"/>
                  <a:gd name="T5" fmla="*/ 112 h 175"/>
                  <a:gd name="T6" fmla="*/ 14 w 130"/>
                  <a:gd name="T7" fmla="*/ 78 h 175"/>
                  <a:gd name="T8" fmla="*/ 65 w 130"/>
                  <a:gd name="T9" fmla="*/ 3 h 175"/>
                  <a:gd name="T10" fmla="*/ 9 w 130"/>
                  <a:gd name="T11" fmla="*/ 58 h 175"/>
                  <a:gd name="T12" fmla="*/ 0 w 130"/>
                  <a:gd name="T13" fmla="*/ 89 h 175"/>
                  <a:gd name="T14" fmla="*/ 0 w 130"/>
                  <a:gd name="T15" fmla="*/ 137 h 175"/>
                  <a:gd name="T16" fmla="*/ 7 w 130"/>
                  <a:gd name="T17" fmla="*/ 160 h 175"/>
                  <a:gd name="T18" fmla="*/ 65 w 130"/>
                  <a:gd name="T19" fmla="*/ 175 h 175"/>
                  <a:gd name="T20" fmla="*/ 130 w 130"/>
                  <a:gd name="T21" fmla="*/ 149 h 175"/>
                  <a:gd name="T22" fmla="*/ 130 w 130"/>
                  <a:gd name="T23" fmla="*/ 45 h 175"/>
                  <a:gd name="T24" fmla="*/ 65 w 130"/>
                  <a:gd name="T25" fmla="*/ 3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30" h="175">
                    <a:moveTo>
                      <a:pt x="65" y="3"/>
                    </a:moveTo>
                    <a:cubicBezTo>
                      <a:pt x="52" y="89"/>
                      <a:pt x="52" y="89"/>
                      <a:pt x="52" y="89"/>
                    </a:cubicBezTo>
                    <a:cubicBezTo>
                      <a:pt x="14" y="112"/>
                      <a:pt x="14" y="112"/>
                      <a:pt x="14" y="112"/>
                    </a:cubicBezTo>
                    <a:cubicBezTo>
                      <a:pt x="14" y="78"/>
                      <a:pt x="14" y="78"/>
                      <a:pt x="14" y="78"/>
                    </a:cubicBezTo>
                    <a:cubicBezTo>
                      <a:pt x="65" y="3"/>
                      <a:pt x="65" y="3"/>
                      <a:pt x="65" y="3"/>
                    </a:cubicBezTo>
                    <a:cubicBezTo>
                      <a:pt x="35" y="3"/>
                      <a:pt x="18" y="33"/>
                      <a:pt x="9" y="58"/>
                    </a:cubicBezTo>
                    <a:cubicBezTo>
                      <a:pt x="3" y="75"/>
                      <a:pt x="0" y="89"/>
                      <a:pt x="0" y="89"/>
                    </a:cubicBezTo>
                    <a:cubicBezTo>
                      <a:pt x="0" y="89"/>
                      <a:pt x="0" y="116"/>
                      <a:pt x="0" y="137"/>
                    </a:cubicBezTo>
                    <a:cubicBezTo>
                      <a:pt x="0" y="146"/>
                      <a:pt x="2" y="153"/>
                      <a:pt x="7" y="160"/>
                    </a:cubicBezTo>
                    <a:cubicBezTo>
                      <a:pt x="14" y="169"/>
                      <a:pt x="31" y="175"/>
                      <a:pt x="65" y="175"/>
                    </a:cubicBezTo>
                    <a:cubicBezTo>
                      <a:pt x="122" y="175"/>
                      <a:pt x="130" y="149"/>
                      <a:pt x="130" y="149"/>
                    </a:cubicBezTo>
                    <a:cubicBezTo>
                      <a:pt x="130" y="149"/>
                      <a:pt x="130" y="89"/>
                      <a:pt x="130" y="45"/>
                    </a:cubicBezTo>
                    <a:cubicBezTo>
                      <a:pt x="130" y="0"/>
                      <a:pt x="65" y="3"/>
                      <a:pt x="65"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4" name="Freeform 425"/>
              <p:cNvSpPr>
                <a:spLocks/>
              </p:cNvSpPr>
              <p:nvPr/>
            </p:nvSpPr>
            <p:spPr bwMode="auto">
              <a:xfrm>
                <a:off x="10229620" y="5001763"/>
                <a:ext cx="362082" cy="178877"/>
              </a:xfrm>
              <a:custGeom>
                <a:avLst/>
                <a:gdLst>
                  <a:gd name="T0" fmla="*/ 187 w 212"/>
                  <a:gd name="T1" fmla="*/ 55 h 105"/>
                  <a:gd name="T2" fmla="*/ 178 w 212"/>
                  <a:gd name="T3" fmla="*/ 0 h 105"/>
                  <a:gd name="T4" fmla="*/ 110 w 212"/>
                  <a:gd name="T5" fmla="*/ 20 h 105"/>
                  <a:gd name="T6" fmla="*/ 44 w 212"/>
                  <a:gd name="T7" fmla="*/ 0 h 105"/>
                  <a:gd name="T8" fmla="*/ 30 w 212"/>
                  <a:gd name="T9" fmla="*/ 56 h 105"/>
                  <a:gd name="T10" fmla="*/ 0 w 212"/>
                  <a:gd name="T11" fmla="*/ 72 h 105"/>
                  <a:gd name="T12" fmla="*/ 110 w 212"/>
                  <a:gd name="T13" fmla="*/ 105 h 105"/>
                  <a:gd name="T14" fmla="*/ 212 w 212"/>
                  <a:gd name="T15" fmla="*/ 72 h 105"/>
                  <a:gd name="T16" fmla="*/ 187 w 212"/>
                  <a:gd name="T17" fmla="*/ 55 h 1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05">
                    <a:moveTo>
                      <a:pt x="187" y="55"/>
                    </a:moveTo>
                    <a:cubicBezTo>
                      <a:pt x="173" y="33"/>
                      <a:pt x="178" y="0"/>
                      <a:pt x="178" y="0"/>
                    </a:cubicBezTo>
                    <a:cubicBezTo>
                      <a:pt x="178" y="0"/>
                      <a:pt x="156" y="20"/>
                      <a:pt x="110" y="20"/>
                    </a:cubicBezTo>
                    <a:cubicBezTo>
                      <a:pt x="64" y="20"/>
                      <a:pt x="44" y="0"/>
                      <a:pt x="44" y="0"/>
                    </a:cubicBezTo>
                    <a:cubicBezTo>
                      <a:pt x="44" y="0"/>
                      <a:pt x="49" y="34"/>
                      <a:pt x="30" y="56"/>
                    </a:cubicBezTo>
                    <a:cubicBezTo>
                      <a:pt x="23" y="64"/>
                      <a:pt x="14" y="70"/>
                      <a:pt x="0" y="72"/>
                    </a:cubicBezTo>
                    <a:cubicBezTo>
                      <a:pt x="0" y="72"/>
                      <a:pt x="32" y="105"/>
                      <a:pt x="110" y="105"/>
                    </a:cubicBezTo>
                    <a:cubicBezTo>
                      <a:pt x="187" y="105"/>
                      <a:pt x="212" y="72"/>
                      <a:pt x="212" y="72"/>
                    </a:cubicBezTo>
                    <a:cubicBezTo>
                      <a:pt x="200" y="70"/>
                      <a:pt x="193" y="63"/>
                      <a:pt x="187"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5" name="Freeform 426"/>
              <p:cNvSpPr>
                <a:spLocks/>
              </p:cNvSpPr>
              <p:nvPr/>
            </p:nvSpPr>
            <p:spPr bwMode="auto">
              <a:xfrm>
                <a:off x="10275782" y="4701711"/>
                <a:ext cx="283463" cy="256054"/>
              </a:xfrm>
              <a:custGeom>
                <a:avLst/>
                <a:gdLst>
                  <a:gd name="T0" fmla="*/ 75 w 166"/>
                  <a:gd name="T1" fmla="*/ 150 h 150"/>
                  <a:gd name="T2" fmla="*/ 91 w 166"/>
                  <a:gd name="T3" fmla="*/ 150 h 150"/>
                  <a:gd name="T4" fmla="*/ 166 w 166"/>
                  <a:gd name="T5" fmla="*/ 125 h 150"/>
                  <a:gd name="T6" fmla="*/ 166 w 166"/>
                  <a:gd name="T7" fmla="*/ 122 h 150"/>
                  <a:gd name="T8" fmla="*/ 166 w 166"/>
                  <a:gd name="T9" fmla="*/ 59 h 150"/>
                  <a:gd name="T10" fmla="*/ 108 w 166"/>
                  <a:gd name="T11" fmla="*/ 0 h 150"/>
                  <a:gd name="T12" fmla="*/ 108 w 166"/>
                  <a:gd name="T13" fmla="*/ 0 h 150"/>
                  <a:gd name="T14" fmla="*/ 83 w 166"/>
                  <a:gd name="T15" fmla="*/ 10 h 150"/>
                  <a:gd name="T16" fmla="*/ 102 w 166"/>
                  <a:gd name="T17" fmla="*/ 82 h 150"/>
                  <a:gd name="T18" fmla="*/ 83 w 166"/>
                  <a:gd name="T19" fmla="*/ 111 h 150"/>
                  <a:gd name="T20" fmla="*/ 63 w 166"/>
                  <a:gd name="T21" fmla="*/ 82 h 150"/>
                  <a:gd name="T22" fmla="*/ 83 w 166"/>
                  <a:gd name="T23" fmla="*/ 10 h 150"/>
                  <a:gd name="T24" fmla="*/ 58 w 166"/>
                  <a:gd name="T25" fmla="*/ 0 h 150"/>
                  <a:gd name="T26" fmla="*/ 0 w 166"/>
                  <a:gd name="T27" fmla="*/ 59 h 150"/>
                  <a:gd name="T28" fmla="*/ 0 w 166"/>
                  <a:gd name="T29" fmla="*/ 122 h 150"/>
                  <a:gd name="T30" fmla="*/ 0 w 166"/>
                  <a:gd name="T31" fmla="*/ 123 h 150"/>
                  <a:gd name="T32" fmla="*/ 75 w 166"/>
                  <a:gd name="T33" fmla="*/ 150 h 1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6" h="150">
                    <a:moveTo>
                      <a:pt x="75" y="150"/>
                    </a:moveTo>
                    <a:cubicBezTo>
                      <a:pt x="91" y="150"/>
                      <a:pt x="91" y="150"/>
                      <a:pt x="91" y="150"/>
                    </a:cubicBezTo>
                    <a:cubicBezTo>
                      <a:pt x="150" y="150"/>
                      <a:pt x="163" y="132"/>
                      <a:pt x="166" y="125"/>
                    </a:cubicBezTo>
                    <a:cubicBezTo>
                      <a:pt x="166" y="123"/>
                      <a:pt x="166" y="122"/>
                      <a:pt x="166" y="122"/>
                    </a:cubicBezTo>
                    <a:cubicBezTo>
                      <a:pt x="166" y="122"/>
                      <a:pt x="166" y="113"/>
                      <a:pt x="166" y="59"/>
                    </a:cubicBezTo>
                    <a:cubicBezTo>
                      <a:pt x="166" y="22"/>
                      <a:pt x="130" y="6"/>
                      <a:pt x="108" y="0"/>
                    </a:cubicBezTo>
                    <a:cubicBezTo>
                      <a:pt x="108" y="0"/>
                      <a:pt x="108" y="0"/>
                      <a:pt x="108" y="0"/>
                    </a:cubicBezTo>
                    <a:cubicBezTo>
                      <a:pt x="83" y="10"/>
                      <a:pt x="83" y="10"/>
                      <a:pt x="83" y="10"/>
                    </a:cubicBezTo>
                    <a:cubicBezTo>
                      <a:pt x="102" y="82"/>
                      <a:pt x="102" y="82"/>
                      <a:pt x="102" y="82"/>
                    </a:cubicBezTo>
                    <a:cubicBezTo>
                      <a:pt x="83" y="111"/>
                      <a:pt x="83" y="111"/>
                      <a:pt x="83" y="111"/>
                    </a:cubicBezTo>
                    <a:cubicBezTo>
                      <a:pt x="63" y="82"/>
                      <a:pt x="63" y="82"/>
                      <a:pt x="63" y="82"/>
                    </a:cubicBezTo>
                    <a:cubicBezTo>
                      <a:pt x="83" y="10"/>
                      <a:pt x="83" y="10"/>
                      <a:pt x="83" y="10"/>
                    </a:cubicBezTo>
                    <a:cubicBezTo>
                      <a:pt x="58" y="0"/>
                      <a:pt x="58" y="0"/>
                      <a:pt x="58" y="0"/>
                    </a:cubicBezTo>
                    <a:cubicBezTo>
                      <a:pt x="36" y="6"/>
                      <a:pt x="0" y="22"/>
                      <a:pt x="0" y="59"/>
                    </a:cubicBezTo>
                    <a:cubicBezTo>
                      <a:pt x="0" y="113"/>
                      <a:pt x="0" y="122"/>
                      <a:pt x="0" y="122"/>
                    </a:cubicBezTo>
                    <a:cubicBezTo>
                      <a:pt x="0" y="122"/>
                      <a:pt x="0" y="123"/>
                      <a:pt x="0" y="123"/>
                    </a:cubicBezTo>
                    <a:cubicBezTo>
                      <a:pt x="1" y="127"/>
                      <a:pt x="9" y="150"/>
                      <a:pt x="75"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6" name="Oval 427"/>
              <p:cNvSpPr>
                <a:spLocks noChangeArrowheads="1"/>
              </p:cNvSpPr>
              <p:nvPr/>
            </p:nvSpPr>
            <p:spPr bwMode="auto">
              <a:xfrm>
                <a:off x="10345746" y="4522834"/>
                <a:ext cx="143535" cy="16733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7" name="Freeform 428"/>
              <p:cNvSpPr>
                <a:spLocks/>
              </p:cNvSpPr>
              <p:nvPr/>
            </p:nvSpPr>
            <p:spPr bwMode="auto">
              <a:xfrm>
                <a:off x="10044251" y="4816394"/>
                <a:ext cx="219990" cy="297889"/>
              </a:xfrm>
              <a:custGeom>
                <a:avLst/>
                <a:gdLst>
                  <a:gd name="T0" fmla="*/ 129 w 129"/>
                  <a:gd name="T1" fmla="*/ 138 h 175"/>
                  <a:gd name="T2" fmla="*/ 129 w 129"/>
                  <a:gd name="T3" fmla="*/ 89 h 175"/>
                  <a:gd name="T4" fmla="*/ 121 w 129"/>
                  <a:gd name="T5" fmla="*/ 58 h 175"/>
                  <a:gd name="T6" fmla="*/ 65 w 129"/>
                  <a:gd name="T7" fmla="*/ 3 h 175"/>
                  <a:gd name="T8" fmla="*/ 116 w 129"/>
                  <a:gd name="T9" fmla="*/ 78 h 175"/>
                  <a:gd name="T10" fmla="*/ 116 w 129"/>
                  <a:gd name="T11" fmla="*/ 113 h 175"/>
                  <a:gd name="T12" fmla="*/ 78 w 129"/>
                  <a:gd name="T13" fmla="*/ 89 h 175"/>
                  <a:gd name="T14" fmla="*/ 65 w 129"/>
                  <a:gd name="T15" fmla="*/ 3 h 175"/>
                  <a:gd name="T16" fmla="*/ 0 w 129"/>
                  <a:gd name="T17" fmla="*/ 45 h 175"/>
                  <a:gd name="T18" fmla="*/ 0 w 129"/>
                  <a:gd name="T19" fmla="*/ 149 h 175"/>
                  <a:gd name="T20" fmla="*/ 65 w 129"/>
                  <a:gd name="T21" fmla="*/ 175 h 175"/>
                  <a:gd name="T22" fmla="*/ 122 w 129"/>
                  <a:gd name="T23" fmla="*/ 161 h 175"/>
                  <a:gd name="T24" fmla="*/ 129 w 129"/>
                  <a:gd name="T25" fmla="*/ 138 h 1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9" h="175">
                    <a:moveTo>
                      <a:pt x="129" y="138"/>
                    </a:moveTo>
                    <a:cubicBezTo>
                      <a:pt x="129" y="117"/>
                      <a:pt x="129" y="89"/>
                      <a:pt x="129" y="89"/>
                    </a:cubicBezTo>
                    <a:cubicBezTo>
                      <a:pt x="129" y="89"/>
                      <a:pt x="127" y="75"/>
                      <a:pt x="121" y="58"/>
                    </a:cubicBezTo>
                    <a:cubicBezTo>
                      <a:pt x="112" y="33"/>
                      <a:pt x="95" y="3"/>
                      <a:pt x="65" y="3"/>
                    </a:cubicBezTo>
                    <a:cubicBezTo>
                      <a:pt x="116" y="78"/>
                      <a:pt x="116" y="78"/>
                      <a:pt x="116" y="78"/>
                    </a:cubicBezTo>
                    <a:cubicBezTo>
                      <a:pt x="116" y="113"/>
                      <a:pt x="116" y="113"/>
                      <a:pt x="116" y="113"/>
                    </a:cubicBezTo>
                    <a:cubicBezTo>
                      <a:pt x="78" y="89"/>
                      <a:pt x="78" y="89"/>
                      <a:pt x="78" y="89"/>
                    </a:cubicBezTo>
                    <a:cubicBezTo>
                      <a:pt x="65" y="3"/>
                      <a:pt x="65" y="3"/>
                      <a:pt x="65" y="3"/>
                    </a:cubicBezTo>
                    <a:cubicBezTo>
                      <a:pt x="65" y="3"/>
                      <a:pt x="0" y="0"/>
                      <a:pt x="0" y="45"/>
                    </a:cubicBezTo>
                    <a:cubicBezTo>
                      <a:pt x="0" y="90"/>
                      <a:pt x="0" y="149"/>
                      <a:pt x="0" y="149"/>
                    </a:cubicBezTo>
                    <a:cubicBezTo>
                      <a:pt x="0" y="149"/>
                      <a:pt x="8" y="175"/>
                      <a:pt x="65" y="175"/>
                    </a:cubicBezTo>
                    <a:cubicBezTo>
                      <a:pt x="97" y="175"/>
                      <a:pt x="114" y="170"/>
                      <a:pt x="122" y="161"/>
                    </a:cubicBezTo>
                    <a:cubicBezTo>
                      <a:pt x="128" y="155"/>
                      <a:pt x="129" y="147"/>
                      <a:pt x="129" y="1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298" name="Oval 429"/>
              <p:cNvSpPr>
                <a:spLocks noChangeArrowheads="1"/>
              </p:cNvSpPr>
              <p:nvPr/>
            </p:nvSpPr>
            <p:spPr bwMode="auto">
              <a:xfrm>
                <a:off x="10055791" y="4607944"/>
                <a:ext cx="173829" cy="20340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03" name="组合 302"/>
          <p:cNvGrpSpPr/>
          <p:nvPr/>
        </p:nvGrpSpPr>
        <p:grpSpPr>
          <a:xfrm>
            <a:off x="3218284" y="2397197"/>
            <a:ext cx="846596" cy="818421"/>
            <a:chOff x="4291044" y="2967663"/>
            <a:chExt cx="1128795" cy="1091228"/>
          </a:xfrm>
        </p:grpSpPr>
        <p:grpSp>
          <p:nvGrpSpPr>
            <p:cNvPr id="304" name="组合 303"/>
            <p:cNvGrpSpPr/>
            <p:nvPr/>
          </p:nvGrpSpPr>
          <p:grpSpPr>
            <a:xfrm>
              <a:off x="4291044" y="2967663"/>
              <a:ext cx="1128795" cy="1091228"/>
              <a:chOff x="4565675" y="764773"/>
              <a:chExt cx="2003843" cy="1937151"/>
            </a:xfrm>
          </p:grpSpPr>
          <p:sp>
            <p:nvSpPr>
              <p:cNvPr id="322" name="椭圆 321"/>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3" name="椭圆 322"/>
              <p:cNvSpPr/>
              <p:nvPr/>
            </p:nvSpPr>
            <p:spPr>
              <a:xfrm>
                <a:off x="4776826" y="1118698"/>
                <a:ext cx="1372075" cy="1372076"/>
              </a:xfrm>
              <a:prstGeom prst="ellipse">
                <a:avLst/>
              </a:prstGeom>
              <a:solidFill>
                <a:srgbClr val="368044"/>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4" name="椭圆 323"/>
              <p:cNvSpPr/>
              <p:nvPr/>
            </p:nvSpPr>
            <p:spPr>
              <a:xfrm>
                <a:off x="5484020" y="764773"/>
                <a:ext cx="1085498" cy="830792"/>
              </a:xfrm>
              <a:prstGeom prst="ellipse">
                <a:avLst/>
              </a:prstGeom>
              <a:gradFill flip="none" rotWithShape="1">
                <a:gsLst>
                  <a:gs pos="32000">
                    <a:srgbClr val="FFFFFF">
                      <a:alpha val="17000"/>
                    </a:srgbClr>
                  </a:gs>
                  <a:gs pos="6000">
                    <a:schemeClr val="bg1">
                      <a:alpha val="70000"/>
                    </a:schemeClr>
                  </a:gs>
                  <a:gs pos="67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25" name="任意多边形 324"/>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05" name="组合 304"/>
            <p:cNvGrpSpPr/>
            <p:nvPr/>
          </p:nvGrpSpPr>
          <p:grpSpPr>
            <a:xfrm>
              <a:off x="4608433" y="3368167"/>
              <a:ext cx="372722" cy="337930"/>
              <a:chOff x="10054349" y="2685014"/>
              <a:chExt cx="726328" cy="658528"/>
            </a:xfrm>
            <a:solidFill>
              <a:schemeClr val="bg1"/>
            </a:solidFill>
            <a:effectLst/>
          </p:grpSpPr>
          <p:sp>
            <p:nvSpPr>
              <p:cNvPr id="306" name="Oval 440"/>
              <p:cNvSpPr>
                <a:spLocks noChangeArrowheads="1"/>
              </p:cNvSpPr>
              <p:nvPr/>
            </p:nvSpPr>
            <p:spPr bwMode="auto">
              <a:xfrm>
                <a:off x="10639307"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7" name="Freeform 441"/>
              <p:cNvSpPr>
                <a:spLocks/>
              </p:cNvSpPr>
              <p:nvPr/>
            </p:nvSpPr>
            <p:spPr bwMode="auto">
              <a:xfrm>
                <a:off x="10606849" y="2685014"/>
                <a:ext cx="119011" cy="119732"/>
              </a:xfrm>
              <a:custGeom>
                <a:avLst/>
                <a:gdLst>
                  <a:gd name="T0" fmla="*/ 55 w 70"/>
                  <a:gd name="T1" fmla="*/ 70 h 70"/>
                  <a:gd name="T2" fmla="*/ 70 w 70"/>
                  <a:gd name="T3" fmla="*/ 70 h 70"/>
                  <a:gd name="T4" fmla="*/ 0 w 70"/>
                  <a:gd name="T5" fmla="*/ 0 h 70"/>
                  <a:gd name="T6" fmla="*/ 0 w 70"/>
                  <a:gd name="T7" fmla="*/ 14 h 70"/>
                  <a:gd name="T8" fmla="*/ 55 w 70"/>
                  <a:gd name="T9" fmla="*/ 70 h 70"/>
                </a:gdLst>
                <a:ahLst/>
                <a:cxnLst>
                  <a:cxn ang="0">
                    <a:pos x="T0" y="T1"/>
                  </a:cxn>
                  <a:cxn ang="0">
                    <a:pos x="T2" y="T3"/>
                  </a:cxn>
                  <a:cxn ang="0">
                    <a:pos x="T4" y="T5"/>
                  </a:cxn>
                  <a:cxn ang="0">
                    <a:pos x="T6" y="T7"/>
                  </a:cxn>
                  <a:cxn ang="0">
                    <a:pos x="T8" y="T9"/>
                  </a:cxn>
                </a:cxnLst>
                <a:rect l="0" t="0" r="r" b="b"/>
                <a:pathLst>
                  <a:path w="70" h="70">
                    <a:moveTo>
                      <a:pt x="55" y="70"/>
                    </a:moveTo>
                    <a:cubicBezTo>
                      <a:pt x="70" y="70"/>
                      <a:pt x="70" y="70"/>
                      <a:pt x="70" y="70"/>
                    </a:cubicBezTo>
                    <a:cubicBezTo>
                      <a:pt x="70" y="31"/>
                      <a:pt x="39" y="0"/>
                      <a:pt x="0" y="0"/>
                    </a:cubicBezTo>
                    <a:cubicBezTo>
                      <a:pt x="0" y="14"/>
                      <a:pt x="0" y="14"/>
                      <a:pt x="0" y="14"/>
                    </a:cubicBezTo>
                    <a:cubicBezTo>
                      <a:pt x="31" y="14"/>
                      <a:pt x="55" y="39"/>
                      <a:pt x="55"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8" name="Freeform 442"/>
              <p:cNvSpPr>
                <a:spLocks/>
              </p:cNvSpPr>
              <p:nvPr/>
            </p:nvSpPr>
            <p:spPr bwMode="auto">
              <a:xfrm>
                <a:off x="10606849" y="2727569"/>
                <a:ext cx="76456" cy="77177"/>
              </a:xfrm>
              <a:custGeom>
                <a:avLst/>
                <a:gdLst>
                  <a:gd name="T0" fmla="*/ 33 w 45"/>
                  <a:gd name="T1" fmla="*/ 45 h 45"/>
                  <a:gd name="T2" fmla="*/ 45 w 45"/>
                  <a:gd name="T3" fmla="*/ 45 h 45"/>
                  <a:gd name="T4" fmla="*/ 0 w 45"/>
                  <a:gd name="T5" fmla="*/ 0 h 45"/>
                  <a:gd name="T6" fmla="*/ 0 w 45"/>
                  <a:gd name="T7" fmla="*/ 12 h 45"/>
                  <a:gd name="T8" fmla="*/ 33 w 45"/>
                  <a:gd name="T9" fmla="*/ 45 h 45"/>
                </a:gdLst>
                <a:ahLst/>
                <a:cxnLst>
                  <a:cxn ang="0">
                    <a:pos x="T0" y="T1"/>
                  </a:cxn>
                  <a:cxn ang="0">
                    <a:pos x="T2" y="T3"/>
                  </a:cxn>
                  <a:cxn ang="0">
                    <a:pos x="T4" y="T5"/>
                  </a:cxn>
                  <a:cxn ang="0">
                    <a:pos x="T6" y="T7"/>
                  </a:cxn>
                  <a:cxn ang="0">
                    <a:pos x="T8" y="T9"/>
                  </a:cxn>
                </a:cxnLst>
                <a:rect l="0" t="0" r="r" b="b"/>
                <a:pathLst>
                  <a:path w="45" h="45">
                    <a:moveTo>
                      <a:pt x="33" y="45"/>
                    </a:moveTo>
                    <a:cubicBezTo>
                      <a:pt x="45" y="45"/>
                      <a:pt x="45" y="45"/>
                      <a:pt x="45" y="45"/>
                    </a:cubicBezTo>
                    <a:cubicBezTo>
                      <a:pt x="45" y="20"/>
                      <a:pt x="25" y="0"/>
                      <a:pt x="0" y="0"/>
                    </a:cubicBezTo>
                    <a:cubicBezTo>
                      <a:pt x="0" y="12"/>
                      <a:pt x="0" y="12"/>
                      <a:pt x="0" y="12"/>
                    </a:cubicBezTo>
                    <a:cubicBezTo>
                      <a:pt x="18" y="12"/>
                      <a:pt x="33" y="27"/>
                      <a:pt x="33"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09" name="Freeform 443"/>
              <p:cNvSpPr>
                <a:spLocks/>
              </p:cNvSpPr>
              <p:nvPr/>
            </p:nvSpPr>
            <p:spPr bwMode="auto">
              <a:xfrm>
                <a:off x="10606849" y="2762190"/>
                <a:ext cx="42556" cy="42556"/>
              </a:xfrm>
              <a:custGeom>
                <a:avLst/>
                <a:gdLst>
                  <a:gd name="T0" fmla="*/ 13 w 25"/>
                  <a:gd name="T1" fmla="*/ 25 h 25"/>
                  <a:gd name="T2" fmla="*/ 25 w 25"/>
                  <a:gd name="T3" fmla="*/ 25 h 25"/>
                  <a:gd name="T4" fmla="*/ 0 w 25"/>
                  <a:gd name="T5" fmla="*/ 0 h 25"/>
                  <a:gd name="T6" fmla="*/ 0 w 25"/>
                  <a:gd name="T7" fmla="*/ 12 h 25"/>
                  <a:gd name="T8" fmla="*/ 13 w 25"/>
                  <a:gd name="T9" fmla="*/ 25 h 25"/>
                </a:gdLst>
                <a:ahLst/>
                <a:cxnLst>
                  <a:cxn ang="0">
                    <a:pos x="T0" y="T1"/>
                  </a:cxn>
                  <a:cxn ang="0">
                    <a:pos x="T2" y="T3"/>
                  </a:cxn>
                  <a:cxn ang="0">
                    <a:pos x="T4" y="T5"/>
                  </a:cxn>
                  <a:cxn ang="0">
                    <a:pos x="T6" y="T7"/>
                  </a:cxn>
                  <a:cxn ang="0">
                    <a:pos x="T8" y="T9"/>
                  </a:cxn>
                </a:cxnLst>
                <a:rect l="0" t="0" r="r" b="b"/>
                <a:pathLst>
                  <a:path w="25" h="25">
                    <a:moveTo>
                      <a:pt x="13" y="25"/>
                    </a:moveTo>
                    <a:cubicBezTo>
                      <a:pt x="25" y="25"/>
                      <a:pt x="25" y="25"/>
                      <a:pt x="25" y="25"/>
                    </a:cubicBezTo>
                    <a:cubicBezTo>
                      <a:pt x="25" y="11"/>
                      <a:pt x="14" y="0"/>
                      <a:pt x="0" y="0"/>
                    </a:cubicBezTo>
                    <a:cubicBezTo>
                      <a:pt x="0" y="12"/>
                      <a:pt x="0" y="12"/>
                      <a:pt x="0" y="12"/>
                    </a:cubicBezTo>
                    <a:cubicBezTo>
                      <a:pt x="7" y="12"/>
                      <a:pt x="13" y="18"/>
                      <a:pt x="1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0" name="Freeform 444"/>
              <p:cNvSpPr>
                <a:spLocks/>
              </p:cNvSpPr>
              <p:nvPr/>
            </p:nvSpPr>
            <p:spPr bwMode="auto">
              <a:xfrm>
                <a:off x="10611898" y="3114896"/>
                <a:ext cx="168779" cy="228646"/>
              </a:xfrm>
              <a:custGeom>
                <a:avLst/>
                <a:gdLst>
                  <a:gd name="T0" fmla="*/ 49 w 99"/>
                  <a:gd name="T1" fmla="*/ 2 h 134"/>
                  <a:gd name="T2" fmla="*/ 40 w 99"/>
                  <a:gd name="T3" fmla="*/ 68 h 134"/>
                  <a:gd name="T4" fmla="*/ 10 w 99"/>
                  <a:gd name="T5" fmla="*/ 87 h 134"/>
                  <a:gd name="T6" fmla="*/ 10 w 99"/>
                  <a:gd name="T7" fmla="*/ 60 h 134"/>
                  <a:gd name="T8" fmla="*/ 49 w 99"/>
                  <a:gd name="T9" fmla="*/ 2 h 134"/>
                  <a:gd name="T10" fmla="*/ 0 w 99"/>
                  <a:gd name="T11" fmla="*/ 68 h 134"/>
                  <a:gd name="T12" fmla="*/ 0 w 99"/>
                  <a:gd name="T13" fmla="*/ 106 h 134"/>
                  <a:gd name="T14" fmla="*/ 49 w 99"/>
                  <a:gd name="T15" fmla="*/ 134 h 134"/>
                  <a:gd name="T16" fmla="*/ 99 w 99"/>
                  <a:gd name="T17" fmla="*/ 115 h 134"/>
                  <a:gd name="T18" fmla="*/ 99 w 99"/>
                  <a:gd name="T19" fmla="*/ 35 h 134"/>
                  <a:gd name="T20" fmla="*/ 49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49" y="2"/>
                    </a:moveTo>
                    <a:cubicBezTo>
                      <a:pt x="40" y="68"/>
                      <a:pt x="40" y="68"/>
                      <a:pt x="40" y="68"/>
                    </a:cubicBezTo>
                    <a:cubicBezTo>
                      <a:pt x="10" y="87"/>
                      <a:pt x="10" y="87"/>
                      <a:pt x="10" y="87"/>
                    </a:cubicBezTo>
                    <a:cubicBezTo>
                      <a:pt x="10" y="60"/>
                      <a:pt x="10" y="60"/>
                      <a:pt x="10" y="60"/>
                    </a:cubicBezTo>
                    <a:cubicBezTo>
                      <a:pt x="49" y="2"/>
                      <a:pt x="49" y="2"/>
                      <a:pt x="49" y="2"/>
                    </a:cubicBezTo>
                    <a:cubicBezTo>
                      <a:pt x="11" y="2"/>
                      <a:pt x="0" y="68"/>
                      <a:pt x="0" y="68"/>
                    </a:cubicBezTo>
                    <a:cubicBezTo>
                      <a:pt x="0" y="68"/>
                      <a:pt x="0" y="90"/>
                      <a:pt x="0" y="106"/>
                    </a:cubicBezTo>
                    <a:cubicBezTo>
                      <a:pt x="0" y="122"/>
                      <a:pt x="5" y="134"/>
                      <a:pt x="49" y="134"/>
                    </a:cubicBezTo>
                    <a:cubicBezTo>
                      <a:pt x="94" y="134"/>
                      <a:pt x="99" y="115"/>
                      <a:pt x="99" y="115"/>
                    </a:cubicBezTo>
                    <a:cubicBezTo>
                      <a:pt x="99" y="115"/>
                      <a:pt x="99" y="69"/>
                      <a:pt x="99" y="35"/>
                    </a:cubicBezTo>
                    <a:cubicBezTo>
                      <a:pt x="99" y="0"/>
                      <a:pt x="49" y="2"/>
                      <a:pt x="49"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1" name="Freeform 445"/>
              <p:cNvSpPr>
                <a:spLocks/>
              </p:cNvSpPr>
              <p:nvPr/>
            </p:nvSpPr>
            <p:spPr bwMode="auto">
              <a:xfrm>
                <a:off x="10344303" y="3058636"/>
                <a:ext cx="170222" cy="22360"/>
              </a:xfrm>
              <a:custGeom>
                <a:avLst/>
                <a:gdLst>
                  <a:gd name="T0" fmla="*/ 94 w 100"/>
                  <a:gd name="T1" fmla="*/ 0 h 13"/>
                  <a:gd name="T2" fmla="*/ 7 w 100"/>
                  <a:gd name="T3" fmla="*/ 0 h 13"/>
                  <a:gd name="T4" fmla="*/ 2 w 100"/>
                  <a:gd name="T5" fmla="*/ 2 h 13"/>
                  <a:gd name="T6" fmla="*/ 0 w 100"/>
                  <a:gd name="T7" fmla="*/ 6 h 13"/>
                  <a:gd name="T8" fmla="*/ 7 w 100"/>
                  <a:gd name="T9" fmla="*/ 13 h 13"/>
                  <a:gd name="T10" fmla="*/ 94 w 100"/>
                  <a:gd name="T11" fmla="*/ 13 h 13"/>
                  <a:gd name="T12" fmla="*/ 100 w 100"/>
                  <a:gd name="T13" fmla="*/ 6 h 13"/>
                  <a:gd name="T14" fmla="*/ 94 w 100"/>
                  <a:gd name="T15" fmla="*/ 0 h 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0" h="13">
                    <a:moveTo>
                      <a:pt x="94" y="0"/>
                    </a:moveTo>
                    <a:cubicBezTo>
                      <a:pt x="7" y="0"/>
                      <a:pt x="7" y="0"/>
                      <a:pt x="7" y="0"/>
                    </a:cubicBezTo>
                    <a:cubicBezTo>
                      <a:pt x="5" y="0"/>
                      <a:pt x="4" y="0"/>
                      <a:pt x="2" y="2"/>
                    </a:cubicBezTo>
                    <a:cubicBezTo>
                      <a:pt x="1" y="3"/>
                      <a:pt x="0" y="4"/>
                      <a:pt x="0" y="6"/>
                    </a:cubicBezTo>
                    <a:cubicBezTo>
                      <a:pt x="0" y="10"/>
                      <a:pt x="3" y="13"/>
                      <a:pt x="7" y="13"/>
                    </a:cubicBezTo>
                    <a:cubicBezTo>
                      <a:pt x="94" y="13"/>
                      <a:pt x="94" y="13"/>
                      <a:pt x="94" y="13"/>
                    </a:cubicBezTo>
                    <a:cubicBezTo>
                      <a:pt x="97" y="13"/>
                      <a:pt x="100" y="10"/>
                      <a:pt x="100" y="6"/>
                    </a:cubicBezTo>
                    <a:cubicBezTo>
                      <a:pt x="100" y="3"/>
                      <a:pt x="97" y="0"/>
                      <a:pt x="9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2" name="Freeform 446"/>
              <p:cNvSpPr>
                <a:spLocks/>
              </p:cNvSpPr>
              <p:nvPr/>
            </p:nvSpPr>
            <p:spPr bwMode="auto">
              <a:xfrm>
                <a:off x="10465478" y="2847301"/>
                <a:ext cx="56260" cy="64915"/>
              </a:xfrm>
              <a:custGeom>
                <a:avLst/>
                <a:gdLst>
                  <a:gd name="T0" fmla="*/ 17 w 33"/>
                  <a:gd name="T1" fmla="*/ 38 h 38"/>
                  <a:gd name="T2" fmla="*/ 33 w 33"/>
                  <a:gd name="T3" fmla="*/ 24 h 38"/>
                  <a:gd name="T4" fmla="*/ 33 w 33"/>
                  <a:gd name="T5" fmla="*/ 19 h 38"/>
                  <a:gd name="T6" fmla="*/ 18 w 33"/>
                  <a:gd name="T7" fmla="*/ 0 h 38"/>
                  <a:gd name="T8" fmla="*/ 17 w 33"/>
                  <a:gd name="T9" fmla="*/ 0 h 38"/>
                  <a:gd name="T10" fmla="*/ 0 w 33"/>
                  <a:gd name="T11" fmla="*/ 19 h 38"/>
                  <a:gd name="T12" fmla="*/ 17 w 33"/>
                  <a:gd name="T13" fmla="*/ 38 h 38"/>
                </a:gdLst>
                <a:ahLst/>
                <a:cxnLst>
                  <a:cxn ang="0">
                    <a:pos x="T0" y="T1"/>
                  </a:cxn>
                  <a:cxn ang="0">
                    <a:pos x="T2" y="T3"/>
                  </a:cxn>
                  <a:cxn ang="0">
                    <a:pos x="T4" y="T5"/>
                  </a:cxn>
                  <a:cxn ang="0">
                    <a:pos x="T6" y="T7"/>
                  </a:cxn>
                  <a:cxn ang="0">
                    <a:pos x="T8" y="T9"/>
                  </a:cxn>
                  <a:cxn ang="0">
                    <a:pos x="T10" y="T11"/>
                  </a:cxn>
                  <a:cxn ang="0">
                    <a:pos x="T12" y="T13"/>
                  </a:cxn>
                </a:cxnLst>
                <a:rect l="0" t="0" r="r" b="b"/>
                <a:pathLst>
                  <a:path w="33" h="38">
                    <a:moveTo>
                      <a:pt x="17" y="38"/>
                    </a:moveTo>
                    <a:cubicBezTo>
                      <a:pt x="24" y="38"/>
                      <a:pt x="31" y="32"/>
                      <a:pt x="33" y="24"/>
                    </a:cubicBezTo>
                    <a:cubicBezTo>
                      <a:pt x="33" y="22"/>
                      <a:pt x="33" y="21"/>
                      <a:pt x="33" y="19"/>
                    </a:cubicBezTo>
                    <a:cubicBezTo>
                      <a:pt x="33" y="9"/>
                      <a:pt x="26" y="0"/>
                      <a:pt x="18" y="0"/>
                    </a:cubicBezTo>
                    <a:cubicBezTo>
                      <a:pt x="17" y="0"/>
                      <a:pt x="17" y="0"/>
                      <a:pt x="17" y="0"/>
                    </a:cubicBezTo>
                    <a:cubicBezTo>
                      <a:pt x="7" y="0"/>
                      <a:pt x="0" y="8"/>
                      <a:pt x="0" y="19"/>
                    </a:cubicBezTo>
                    <a:cubicBezTo>
                      <a:pt x="0" y="30"/>
                      <a:pt x="7" y="38"/>
                      <a:pt x="17" y="3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3" name="Freeform 447"/>
              <p:cNvSpPr>
                <a:spLocks/>
              </p:cNvSpPr>
              <p:nvPr/>
            </p:nvSpPr>
            <p:spPr bwMode="auto">
              <a:xfrm>
                <a:off x="10434463" y="2918708"/>
                <a:ext cx="117569" cy="68522"/>
              </a:xfrm>
              <a:custGeom>
                <a:avLst/>
                <a:gdLst>
                  <a:gd name="T0" fmla="*/ 50 w 69"/>
                  <a:gd name="T1" fmla="*/ 0 h 40"/>
                  <a:gd name="T2" fmla="*/ 36 w 69"/>
                  <a:gd name="T3" fmla="*/ 5 h 40"/>
                  <a:gd name="T4" fmla="*/ 42 w 69"/>
                  <a:gd name="T5" fmla="*/ 25 h 40"/>
                  <a:gd name="T6" fmla="*/ 36 w 69"/>
                  <a:gd name="T7" fmla="*/ 35 h 40"/>
                  <a:gd name="T8" fmla="*/ 29 w 69"/>
                  <a:gd name="T9" fmla="*/ 25 h 40"/>
                  <a:gd name="T10" fmla="*/ 36 w 69"/>
                  <a:gd name="T11" fmla="*/ 5 h 40"/>
                  <a:gd name="T12" fmla="*/ 19 w 69"/>
                  <a:gd name="T13" fmla="*/ 0 h 40"/>
                  <a:gd name="T14" fmla="*/ 0 w 69"/>
                  <a:gd name="T15" fmla="*/ 20 h 40"/>
                  <a:gd name="T16" fmla="*/ 0 w 69"/>
                  <a:gd name="T17" fmla="*/ 40 h 40"/>
                  <a:gd name="T18" fmla="*/ 32 w 69"/>
                  <a:gd name="T19" fmla="*/ 40 h 40"/>
                  <a:gd name="T20" fmla="*/ 37 w 69"/>
                  <a:gd name="T21" fmla="*/ 40 h 40"/>
                  <a:gd name="T22" fmla="*/ 69 w 69"/>
                  <a:gd name="T23" fmla="*/ 40 h 40"/>
                  <a:gd name="T24" fmla="*/ 69 w 69"/>
                  <a:gd name="T25" fmla="*/ 20 h 40"/>
                  <a:gd name="T26" fmla="*/ 50 w 69"/>
                  <a:gd name="T27" fmla="*/ 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9" h="40">
                    <a:moveTo>
                      <a:pt x="50" y="0"/>
                    </a:moveTo>
                    <a:cubicBezTo>
                      <a:pt x="36" y="5"/>
                      <a:pt x="36" y="5"/>
                      <a:pt x="36" y="5"/>
                    </a:cubicBezTo>
                    <a:cubicBezTo>
                      <a:pt x="42" y="25"/>
                      <a:pt x="42" y="25"/>
                      <a:pt x="42" y="25"/>
                    </a:cubicBezTo>
                    <a:cubicBezTo>
                      <a:pt x="36" y="35"/>
                      <a:pt x="36" y="35"/>
                      <a:pt x="36" y="35"/>
                    </a:cubicBezTo>
                    <a:cubicBezTo>
                      <a:pt x="29" y="25"/>
                      <a:pt x="29" y="25"/>
                      <a:pt x="29" y="25"/>
                    </a:cubicBezTo>
                    <a:cubicBezTo>
                      <a:pt x="36" y="5"/>
                      <a:pt x="36" y="5"/>
                      <a:pt x="36" y="5"/>
                    </a:cubicBezTo>
                    <a:cubicBezTo>
                      <a:pt x="19" y="0"/>
                      <a:pt x="19" y="0"/>
                      <a:pt x="19" y="0"/>
                    </a:cubicBezTo>
                    <a:cubicBezTo>
                      <a:pt x="10" y="3"/>
                      <a:pt x="0" y="8"/>
                      <a:pt x="0" y="20"/>
                    </a:cubicBezTo>
                    <a:cubicBezTo>
                      <a:pt x="0" y="40"/>
                      <a:pt x="0" y="40"/>
                      <a:pt x="0" y="40"/>
                    </a:cubicBezTo>
                    <a:cubicBezTo>
                      <a:pt x="32" y="40"/>
                      <a:pt x="32" y="40"/>
                      <a:pt x="32" y="40"/>
                    </a:cubicBezTo>
                    <a:cubicBezTo>
                      <a:pt x="37" y="40"/>
                      <a:pt x="37" y="40"/>
                      <a:pt x="37" y="40"/>
                    </a:cubicBezTo>
                    <a:cubicBezTo>
                      <a:pt x="69" y="40"/>
                      <a:pt x="69" y="40"/>
                      <a:pt x="69" y="40"/>
                    </a:cubicBezTo>
                    <a:cubicBezTo>
                      <a:pt x="69" y="40"/>
                      <a:pt x="69" y="40"/>
                      <a:pt x="69" y="20"/>
                    </a:cubicBezTo>
                    <a:cubicBezTo>
                      <a:pt x="69" y="8"/>
                      <a:pt x="59" y="3"/>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4" name="Freeform 448"/>
              <p:cNvSpPr>
                <a:spLocks/>
              </p:cNvSpPr>
              <p:nvPr/>
            </p:nvSpPr>
            <p:spPr bwMode="auto">
              <a:xfrm>
                <a:off x="10280831" y="2814844"/>
                <a:ext cx="119732" cy="196188"/>
              </a:xfrm>
              <a:custGeom>
                <a:avLst/>
                <a:gdLst>
                  <a:gd name="T0" fmla="*/ 66 w 70"/>
                  <a:gd name="T1" fmla="*/ 0 h 115"/>
                  <a:gd name="T2" fmla="*/ 61 w 70"/>
                  <a:gd name="T3" fmla="*/ 4 h 115"/>
                  <a:gd name="T4" fmla="*/ 61 w 70"/>
                  <a:gd name="T5" fmla="*/ 56 h 115"/>
                  <a:gd name="T6" fmla="*/ 3 w 70"/>
                  <a:gd name="T7" fmla="*/ 56 h 115"/>
                  <a:gd name="T8" fmla="*/ 1 w 70"/>
                  <a:gd name="T9" fmla="*/ 57 h 115"/>
                  <a:gd name="T10" fmla="*/ 0 w 70"/>
                  <a:gd name="T11" fmla="*/ 61 h 115"/>
                  <a:gd name="T12" fmla="*/ 3 w 70"/>
                  <a:gd name="T13" fmla="*/ 65 h 115"/>
                  <a:gd name="T14" fmla="*/ 29 w 70"/>
                  <a:gd name="T15" fmla="*/ 65 h 115"/>
                  <a:gd name="T16" fmla="*/ 61 w 70"/>
                  <a:gd name="T17" fmla="*/ 65 h 115"/>
                  <a:gd name="T18" fmla="*/ 61 w 70"/>
                  <a:gd name="T19" fmla="*/ 111 h 115"/>
                  <a:gd name="T20" fmla="*/ 63 w 70"/>
                  <a:gd name="T21" fmla="*/ 114 h 115"/>
                  <a:gd name="T22" fmla="*/ 66 w 70"/>
                  <a:gd name="T23" fmla="*/ 115 h 115"/>
                  <a:gd name="T24" fmla="*/ 70 w 70"/>
                  <a:gd name="T25" fmla="*/ 111 h 115"/>
                  <a:gd name="T26" fmla="*/ 70 w 70"/>
                  <a:gd name="T27" fmla="*/ 61 h 115"/>
                  <a:gd name="T28" fmla="*/ 70 w 70"/>
                  <a:gd name="T29" fmla="*/ 4 h 115"/>
                  <a:gd name="T30" fmla="*/ 69 w 70"/>
                  <a:gd name="T31" fmla="*/ 1 h 115"/>
                  <a:gd name="T32" fmla="*/ 66 w 70"/>
                  <a:gd name="T33" fmla="*/ 0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70" h="115">
                    <a:moveTo>
                      <a:pt x="66" y="0"/>
                    </a:moveTo>
                    <a:cubicBezTo>
                      <a:pt x="63" y="0"/>
                      <a:pt x="61" y="2"/>
                      <a:pt x="61" y="4"/>
                    </a:cubicBezTo>
                    <a:cubicBezTo>
                      <a:pt x="61" y="56"/>
                      <a:pt x="61" y="56"/>
                      <a:pt x="61" y="56"/>
                    </a:cubicBezTo>
                    <a:cubicBezTo>
                      <a:pt x="3" y="56"/>
                      <a:pt x="3" y="56"/>
                      <a:pt x="3" y="56"/>
                    </a:cubicBezTo>
                    <a:cubicBezTo>
                      <a:pt x="2" y="56"/>
                      <a:pt x="1" y="57"/>
                      <a:pt x="1" y="57"/>
                    </a:cubicBezTo>
                    <a:cubicBezTo>
                      <a:pt x="0" y="58"/>
                      <a:pt x="0" y="59"/>
                      <a:pt x="0" y="61"/>
                    </a:cubicBezTo>
                    <a:cubicBezTo>
                      <a:pt x="0" y="63"/>
                      <a:pt x="1" y="65"/>
                      <a:pt x="3" y="65"/>
                    </a:cubicBezTo>
                    <a:cubicBezTo>
                      <a:pt x="29" y="65"/>
                      <a:pt x="29" y="65"/>
                      <a:pt x="29" y="65"/>
                    </a:cubicBezTo>
                    <a:cubicBezTo>
                      <a:pt x="61" y="65"/>
                      <a:pt x="61" y="65"/>
                      <a:pt x="61" y="65"/>
                    </a:cubicBezTo>
                    <a:cubicBezTo>
                      <a:pt x="61" y="111"/>
                      <a:pt x="61" y="111"/>
                      <a:pt x="61" y="111"/>
                    </a:cubicBezTo>
                    <a:cubicBezTo>
                      <a:pt x="61" y="112"/>
                      <a:pt x="62" y="113"/>
                      <a:pt x="63" y="114"/>
                    </a:cubicBezTo>
                    <a:cubicBezTo>
                      <a:pt x="63" y="115"/>
                      <a:pt x="65" y="115"/>
                      <a:pt x="66" y="115"/>
                    </a:cubicBezTo>
                    <a:cubicBezTo>
                      <a:pt x="68" y="115"/>
                      <a:pt x="70" y="113"/>
                      <a:pt x="70" y="111"/>
                    </a:cubicBezTo>
                    <a:cubicBezTo>
                      <a:pt x="70" y="61"/>
                      <a:pt x="70" y="61"/>
                      <a:pt x="70" y="61"/>
                    </a:cubicBezTo>
                    <a:cubicBezTo>
                      <a:pt x="70" y="4"/>
                      <a:pt x="70" y="4"/>
                      <a:pt x="70" y="4"/>
                    </a:cubicBezTo>
                    <a:cubicBezTo>
                      <a:pt x="70" y="3"/>
                      <a:pt x="70" y="2"/>
                      <a:pt x="69" y="1"/>
                    </a:cubicBezTo>
                    <a:cubicBezTo>
                      <a:pt x="68" y="0"/>
                      <a:pt x="67" y="0"/>
                      <a:pt x="6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5" name="Freeform 449"/>
              <p:cNvSpPr>
                <a:spLocks/>
              </p:cNvSpPr>
              <p:nvPr/>
            </p:nvSpPr>
            <p:spPr bwMode="auto">
              <a:xfrm>
                <a:off x="10298141" y="2974968"/>
                <a:ext cx="62752" cy="37507"/>
              </a:xfrm>
              <a:custGeom>
                <a:avLst/>
                <a:gdLst>
                  <a:gd name="T0" fmla="*/ 27 w 37"/>
                  <a:gd name="T1" fmla="*/ 0 h 22"/>
                  <a:gd name="T2" fmla="*/ 19 w 37"/>
                  <a:gd name="T3" fmla="*/ 3 h 22"/>
                  <a:gd name="T4" fmla="*/ 23 w 37"/>
                  <a:gd name="T5" fmla="*/ 14 h 22"/>
                  <a:gd name="T6" fmla="*/ 19 w 37"/>
                  <a:gd name="T7" fmla="*/ 19 h 22"/>
                  <a:gd name="T8" fmla="*/ 15 w 37"/>
                  <a:gd name="T9" fmla="*/ 14 h 22"/>
                  <a:gd name="T10" fmla="*/ 19 w 37"/>
                  <a:gd name="T11" fmla="*/ 3 h 22"/>
                  <a:gd name="T12" fmla="*/ 15 w 37"/>
                  <a:gd name="T13" fmla="*/ 2 h 22"/>
                  <a:gd name="T14" fmla="*/ 10 w 37"/>
                  <a:gd name="T15" fmla="*/ 0 h 22"/>
                  <a:gd name="T16" fmla="*/ 0 w 37"/>
                  <a:gd name="T17" fmla="*/ 11 h 22"/>
                  <a:gd name="T18" fmla="*/ 0 w 37"/>
                  <a:gd name="T19" fmla="*/ 22 h 22"/>
                  <a:gd name="T20" fmla="*/ 17 w 37"/>
                  <a:gd name="T21" fmla="*/ 22 h 22"/>
                  <a:gd name="T22" fmla="*/ 19 w 37"/>
                  <a:gd name="T23" fmla="*/ 22 h 22"/>
                  <a:gd name="T24" fmla="*/ 20 w 37"/>
                  <a:gd name="T25" fmla="*/ 22 h 22"/>
                  <a:gd name="T26" fmla="*/ 37 w 37"/>
                  <a:gd name="T27" fmla="*/ 22 h 22"/>
                  <a:gd name="T28" fmla="*/ 37 w 37"/>
                  <a:gd name="T29" fmla="*/ 11 h 22"/>
                  <a:gd name="T30" fmla="*/ 27 w 37"/>
                  <a:gd name="T31" fmla="*/ 0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7" h="22">
                    <a:moveTo>
                      <a:pt x="27" y="0"/>
                    </a:moveTo>
                    <a:cubicBezTo>
                      <a:pt x="19" y="3"/>
                      <a:pt x="19" y="3"/>
                      <a:pt x="19" y="3"/>
                    </a:cubicBezTo>
                    <a:cubicBezTo>
                      <a:pt x="23" y="14"/>
                      <a:pt x="23" y="14"/>
                      <a:pt x="23" y="14"/>
                    </a:cubicBezTo>
                    <a:cubicBezTo>
                      <a:pt x="19" y="19"/>
                      <a:pt x="19" y="19"/>
                      <a:pt x="19" y="19"/>
                    </a:cubicBezTo>
                    <a:cubicBezTo>
                      <a:pt x="15" y="14"/>
                      <a:pt x="15" y="14"/>
                      <a:pt x="15" y="14"/>
                    </a:cubicBezTo>
                    <a:cubicBezTo>
                      <a:pt x="19" y="3"/>
                      <a:pt x="19" y="3"/>
                      <a:pt x="19" y="3"/>
                    </a:cubicBezTo>
                    <a:cubicBezTo>
                      <a:pt x="15" y="2"/>
                      <a:pt x="15" y="2"/>
                      <a:pt x="15" y="2"/>
                    </a:cubicBezTo>
                    <a:cubicBezTo>
                      <a:pt x="10" y="0"/>
                      <a:pt x="10" y="0"/>
                      <a:pt x="10" y="0"/>
                    </a:cubicBezTo>
                    <a:cubicBezTo>
                      <a:pt x="5" y="2"/>
                      <a:pt x="0" y="5"/>
                      <a:pt x="0" y="11"/>
                    </a:cubicBezTo>
                    <a:cubicBezTo>
                      <a:pt x="0" y="22"/>
                      <a:pt x="0" y="22"/>
                      <a:pt x="0" y="22"/>
                    </a:cubicBezTo>
                    <a:cubicBezTo>
                      <a:pt x="17" y="22"/>
                      <a:pt x="17" y="22"/>
                      <a:pt x="17" y="22"/>
                    </a:cubicBezTo>
                    <a:cubicBezTo>
                      <a:pt x="19" y="22"/>
                      <a:pt x="19" y="22"/>
                      <a:pt x="19" y="22"/>
                    </a:cubicBezTo>
                    <a:cubicBezTo>
                      <a:pt x="20" y="22"/>
                      <a:pt x="20" y="22"/>
                      <a:pt x="20" y="22"/>
                    </a:cubicBezTo>
                    <a:cubicBezTo>
                      <a:pt x="37" y="22"/>
                      <a:pt x="37" y="22"/>
                      <a:pt x="37" y="22"/>
                    </a:cubicBezTo>
                    <a:cubicBezTo>
                      <a:pt x="37" y="22"/>
                      <a:pt x="37" y="22"/>
                      <a:pt x="37" y="11"/>
                    </a:cubicBezTo>
                    <a:cubicBezTo>
                      <a:pt x="37" y="5"/>
                      <a:pt x="32" y="2"/>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6" name="Freeform 450"/>
              <p:cNvSpPr>
                <a:spLocks/>
              </p:cNvSpPr>
              <p:nvPr/>
            </p:nvSpPr>
            <p:spPr bwMode="auto">
              <a:xfrm>
                <a:off x="10313288" y="2936019"/>
                <a:ext cx="32458" cy="35343"/>
              </a:xfrm>
              <a:custGeom>
                <a:avLst/>
                <a:gdLst>
                  <a:gd name="T0" fmla="*/ 8 w 19"/>
                  <a:gd name="T1" fmla="*/ 21 h 21"/>
                  <a:gd name="T2" fmla="*/ 10 w 19"/>
                  <a:gd name="T3" fmla="*/ 21 h 21"/>
                  <a:gd name="T4" fmla="*/ 19 w 19"/>
                  <a:gd name="T5" fmla="*/ 10 h 21"/>
                  <a:gd name="T6" fmla="*/ 10 w 19"/>
                  <a:gd name="T7" fmla="*/ 0 h 21"/>
                  <a:gd name="T8" fmla="*/ 0 w 19"/>
                  <a:gd name="T9" fmla="*/ 10 h 21"/>
                  <a:gd name="T10" fmla="*/ 8 w 19"/>
                  <a:gd name="T11" fmla="*/ 21 h 21"/>
                </a:gdLst>
                <a:ahLst/>
                <a:cxnLst>
                  <a:cxn ang="0">
                    <a:pos x="T0" y="T1"/>
                  </a:cxn>
                  <a:cxn ang="0">
                    <a:pos x="T2" y="T3"/>
                  </a:cxn>
                  <a:cxn ang="0">
                    <a:pos x="T4" y="T5"/>
                  </a:cxn>
                  <a:cxn ang="0">
                    <a:pos x="T6" y="T7"/>
                  </a:cxn>
                  <a:cxn ang="0">
                    <a:pos x="T8" y="T9"/>
                  </a:cxn>
                  <a:cxn ang="0">
                    <a:pos x="T10" y="T11"/>
                  </a:cxn>
                </a:cxnLst>
                <a:rect l="0" t="0" r="r" b="b"/>
                <a:pathLst>
                  <a:path w="19" h="21">
                    <a:moveTo>
                      <a:pt x="8" y="21"/>
                    </a:moveTo>
                    <a:cubicBezTo>
                      <a:pt x="8" y="21"/>
                      <a:pt x="9" y="21"/>
                      <a:pt x="10" y="21"/>
                    </a:cubicBezTo>
                    <a:cubicBezTo>
                      <a:pt x="15" y="21"/>
                      <a:pt x="19" y="16"/>
                      <a:pt x="19" y="10"/>
                    </a:cubicBezTo>
                    <a:cubicBezTo>
                      <a:pt x="19" y="4"/>
                      <a:pt x="15" y="0"/>
                      <a:pt x="10" y="0"/>
                    </a:cubicBezTo>
                    <a:cubicBezTo>
                      <a:pt x="4" y="0"/>
                      <a:pt x="0" y="4"/>
                      <a:pt x="0" y="10"/>
                    </a:cubicBezTo>
                    <a:cubicBezTo>
                      <a:pt x="0" y="15"/>
                      <a:pt x="3" y="20"/>
                      <a:pt x="8"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7" name="Oval 451"/>
              <p:cNvSpPr>
                <a:spLocks noChangeArrowheads="1"/>
              </p:cNvSpPr>
              <p:nvPr/>
            </p:nvSpPr>
            <p:spPr bwMode="auto">
              <a:xfrm>
                <a:off x="10313288" y="2816286"/>
                <a:ext cx="31015" cy="37507"/>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8" name="Freeform 452"/>
              <p:cNvSpPr>
                <a:spLocks/>
              </p:cNvSpPr>
              <p:nvPr/>
            </p:nvSpPr>
            <p:spPr bwMode="auto">
              <a:xfrm>
                <a:off x="10296699" y="2857399"/>
                <a:ext cx="64194" cy="36064"/>
              </a:xfrm>
              <a:custGeom>
                <a:avLst/>
                <a:gdLst>
                  <a:gd name="T0" fmla="*/ 20 w 38"/>
                  <a:gd name="T1" fmla="*/ 21 h 21"/>
                  <a:gd name="T2" fmla="*/ 20 w 38"/>
                  <a:gd name="T3" fmla="*/ 21 h 21"/>
                  <a:gd name="T4" fmla="*/ 38 w 38"/>
                  <a:gd name="T5" fmla="*/ 21 h 21"/>
                  <a:gd name="T6" fmla="*/ 38 w 38"/>
                  <a:gd name="T7" fmla="*/ 10 h 21"/>
                  <a:gd name="T8" fmla="*/ 28 w 38"/>
                  <a:gd name="T9" fmla="*/ 0 h 21"/>
                  <a:gd name="T10" fmla="*/ 20 w 38"/>
                  <a:gd name="T11" fmla="*/ 3 h 21"/>
                  <a:gd name="T12" fmla="*/ 23 w 38"/>
                  <a:gd name="T13" fmla="*/ 13 h 21"/>
                  <a:gd name="T14" fmla="*/ 20 w 38"/>
                  <a:gd name="T15" fmla="*/ 19 h 21"/>
                  <a:gd name="T16" fmla="*/ 16 w 38"/>
                  <a:gd name="T17" fmla="*/ 13 h 21"/>
                  <a:gd name="T18" fmla="*/ 20 w 38"/>
                  <a:gd name="T19" fmla="*/ 3 h 21"/>
                  <a:gd name="T20" fmla="*/ 10 w 38"/>
                  <a:gd name="T21" fmla="*/ 0 h 21"/>
                  <a:gd name="T22" fmla="*/ 0 w 38"/>
                  <a:gd name="T23" fmla="*/ 10 h 21"/>
                  <a:gd name="T24" fmla="*/ 0 w 38"/>
                  <a:gd name="T25" fmla="*/ 21 h 21"/>
                  <a:gd name="T26" fmla="*/ 18 w 38"/>
                  <a:gd name="T27" fmla="*/ 21 h 21"/>
                  <a:gd name="T28" fmla="*/ 20 w 38"/>
                  <a:gd name="T29" fmla="*/ 21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8" h="21">
                    <a:moveTo>
                      <a:pt x="20" y="21"/>
                    </a:moveTo>
                    <a:cubicBezTo>
                      <a:pt x="20" y="21"/>
                      <a:pt x="20" y="21"/>
                      <a:pt x="20" y="21"/>
                    </a:cubicBezTo>
                    <a:cubicBezTo>
                      <a:pt x="38" y="21"/>
                      <a:pt x="38" y="21"/>
                      <a:pt x="38" y="21"/>
                    </a:cubicBezTo>
                    <a:cubicBezTo>
                      <a:pt x="38" y="21"/>
                      <a:pt x="38" y="21"/>
                      <a:pt x="38" y="10"/>
                    </a:cubicBezTo>
                    <a:cubicBezTo>
                      <a:pt x="38" y="4"/>
                      <a:pt x="32" y="1"/>
                      <a:pt x="28" y="0"/>
                    </a:cubicBezTo>
                    <a:cubicBezTo>
                      <a:pt x="20" y="3"/>
                      <a:pt x="20" y="3"/>
                      <a:pt x="20" y="3"/>
                    </a:cubicBezTo>
                    <a:cubicBezTo>
                      <a:pt x="23" y="13"/>
                      <a:pt x="23" y="13"/>
                      <a:pt x="23" y="13"/>
                    </a:cubicBezTo>
                    <a:cubicBezTo>
                      <a:pt x="20" y="19"/>
                      <a:pt x="20" y="19"/>
                      <a:pt x="20" y="19"/>
                    </a:cubicBezTo>
                    <a:cubicBezTo>
                      <a:pt x="16" y="13"/>
                      <a:pt x="16" y="13"/>
                      <a:pt x="16" y="13"/>
                    </a:cubicBezTo>
                    <a:cubicBezTo>
                      <a:pt x="20" y="3"/>
                      <a:pt x="20" y="3"/>
                      <a:pt x="20" y="3"/>
                    </a:cubicBezTo>
                    <a:cubicBezTo>
                      <a:pt x="10" y="0"/>
                      <a:pt x="10" y="0"/>
                      <a:pt x="10" y="0"/>
                    </a:cubicBezTo>
                    <a:cubicBezTo>
                      <a:pt x="6" y="1"/>
                      <a:pt x="0" y="4"/>
                      <a:pt x="0" y="10"/>
                    </a:cubicBezTo>
                    <a:cubicBezTo>
                      <a:pt x="0" y="21"/>
                      <a:pt x="0" y="21"/>
                      <a:pt x="0" y="21"/>
                    </a:cubicBezTo>
                    <a:cubicBezTo>
                      <a:pt x="18" y="21"/>
                      <a:pt x="18" y="21"/>
                      <a:pt x="18" y="21"/>
                    </a:cubicBezTo>
                    <a:lnTo>
                      <a:pt x="20"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19" name="Freeform 453"/>
              <p:cNvSpPr>
                <a:spLocks noEditPoints="1"/>
              </p:cNvSpPr>
              <p:nvPr/>
            </p:nvSpPr>
            <p:spPr bwMode="auto">
              <a:xfrm>
                <a:off x="10238275" y="2785993"/>
                <a:ext cx="383721" cy="262546"/>
              </a:xfrm>
              <a:custGeom>
                <a:avLst/>
                <a:gdLst>
                  <a:gd name="T0" fmla="*/ 225 w 225"/>
                  <a:gd name="T1" fmla="*/ 137 h 154"/>
                  <a:gd name="T2" fmla="*/ 225 w 225"/>
                  <a:gd name="T3" fmla="*/ 80 h 154"/>
                  <a:gd name="T4" fmla="*/ 225 w 225"/>
                  <a:gd name="T5" fmla="*/ 66 h 154"/>
                  <a:gd name="T6" fmla="*/ 225 w 225"/>
                  <a:gd name="T7" fmla="*/ 56 h 154"/>
                  <a:gd name="T8" fmla="*/ 225 w 225"/>
                  <a:gd name="T9" fmla="*/ 42 h 154"/>
                  <a:gd name="T10" fmla="*/ 225 w 225"/>
                  <a:gd name="T11" fmla="*/ 35 h 154"/>
                  <a:gd name="T12" fmla="*/ 225 w 225"/>
                  <a:gd name="T13" fmla="*/ 21 h 154"/>
                  <a:gd name="T14" fmla="*/ 225 w 225"/>
                  <a:gd name="T15" fmla="*/ 18 h 154"/>
                  <a:gd name="T16" fmla="*/ 223 w 225"/>
                  <a:gd name="T17" fmla="*/ 11 h 154"/>
                  <a:gd name="T18" fmla="*/ 216 w 225"/>
                  <a:gd name="T19" fmla="*/ 3 h 154"/>
                  <a:gd name="T20" fmla="*/ 209 w 225"/>
                  <a:gd name="T21" fmla="*/ 0 h 154"/>
                  <a:gd name="T22" fmla="*/ 207 w 225"/>
                  <a:gd name="T23" fmla="*/ 0 h 154"/>
                  <a:gd name="T24" fmla="*/ 193 w 225"/>
                  <a:gd name="T25" fmla="*/ 0 h 154"/>
                  <a:gd name="T26" fmla="*/ 185 w 225"/>
                  <a:gd name="T27" fmla="*/ 0 h 154"/>
                  <a:gd name="T28" fmla="*/ 172 w 225"/>
                  <a:gd name="T29" fmla="*/ 0 h 154"/>
                  <a:gd name="T30" fmla="*/ 161 w 225"/>
                  <a:gd name="T31" fmla="*/ 0 h 154"/>
                  <a:gd name="T32" fmla="*/ 147 w 225"/>
                  <a:gd name="T33" fmla="*/ 0 h 154"/>
                  <a:gd name="T34" fmla="*/ 18 w 225"/>
                  <a:gd name="T35" fmla="*/ 0 h 154"/>
                  <a:gd name="T36" fmla="*/ 0 w 225"/>
                  <a:gd name="T37" fmla="*/ 18 h 154"/>
                  <a:gd name="T38" fmla="*/ 0 w 225"/>
                  <a:gd name="T39" fmla="*/ 137 h 154"/>
                  <a:gd name="T40" fmla="*/ 18 w 225"/>
                  <a:gd name="T41" fmla="*/ 154 h 154"/>
                  <a:gd name="T42" fmla="*/ 207 w 225"/>
                  <a:gd name="T43" fmla="*/ 154 h 154"/>
                  <a:gd name="T44" fmla="*/ 225 w 225"/>
                  <a:gd name="T45" fmla="*/ 137 h 154"/>
                  <a:gd name="T46" fmla="*/ 211 w 225"/>
                  <a:gd name="T47" fmla="*/ 126 h 154"/>
                  <a:gd name="T48" fmla="*/ 196 w 225"/>
                  <a:gd name="T49" fmla="*/ 141 h 154"/>
                  <a:gd name="T50" fmla="*/ 55 w 225"/>
                  <a:gd name="T51" fmla="*/ 141 h 154"/>
                  <a:gd name="T52" fmla="*/ 29 w 225"/>
                  <a:gd name="T53" fmla="*/ 141 h 154"/>
                  <a:gd name="T54" fmla="*/ 13 w 225"/>
                  <a:gd name="T55" fmla="*/ 126 h 154"/>
                  <a:gd name="T56" fmla="*/ 13 w 225"/>
                  <a:gd name="T57" fmla="*/ 26 h 154"/>
                  <a:gd name="T58" fmla="*/ 29 w 225"/>
                  <a:gd name="T59" fmla="*/ 11 h 154"/>
                  <a:gd name="T60" fmla="*/ 91 w 225"/>
                  <a:gd name="T61" fmla="*/ 11 h 154"/>
                  <a:gd name="T62" fmla="*/ 146 w 225"/>
                  <a:gd name="T63" fmla="*/ 11 h 154"/>
                  <a:gd name="T64" fmla="*/ 160 w 225"/>
                  <a:gd name="T65" fmla="*/ 11 h 154"/>
                  <a:gd name="T66" fmla="*/ 170 w 225"/>
                  <a:gd name="T67" fmla="*/ 11 h 154"/>
                  <a:gd name="T68" fmla="*/ 183 w 225"/>
                  <a:gd name="T69" fmla="*/ 11 h 154"/>
                  <a:gd name="T70" fmla="*/ 191 w 225"/>
                  <a:gd name="T71" fmla="*/ 11 h 154"/>
                  <a:gd name="T72" fmla="*/ 196 w 225"/>
                  <a:gd name="T73" fmla="*/ 11 h 154"/>
                  <a:gd name="T74" fmla="*/ 203 w 225"/>
                  <a:gd name="T75" fmla="*/ 13 h 154"/>
                  <a:gd name="T76" fmla="*/ 211 w 225"/>
                  <a:gd name="T77" fmla="*/ 23 h 154"/>
                  <a:gd name="T78" fmla="*/ 211 w 225"/>
                  <a:gd name="T79" fmla="*/ 26 h 154"/>
                  <a:gd name="T80" fmla="*/ 211 w 225"/>
                  <a:gd name="T81" fmla="*/ 36 h 154"/>
                  <a:gd name="T82" fmla="*/ 211 w 225"/>
                  <a:gd name="T83" fmla="*/ 43 h 154"/>
                  <a:gd name="T84" fmla="*/ 211 w 225"/>
                  <a:gd name="T85" fmla="*/ 57 h 154"/>
                  <a:gd name="T86" fmla="*/ 211 w 225"/>
                  <a:gd name="T87" fmla="*/ 66 h 154"/>
                  <a:gd name="T88" fmla="*/ 211 w 225"/>
                  <a:gd name="T89" fmla="*/ 81 h 154"/>
                  <a:gd name="T90" fmla="*/ 211 w 225"/>
                  <a:gd name="T91" fmla="*/ 126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25" h="154">
                    <a:moveTo>
                      <a:pt x="225" y="137"/>
                    </a:moveTo>
                    <a:cubicBezTo>
                      <a:pt x="225" y="80"/>
                      <a:pt x="225" y="80"/>
                      <a:pt x="225" y="80"/>
                    </a:cubicBezTo>
                    <a:cubicBezTo>
                      <a:pt x="225" y="66"/>
                      <a:pt x="225" y="66"/>
                      <a:pt x="225" y="66"/>
                    </a:cubicBezTo>
                    <a:cubicBezTo>
                      <a:pt x="225" y="56"/>
                      <a:pt x="225" y="56"/>
                      <a:pt x="225" y="56"/>
                    </a:cubicBezTo>
                    <a:cubicBezTo>
                      <a:pt x="225" y="42"/>
                      <a:pt x="225" y="42"/>
                      <a:pt x="225" y="42"/>
                    </a:cubicBezTo>
                    <a:cubicBezTo>
                      <a:pt x="225" y="35"/>
                      <a:pt x="225" y="35"/>
                      <a:pt x="225" y="35"/>
                    </a:cubicBezTo>
                    <a:cubicBezTo>
                      <a:pt x="225" y="21"/>
                      <a:pt x="225" y="21"/>
                      <a:pt x="225" y="21"/>
                    </a:cubicBezTo>
                    <a:cubicBezTo>
                      <a:pt x="225" y="18"/>
                      <a:pt x="225" y="18"/>
                      <a:pt x="225" y="18"/>
                    </a:cubicBezTo>
                    <a:cubicBezTo>
                      <a:pt x="225" y="15"/>
                      <a:pt x="224" y="13"/>
                      <a:pt x="223" y="11"/>
                    </a:cubicBezTo>
                    <a:cubicBezTo>
                      <a:pt x="222" y="7"/>
                      <a:pt x="219" y="5"/>
                      <a:pt x="216" y="3"/>
                    </a:cubicBezTo>
                    <a:cubicBezTo>
                      <a:pt x="214" y="1"/>
                      <a:pt x="212" y="1"/>
                      <a:pt x="209" y="0"/>
                    </a:cubicBezTo>
                    <a:cubicBezTo>
                      <a:pt x="208" y="0"/>
                      <a:pt x="208" y="0"/>
                      <a:pt x="207" y="0"/>
                    </a:cubicBezTo>
                    <a:cubicBezTo>
                      <a:pt x="193" y="0"/>
                      <a:pt x="193" y="0"/>
                      <a:pt x="193" y="0"/>
                    </a:cubicBezTo>
                    <a:cubicBezTo>
                      <a:pt x="185" y="0"/>
                      <a:pt x="185" y="0"/>
                      <a:pt x="185" y="0"/>
                    </a:cubicBezTo>
                    <a:cubicBezTo>
                      <a:pt x="172" y="0"/>
                      <a:pt x="172" y="0"/>
                      <a:pt x="172" y="0"/>
                    </a:cubicBezTo>
                    <a:cubicBezTo>
                      <a:pt x="161" y="0"/>
                      <a:pt x="161" y="0"/>
                      <a:pt x="161" y="0"/>
                    </a:cubicBezTo>
                    <a:cubicBezTo>
                      <a:pt x="147" y="0"/>
                      <a:pt x="147" y="0"/>
                      <a:pt x="147" y="0"/>
                    </a:cubicBezTo>
                    <a:cubicBezTo>
                      <a:pt x="18" y="0"/>
                      <a:pt x="18" y="0"/>
                      <a:pt x="18" y="0"/>
                    </a:cubicBezTo>
                    <a:cubicBezTo>
                      <a:pt x="8" y="0"/>
                      <a:pt x="0" y="8"/>
                      <a:pt x="0" y="18"/>
                    </a:cubicBezTo>
                    <a:cubicBezTo>
                      <a:pt x="0" y="137"/>
                      <a:pt x="0" y="137"/>
                      <a:pt x="0" y="137"/>
                    </a:cubicBezTo>
                    <a:cubicBezTo>
                      <a:pt x="0" y="146"/>
                      <a:pt x="8" y="154"/>
                      <a:pt x="18" y="154"/>
                    </a:cubicBezTo>
                    <a:cubicBezTo>
                      <a:pt x="207" y="154"/>
                      <a:pt x="207" y="154"/>
                      <a:pt x="207" y="154"/>
                    </a:cubicBezTo>
                    <a:cubicBezTo>
                      <a:pt x="217" y="154"/>
                      <a:pt x="225" y="146"/>
                      <a:pt x="225" y="137"/>
                    </a:cubicBezTo>
                    <a:close/>
                    <a:moveTo>
                      <a:pt x="211" y="126"/>
                    </a:moveTo>
                    <a:cubicBezTo>
                      <a:pt x="211" y="135"/>
                      <a:pt x="204" y="141"/>
                      <a:pt x="196" y="141"/>
                    </a:cubicBezTo>
                    <a:cubicBezTo>
                      <a:pt x="55" y="141"/>
                      <a:pt x="55" y="141"/>
                      <a:pt x="55" y="141"/>
                    </a:cubicBezTo>
                    <a:cubicBezTo>
                      <a:pt x="29" y="141"/>
                      <a:pt x="29" y="141"/>
                      <a:pt x="29" y="141"/>
                    </a:cubicBezTo>
                    <a:cubicBezTo>
                      <a:pt x="20" y="141"/>
                      <a:pt x="13" y="135"/>
                      <a:pt x="13" y="126"/>
                    </a:cubicBezTo>
                    <a:cubicBezTo>
                      <a:pt x="13" y="26"/>
                      <a:pt x="13" y="26"/>
                      <a:pt x="13" y="26"/>
                    </a:cubicBezTo>
                    <a:cubicBezTo>
                      <a:pt x="13" y="18"/>
                      <a:pt x="20" y="11"/>
                      <a:pt x="29" y="11"/>
                    </a:cubicBezTo>
                    <a:cubicBezTo>
                      <a:pt x="91" y="11"/>
                      <a:pt x="91" y="11"/>
                      <a:pt x="91" y="11"/>
                    </a:cubicBezTo>
                    <a:cubicBezTo>
                      <a:pt x="146" y="11"/>
                      <a:pt x="146" y="11"/>
                      <a:pt x="146" y="11"/>
                    </a:cubicBezTo>
                    <a:cubicBezTo>
                      <a:pt x="160" y="11"/>
                      <a:pt x="160" y="11"/>
                      <a:pt x="160" y="11"/>
                    </a:cubicBezTo>
                    <a:cubicBezTo>
                      <a:pt x="170" y="11"/>
                      <a:pt x="170" y="11"/>
                      <a:pt x="170" y="11"/>
                    </a:cubicBezTo>
                    <a:cubicBezTo>
                      <a:pt x="183" y="11"/>
                      <a:pt x="183" y="11"/>
                      <a:pt x="183" y="11"/>
                    </a:cubicBezTo>
                    <a:cubicBezTo>
                      <a:pt x="191" y="11"/>
                      <a:pt x="191" y="11"/>
                      <a:pt x="191" y="11"/>
                    </a:cubicBezTo>
                    <a:cubicBezTo>
                      <a:pt x="196" y="11"/>
                      <a:pt x="196" y="11"/>
                      <a:pt x="196" y="11"/>
                    </a:cubicBezTo>
                    <a:cubicBezTo>
                      <a:pt x="198" y="11"/>
                      <a:pt x="201" y="12"/>
                      <a:pt x="203" y="13"/>
                    </a:cubicBezTo>
                    <a:cubicBezTo>
                      <a:pt x="207" y="15"/>
                      <a:pt x="210" y="19"/>
                      <a:pt x="211" y="23"/>
                    </a:cubicBezTo>
                    <a:cubicBezTo>
                      <a:pt x="211" y="24"/>
                      <a:pt x="211" y="25"/>
                      <a:pt x="211" y="26"/>
                    </a:cubicBezTo>
                    <a:cubicBezTo>
                      <a:pt x="211" y="36"/>
                      <a:pt x="211" y="36"/>
                      <a:pt x="211" y="36"/>
                    </a:cubicBezTo>
                    <a:cubicBezTo>
                      <a:pt x="211" y="43"/>
                      <a:pt x="211" y="43"/>
                      <a:pt x="211" y="43"/>
                    </a:cubicBezTo>
                    <a:cubicBezTo>
                      <a:pt x="211" y="57"/>
                      <a:pt x="211" y="57"/>
                      <a:pt x="211" y="57"/>
                    </a:cubicBezTo>
                    <a:cubicBezTo>
                      <a:pt x="211" y="66"/>
                      <a:pt x="211" y="66"/>
                      <a:pt x="211" y="66"/>
                    </a:cubicBezTo>
                    <a:cubicBezTo>
                      <a:pt x="211" y="81"/>
                      <a:pt x="211" y="81"/>
                      <a:pt x="211" y="81"/>
                    </a:cubicBezTo>
                    <a:lnTo>
                      <a:pt x="211" y="1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0" name="Freeform 454"/>
              <p:cNvSpPr>
                <a:spLocks/>
              </p:cNvSpPr>
              <p:nvPr/>
            </p:nvSpPr>
            <p:spPr bwMode="auto">
              <a:xfrm>
                <a:off x="10054349" y="3114896"/>
                <a:ext cx="168779" cy="228646"/>
              </a:xfrm>
              <a:custGeom>
                <a:avLst/>
                <a:gdLst>
                  <a:gd name="T0" fmla="*/ 50 w 99"/>
                  <a:gd name="T1" fmla="*/ 2 h 134"/>
                  <a:gd name="T2" fmla="*/ 89 w 99"/>
                  <a:gd name="T3" fmla="*/ 59 h 134"/>
                  <a:gd name="T4" fmla="*/ 89 w 99"/>
                  <a:gd name="T5" fmla="*/ 86 h 134"/>
                  <a:gd name="T6" fmla="*/ 59 w 99"/>
                  <a:gd name="T7" fmla="*/ 68 h 134"/>
                  <a:gd name="T8" fmla="*/ 50 w 99"/>
                  <a:gd name="T9" fmla="*/ 2 h 134"/>
                  <a:gd name="T10" fmla="*/ 0 w 99"/>
                  <a:gd name="T11" fmla="*/ 34 h 134"/>
                  <a:gd name="T12" fmla="*/ 0 w 99"/>
                  <a:gd name="T13" fmla="*/ 114 h 134"/>
                  <a:gd name="T14" fmla="*/ 50 w 99"/>
                  <a:gd name="T15" fmla="*/ 134 h 134"/>
                  <a:gd name="T16" fmla="*/ 99 w 99"/>
                  <a:gd name="T17" fmla="*/ 105 h 134"/>
                  <a:gd name="T18" fmla="*/ 99 w 99"/>
                  <a:gd name="T19" fmla="*/ 68 h 134"/>
                  <a:gd name="T20" fmla="*/ 50 w 99"/>
                  <a:gd name="T21" fmla="*/ 2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9" h="134">
                    <a:moveTo>
                      <a:pt x="50" y="2"/>
                    </a:moveTo>
                    <a:cubicBezTo>
                      <a:pt x="89" y="59"/>
                      <a:pt x="89" y="59"/>
                      <a:pt x="89" y="59"/>
                    </a:cubicBezTo>
                    <a:cubicBezTo>
                      <a:pt x="89" y="86"/>
                      <a:pt x="89" y="86"/>
                      <a:pt x="89" y="86"/>
                    </a:cubicBezTo>
                    <a:cubicBezTo>
                      <a:pt x="59" y="68"/>
                      <a:pt x="59" y="68"/>
                      <a:pt x="59" y="68"/>
                    </a:cubicBezTo>
                    <a:cubicBezTo>
                      <a:pt x="50" y="2"/>
                      <a:pt x="50" y="2"/>
                      <a:pt x="50" y="2"/>
                    </a:cubicBezTo>
                    <a:cubicBezTo>
                      <a:pt x="50" y="2"/>
                      <a:pt x="0" y="0"/>
                      <a:pt x="0" y="34"/>
                    </a:cubicBezTo>
                    <a:cubicBezTo>
                      <a:pt x="0" y="68"/>
                      <a:pt x="0" y="114"/>
                      <a:pt x="0" y="114"/>
                    </a:cubicBezTo>
                    <a:cubicBezTo>
                      <a:pt x="0" y="114"/>
                      <a:pt x="5" y="134"/>
                      <a:pt x="50" y="134"/>
                    </a:cubicBezTo>
                    <a:cubicBezTo>
                      <a:pt x="94" y="134"/>
                      <a:pt x="99" y="121"/>
                      <a:pt x="99" y="105"/>
                    </a:cubicBezTo>
                    <a:cubicBezTo>
                      <a:pt x="99" y="89"/>
                      <a:pt x="99" y="68"/>
                      <a:pt x="99" y="68"/>
                    </a:cubicBezTo>
                    <a:cubicBezTo>
                      <a:pt x="99" y="68"/>
                      <a:pt x="88" y="2"/>
                      <a:pt x="5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21" name="Oval 455"/>
              <p:cNvSpPr>
                <a:spLocks noChangeArrowheads="1"/>
              </p:cNvSpPr>
              <p:nvPr/>
            </p:nvSpPr>
            <p:spPr bwMode="auto">
              <a:xfrm>
                <a:off x="10063004" y="2954772"/>
                <a:ext cx="132715" cy="1550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grpSp>
        <p:nvGrpSpPr>
          <p:cNvPr id="326" name="组合 325"/>
          <p:cNvGrpSpPr/>
          <p:nvPr/>
        </p:nvGrpSpPr>
        <p:grpSpPr>
          <a:xfrm>
            <a:off x="5691444" y="2397197"/>
            <a:ext cx="846596" cy="818421"/>
            <a:chOff x="7588591" y="2967663"/>
            <a:chExt cx="1128795" cy="1091228"/>
          </a:xfrm>
        </p:grpSpPr>
        <p:grpSp>
          <p:nvGrpSpPr>
            <p:cNvPr id="327" name="组合 326"/>
            <p:cNvGrpSpPr/>
            <p:nvPr/>
          </p:nvGrpSpPr>
          <p:grpSpPr>
            <a:xfrm>
              <a:off x="7588591" y="2967663"/>
              <a:ext cx="1128795" cy="1091228"/>
              <a:chOff x="4565675" y="764773"/>
              <a:chExt cx="2003843" cy="1937151"/>
            </a:xfrm>
          </p:grpSpPr>
          <p:sp>
            <p:nvSpPr>
              <p:cNvPr id="333" name="椭圆 332"/>
              <p:cNvSpPr/>
              <p:nvPr/>
            </p:nvSpPr>
            <p:spPr>
              <a:xfrm>
                <a:off x="4565675" y="907548"/>
                <a:ext cx="1794376" cy="1794376"/>
              </a:xfrm>
              <a:prstGeom prst="ellipse">
                <a:avLst/>
              </a:prstGeom>
              <a:gradFill>
                <a:gsLst>
                  <a:gs pos="20000">
                    <a:schemeClr val="bg1"/>
                  </a:gs>
                  <a:gs pos="92000">
                    <a:srgbClr val="C7C8C4"/>
                  </a:gs>
                </a:gsLst>
                <a:lin ang="8400000" scaled="0"/>
              </a:gradFill>
              <a:ln>
                <a:noFill/>
              </a:ln>
              <a:effectLst>
                <a:outerShdw blurRad="165100" dist="76200" dir="8100000" algn="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34" name="椭圆 333"/>
              <p:cNvSpPr/>
              <p:nvPr/>
            </p:nvSpPr>
            <p:spPr>
              <a:xfrm>
                <a:off x="4776826" y="1118698"/>
                <a:ext cx="1372075" cy="1372076"/>
              </a:xfrm>
              <a:prstGeom prst="ellipse">
                <a:avLst/>
              </a:prstGeom>
              <a:solidFill>
                <a:srgbClr val="368044"/>
              </a:solidFill>
              <a:ln w="15875">
                <a:gradFill>
                  <a:gsLst>
                    <a:gs pos="0">
                      <a:schemeClr val="bg1">
                        <a:lumMod val="65000"/>
                      </a:schemeClr>
                    </a:gs>
                    <a:gs pos="100000">
                      <a:schemeClr val="bg1"/>
                    </a:gs>
                  </a:gsLst>
                  <a:lin ang="8400000" scaled="0"/>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35" name="椭圆 334"/>
              <p:cNvSpPr/>
              <p:nvPr/>
            </p:nvSpPr>
            <p:spPr>
              <a:xfrm>
                <a:off x="5484020" y="764773"/>
                <a:ext cx="1085498" cy="830792"/>
              </a:xfrm>
              <a:prstGeom prst="ellipse">
                <a:avLst/>
              </a:prstGeom>
              <a:gradFill flip="none" rotWithShape="1">
                <a:gsLst>
                  <a:gs pos="32000">
                    <a:srgbClr val="FFFFFF">
                      <a:alpha val="17000"/>
                    </a:srgbClr>
                  </a:gs>
                  <a:gs pos="6000">
                    <a:schemeClr val="bg1">
                      <a:alpha val="70000"/>
                    </a:schemeClr>
                  </a:gs>
                  <a:gs pos="67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336" name="任意多边形 335"/>
              <p:cNvSpPr/>
              <p:nvPr/>
            </p:nvSpPr>
            <p:spPr>
              <a:xfrm>
                <a:off x="4783198" y="1133314"/>
                <a:ext cx="1314800" cy="771793"/>
              </a:xfrm>
              <a:custGeom>
                <a:avLst/>
                <a:gdLst>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710447 w 1314800"/>
                  <a:gd name="connsiteY3" fmla="*/ 771229 h 771793"/>
                  <a:gd name="connsiteX4" fmla="*/ 686038 w 1314800"/>
                  <a:gd name="connsiteY4" fmla="*/ 771793 h 771793"/>
                  <a:gd name="connsiteX5" fmla="*/ 0 w 1314800"/>
                  <a:gd name="connsiteY5" fmla="*/ 686038 h 771793"/>
                  <a:gd name="connsiteX6" fmla="*/ 686038 w 1314800"/>
                  <a:gd name="connsiteY6"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 name="connsiteX0" fmla="*/ 686038 w 1314800"/>
                  <a:gd name="connsiteY0" fmla="*/ 0 h 771793"/>
                  <a:gd name="connsiteX1" fmla="*/ 1254912 w 1314800"/>
                  <a:gd name="connsiteY1" fmla="*/ 302468 h 771793"/>
                  <a:gd name="connsiteX2" fmla="*/ 1314800 w 1314800"/>
                  <a:gd name="connsiteY2" fmla="*/ 412803 h 771793"/>
                  <a:gd name="connsiteX3" fmla="*/ 686038 w 1314800"/>
                  <a:gd name="connsiteY3" fmla="*/ 771793 h 771793"/>
                  <a:gd name="connsiteX4" fmla="*/ 0 w 1314800"/>
                  <a:gd name="connsiteY4" fmla="*/ 686038 h 771793"/>
                  <a:gd name="connsiteX5" fmla="*/ 686038 w 1314800"/>
                  <a:gd name="connsiteY5" fmla="*/ 0 h 771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314800" h="771793">
                    <a:moveTo>
                      <a:pt x="686038" y="0"/>
                    </a:moveTo>
                    <a:cubicBezTo>
                      <a:pt x="922843" y="0"/>
                      <a:pt x="1131626" y="119981"/>
                      <a:pt x="1254912" y="302468"/>
                    </a:cubicBezTo>
                    <a:lnTo>
                      <a:pt x="1314800" y="412803"/>
                    </a:lnTo>
                    <a:cubicBezTo>
                      <a:pt x="1219988" y="491024"/>
                      <a:pt x="928793" y="749877"/>
                      <a:pt x="686038" y="771793"/>
                    </a:cubicBezTo>
                    <a:cubicBezTo>
                      <a:pt x="371604" y="771793"/>
                      <a:pt x="57170" y="743208"/>
                      <a:pt x="0" y="686038"/>
                    </a:cubicBezTo>
                    <a:cubicBezTo>
                      <a:pt x="0" y="307150"/>
                      <a:pt x="307150" y="0"/>
                      <a:pt x="686038" y="0"/>
                    </a:cubicBezTo>
                    <a:close/>
                  </a:path>
                </a:pathLst>
              </a:custGeom>
              <a:solidFill>
                <a:schemeClr val="bg1">
                  <a:alpha val="10000"/>
                </a:schemeClr>
              </a:solidFill>
              <a:ln w="158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28" name="组合 327"/>
            <p:cNvGrpSpPr/>
            <p:nvPr/>
          </p:nvGrpSpPr>
          <p:grpSpPr>
            <a:xfrm>
              <a:off x="7941651" y="3349411"/>
              <a:ext cx="271565" cy="405922"/>
              <a:chOff x="10182016" y="3597432"/>
              <a:chExt cx="481093" cy="719115"/>
            </a:xfrm>
            <a:solidFill>
              <a:schemeClr val="bg1"/>
            </a:solidFill>
            <a:effectLst/>
          </p:grpSpPr>
          <p:sp>
            <p:nvSpPr>
              <p:cNvPr id="329" name="Freeform 456"/>
              <p:cNvSpPr>
                <a:spLocks noEditPoints="1"/>
              </p:cNvSpPr>
              <p:nvPr/>
            </p:nvSpPr>
            <p:spPr bwMode="auto">
              <a:xfrm>
                <a:off x="10274339" y="3841224"/>
                <a:ext cx="388770" cy="347657"/>
              </a:xfrm>
              <a:custGeom>
                <a:avLst/>
                <a:gdLst>
                  <a:gd name="T0" fmla="*/ 148 w 228"/>
                  <a:gd name="T1" fmla="*/ 0 h 204"/>
                  <a:gd name="T2" fmla="*/ 148 w 228"/>
                  <a:gd name="T3" fmla="*/ 0 h 204"/>
                  <a:gd name="T4" fmla="*/ 114 w 228"/>
                  <a:gd name="T5" fmla="*/ 13 h 204"/>
                  <a:gd name="T6" fmla="*/ 80 w 228"/>
                  <a:gd name="T7" fmla="*/ 0 h 204"/>
                  <a:gd name="T8" fmla="*/ 0 w 228"/>
                  <a:gd name="T9" fmla="*/ 80 h 204"/>
                  <a:gd name="T10" fmla="*/ 0 w 228"/>
                  <a:gd name="T11" fmla="*/ 98 h 204"/>
                  <a:gd name="T12" fmla="*/ 7 w 228"/>
                  <a:gd name="T13" fmla="*/ 84 h 204"/>
                  <a:gd name="T14" fmla="*/ 17 w 228"/>
                  <a:gd name="T15" fmla="*/ 84 h 204"/>
                  <a:gd name="T16" fmla="*/ 93 w 228"/>
                  <a:gd name="T17" fmla="*/ 137 h 204"/>
                  <a:gd name="T18" fmla="*/ 93 w 228"/>
                  <a:gd name="T19" fmla="*/ 204 h 204"/>
                  <a:gd name="T20" fmla="*/ 104 w 228"/>
                  <a:gd name="T21" fmla="*/ 204 h 204"/>
                  <a:gd name="T22" fmla="*/ 124 w 228"/>
                  <a:gd name="T23" fmla="*/ 204 h 204"/>
                  <a:gd name="T24" fmla="*/ 228 w 228"/>
                  <a:gd name="T25" fmla="*/ 167 h 204"/>
                  <a:gd name="T26" fmla="*/ 228 w 228"/>
                  <a:gd name="T27" fmla="*/ 80 h 204"/>
                  <a:gd name="T28" fmla="*/ 148 w 228"/>
                  <a:gd name="T29" fmla="*/ 0 h 204"/>
                  <a:gd name="T30" fmla="*/ 114 w 228"/>
                  <a:gd name="T31" fmla="*/ 151 h 204"/>
                  <a:gd name="T32" fmla="*/ 101 w 228"/>
                  <a:gd name="T33" fmla="*/ 132 h 204"/>
                  <a:gd name="T34" fmla="*/ 87 w 228"/>
                  <a:gd name="T35" fmla="*/ 112 h 204"/>
                  <a:gd name="T36" fmla="*/ 114 w 228"/>
                  <a:gd name="T37" fmla="*/ 13 h 204"/>
                  <a:gd name="T38" fmla="*/ 141 w 228"/>
                  <a:gd name="T39" fmla="*/ 112 h 204"/>
                  <a:gd name="T40" fmla="*/ 114 w 228"/>
                  <a:gd name="T41" fmla="*/ 151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28" h="204">
                    <a:moveTo>
                      <a:pt x="148" y="0"/>
                    </a:moveTo>
                    <a:cubicBezTo>
                      <a:pt x="148" y="0"/>
                      <a:pt x="148" y="0"/>
                      <a:pt x="148" y="0"/>
                    </a:cubicBezTo>
                    <a:cubicBezTo>
                      <a:pt x="114" y="13"/>
                      <a:pt x="114" y="13"/>
                      <a:pt x="114" y="13"/>
                    </a:cubicBezTo>
                    <a:cubicBezTo>
                      <a:pt x="80" y="0"/>
                      <a:pt x="80" y="0"/>
                      <a:pt x="80" y="0"/>
                    </a:cubicBezTo>
                    <a:cubicBezTo>
                      <a:pt x="50" y="9"/>
                      <a:pt x="0" y="30"/>
                      <a:pt x="0" y="80"/>
                    </a:cubicBezTo>
                    <a:cubicBezTo>
                      <a:pt x="0" y="87"/>
                      <a:pt x="0" y="92"/>
                      <a:pt x="0" y="98"/>
                    </a:cubicBezTo>
                    <a:cubicBezTo>
                      <a:pt x="5" y="90"/>
                      <a:pt x="7" y="84"/>
                      <a:pt x="7" y="84"/>
                    </a:cubicBezTo>
                    <a:cubicBezTo>
                      <a:pt x="17" y="84"/>
                      <a:pt x="17" y="84"/>
                      <a:pt x="17" y="84"/>
                    </a:cubicBezTo>
                    <a:cubicBezTo>
                      <a:pt x="17" y="84"/>
                      <a:pt x="33" y="137"/>
                      <a:pt x="93" y="137"/>
                    </a:cubicBezTo>
                    <a:cubicBezTo>
                      <a:pt x="93" y="204"/>
                      <a:pt x="93" y="204"/>
                      <a:pt x="93" y="204"/>
                    </a:cubicBezTo>
                    <a:cubicBezTo>
                      <a:pt x="97" y="204"/>
                      <a:pt x="100" y="204"/>
                      <a:pt x="104" y="204"/>
                    </a:cubicBezTo>
                    <a:cubicBezTo>
                      <a:pt x="124" y="204"/>
                      <a:pt x="124" y="204"/>
                      <a:pt x="124" y="204"/>
                    </a:cubicBezTo>
                    <a:cubicBezTo>
                      <a:pt x="225" y="204"/>
                      <a:pt x="228" y="167"/>
                      <a:pt x="228" y="167"/>
                    </a:cubicBezTo>
                    <a:cubicBezTo>
                      <a:pt x="228" y="167"/>
                      <a:pt x="228" y="154"/>
                      <a:pt x="228" y="80"/>
                    </a:cubicBezTo>
                    <a:cubicBezTo>
                      <a:pt x="228" y="30"/>
                      <a:pt x="178" y="9"/>
                      <a:pt x="148" y="0"/>
                    </a:cubicBezTo>
                    <a:close/>
                    <a:moveTo>
                      <a:pt x="114" y="151"/>
                    </a:moveTo>
                    <a:cubicBezTo>
                      <a:pt x="101" y="132"/>
                      <a:pt x="101" y="132"/>
                      <a:pt x="101" y="132"/>
                    </a:cubicBezTo>
                    <a:cubicBezTo>
                      <a:pt x="87" y="112"/>
                      <a:pt x="87" y="112"/>
                      <a:pt x="87" y="112"/>
                    </a:cubicBezTo>
                    <a:cubicBezTo>
                      <a:pt x="114" y="13"/>
                      <a:pt x="114" y="13"/>
                      <a:pt x="114" y="13"/>
                    </a:cubicBezTo>
                    <a:cubicBezTo>
                      <a:pt x="141" y="112"/>
                      <a:pt x="141" y="112"/>
                      <a:pt x="141" y="112"/>
                    </a:cubicBezTo>
                    <a:lnTo>
                      <a:pt x="11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0" name="Oval 457"/>
              <p:cNvSpPr>
                <a:spLocks noChangeArrowheads="1"/>
              </p:cNvSpPr>
              <p:nvPr/>
            </p:nvSpPr>
            <p:spPr bwMode="auto">
              <a:xfrm>
                <a:off x="10371712" y="3597432"/>
                <a:ext cx="195467" cy="227924"/>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1" name="Freeform 458"/>
              <p:cNvSpPr>
                <a:spLocks/>
              </p:cNvSpPr>
              <p:nvPr/>
            </p:nvSpPr>
            <p:spPr bwMode="auto">
              <a:xfrm>
                <a:off x="10241882" y="4125408"/>
                <a:ext cx="108913" cy="109634"/>
              </a:xfrm>
              <a:custGeom>
                <a:avLst/>
                <a:gdLst>
                  <a:gd name="T0" fmla="*/ 20 w 64"/>
                  <a:gd name="T1" fmla="*/ 2 h 64"/>
                  <a:gd name="T2" fmla="*/ 0 w 64"/>
                  <a:gd name="T3" fmla="*/ 32 h 64"/>
                  <a:gd name="T4" fmla="*/ 32 w 64"/>
                  <a:gd name="T5" fmla="*/ 64 h 64"/>
                  <a:gd name="T6" fmla="*/ 64 w 64"/>
                  <a:gd name="T7" fmla="*/ 32 h 64"/>
                  <a:gd name="T8" fmla="*/ 64 w 64"/>
                  <a:gd name="T9" fmla="*/ 31 h 64"/>
                  <a:gd name="T10" fmla="*/ 32 w 64"/>
                  <a:gd name="T11" fmla="*/ 0 h 64"/>
                  <a:gd name="T12" fmla="*/ 20 w 64"/>
                  <a:gd name="T13" fmla="*/ 2 h 64"/>
                </a:gdLst>
                <a:ahLst/>
                <a:cxnLst>
                  <a:cxn ang="0">
                    <a:pos x="T0" y="T1"/>
                  </a:cxn>
                  <a:cxn ang="0">
                    <a:pos x="T2" y="T3"/>
                  </a:cxn>
                  <a:cxn ang="0">
                    <a:pos x="T4" y="T5"/>
                  </a:cxn>
                  <a:cxn ang="0">
                    <a:pos x="T6" y="T7"/>
                  </a:cxn>
                  <a:cxn ang="0">
                    <a:pos x="T8" y="T9"/>
                  </a:cxn>
                  <a:cxn ang="0">
                    <a:pos x="T10" y="T11"/>
                  </a:cxn>
                  <a:cxn ang="0">
                    <a:pos x="T12" y="T13"/>
                  </a:cxn>
                </a:cxnLst>
                <a:rect l="0" t="0" r="r" b="b"/>
                <a:pathLst>
                  <a:path w="64" h="64">
                    <a:moveTo>
                      <a:pt x="20" y="2"/>
                    </a:moveTo>
                    <a:cubicBezTo>
                      <a:pt x="8" y="7"/>
                      <a:pt x="0" y="18"/>
                      <a:pt x="0" y="32"/>
                    </a:cubicBezTo>
                    <a:cubicBezTo>
                      <a:pt x="0" y="49"/>
                      <a:pt x="14" y="64"/>
                      <a:pt x="32" y="64"/>
                    </a:cubicBezTo>
                    <a:cubicBezTo>
                      <a:pt x="50" y="64"/>
                      <a:pt x="64" y="49"/>
                      <a:pt x="64" y="32"/>
                    </a:cubicBezTo>
                    <a:cubicBezTo>
                      <a:pt x="64" y="32"/>
                      <a:pt x="64" y="31"/>
                      <a:pt x="64" y="31"/>
                    </a:cubicBezTo>
                    <a:cubicBezTo>
                      <a:pt x="64" y="14"/>
                      <a:pt x="49" y="0"/>
                      <a:pt x="32" y="0"/>
                    </a:cubicBezTo>
                    <a:cubicBezTo>
                      <a:pt x="28" y="0"/>
                      <a:pt x="24" y="1"/>
                      <a:pt x="2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332" name="Freeform 459"/>
              <p:cNvSpPr>
                <a:spLocks noEditPoints="1"/>
              </p:cNvSpPr>
              <p:nvPr/>
            </p:nvSpPr>
            <p:spPr bwMode="auto">
              <a:xfrm>
                <a:off x="10182016" y="4011446"/>
                <a:ext cx="228646" cy="305101"/>
              </a:xfrm>
              <a:custGeom>
                <a:avLst/>
                <a:gdLst>
                  <a:gd name="T0" fmla="*/ 66 w 134"/>
                  <a:gd name="T1" fmla="*/ 0 h 179"/>
                  <a:gd name="T2" fmla="*/ 54 w 134"/>
                  <a:gd name="T3" fmla="*/ 18 h 179"/>
                  <a:gd name="T4" fmla="*/ 0 w 134"/>
                  <a:gd name="T5" fmla="*/ 48 h 179"/>
                  <a:gd name="T6" fmla="*/ 0 w 134"/>
                  <a:gd name="T7" fmla="*/ 117 h 179"/>
                  <a:gd name="T8" fmla="*/ 66 w 134"/>
                  <a:gd name="T9" fmla="*/ 179 h 179"/>
                  <a:gd name="T10" fmla="*/ 134 w 134"/>
                  <a:gd name="T11" fmla="*/ 116 h 179"/>
                  <a:gd name="T12" fmla="*/ 134 w 134"/>
                  <a:gd name="T13" fmla="*/ 104 h 179"/>
                  <a:gd name="T14" fmla="*/ 134 w 134"/>
                  <a:gd name="T15" fmla="*/ 48 h 179"/>
                  <a:gd name="T16" fmla="*/ 66 w 134"/>
                  <a:gd name="T17" fmla="*/ 0 h 179"/>
                  <a:gd name="T18" fmla="*/ 107 w 134"/>
                  <a:gd name="T19" fmla="*/ 99 h 179"/>
                  <a:gd name="T20" fmla="*/ 107 w 134"/>
                  <a:gd name="T21" fmla="*/ 100 h 179"/>
                  <a:gd name="T22" fmla="*/ 67 w 134"/>
                  <a:gd name="T23" fmla="*/ 139 h 179"/>
                  <a:gd name="T24" fmla="*/ 27 w 134"/>
                  <a:gd name="T25" fmla="*/ 99 h 179"/>
                  <a:gd name="T26" fmla="*/ 54 w 134"/>
                  <a:gd name="T27" fmla="*/ 60 h 179"/>
                  <a:gd name="T28" fmla="*/ 67 w 134"/>
                  <a:gd name="T29" fmla="*/ 58 h 179"/>
                  <a:gd name="T30" fmla="*/ 107 w 134"/>
                  <a:gd name="T31" fmla="*/ 9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4" h="179">
                    <a:moveTo>
                      <a:pt x="66" y="0"/>
                    </a:moveTo>
                    <a:cubicBezTo>
                      <a:pt x="66" y="0"/>
                      <a:pt x="62" y="9"/>
                      <a:pt x="54" y="18"/>
                    </a:cubicBezTo>
                    <a:cubicBezTo>
                      <a:pt x="44" y="30"/>
                      <a:pt x="27" y="45"/>
                      <a:pt x="0" y="48"/>
                    </a:cubicBezTo>
                    <a:cubicBezTo>
                      <a:pt x="0" y="117"/>
                      <a:pt x="0" y="117"/>
                      <a:pt x="0" y="117"/>
                    </a:cubicBezTo>
                    <a:cubicBezTo>
                      <a:pt x="0" y="153"/>
                      <a:pt x="66" y="179"/>
                      <a:pt x="66" y="179"/>
                    </a:cubicBezTo>
                    <a:cubicBezTo>
                      <a:pt x="124" y="164"/>
                      <a:pt x="134" y="116"/>
                      <a:pt x="134" y="116"/>
                    </a:cubicBezTo>
                    <a:cubicBezTo>
                      <a:pt x="134" y="104"/>
                      <a:pt x="134" y="104"/>
                      <a:pt x="134" y="104"/>
                    </a:cubicBezTo>
                    <a:cubicBezTo>
                      <a:pt x="134" y="48"/>
                      <a:pt x="134" y="48"/>
                      <a:pt x="134" y="48"/>
                    </a:cubicBezTo>
                    <a:cubicBezTo>
                      <a:pt x="81" y="46"/>
                      <a:pt x="66" y="0"/>
                      <a:pt x="66" y="0"/>
                    </a:cubicBezTo>
                    <a:close/>
                    <a:moveTo>
                      <a:pt x="107" y="99"/>
                    </a:moveTo>
                    <a:cubicBezTo>
                      <a:pt x="107" y="99"/>
                      <a:pt x="107" y="100"/>
                      <a:pt x="107" y="100"/>
                    </a:cubicBezTo>
                    <a:cubicBezTo>
                      <a:pt x="106" y="122"/>
                      <a:pt x="89" y="139"/>
                      <a:pt x="67" y="139"/>
                    </a:cubicBezTo>
                    <a:cubicBezTo>
                      <a:pt x="45" y="139"/>
                      <a:pt x="27" y="121"/>
                      <a:pt x="27" y="99"/>
                    </a:cubicBezTo>
                    <a:cubicBezTo>
                      <a:pt x="27" y="81"/>
                      <a:pt x="38" y="66"/>
                      <a:pt x="54" y="60"/>
                    </a:cubicBezTo>
                    <a:cubicBezTo>
                      <a:pt x="58" y="59"/>
                      <a:pt x="63" y="58"/>
                      <a:pt x="67" y="58"/>
                    </a:cubicBezTo>
                    <a:cubicBezTo>
                      <a:pt x="89" y="58"/>
                      <a:pt x="107" y="76"/>
                      <a:pt x="107"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sp>
        <p:nvSpPr>
          <p:cNvPr id="337" name="文本框 336"/>
          <p:cNvSpPr txBox="1"/>
          <p:nvPr/>
        </p:nvSpPr>
        <p:spPr>
          <a:xfrm>
            <a:off x="1736729" y="2454186"/>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338" name="文本框 337"/>
          <p:cNvSpPr txBox="1"/>
          <p:nvPr/>
        </p:nvSpPr>
        <p:spPr>
          <a:xfrm>
            <a:off x="4206905" y="2454186"/>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339" name="文本框 338"/>
          <p:cNvSpPr txBox="1"/>
          <p:nvPr/>
        </p:nvSpPr>
        <p:spPr>
          <a:xfrm>
            <a:off x="6674487" y="2454186"/>
            <a:ext cx="1306837" cy="819455"/>
          </a:xfrm>
          <a:prstGeom prst="rect">
            <a:avLst/>
          </a:prstGeom>
          <a:noFill/>
        </p:spPr>
        <p:txBody>
          <a:bodyPr wrap="square" rtlCol="0">
            <a:spAutoFit/>
          </a:bodyPr>
          <a:lstStyle/>
          <a:p>
            <a:pPr>
              <a:lnSpc>
                <a:spcPct val="150000"/>
              </a:lnSpc>
            </a:pP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Tree>
    <p:extLst>
      <p:ext uri="{BB962C8B-B14F-4D97-AF65-F5344CB8AC3E}">
        <p14:creationId xmlns:p14="http://schemas.microsoft.com/office/powerpoint/2010/main" val="3785940473"/>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grpId="0" nodeType="afterEffect" p14:presetBounceEnd="40000">
                                      <p:stCondLst>
                                        <p:cond delay="0"/>
                                      </p:stCondLst>
                                      <p:childTnLst>
                                        <p:set>
                                          <p:cBhvr>
                                            <p:cTn id="22" dur="1" fill="hold">
                                              <p:stCondLst>
                                                <p:cond delay="0"/>
                                              </p:stCondLst>
                                            </p:cTn>
                                            <p:tgtEl>
                                              <p:spTgt spid="279"/>
                                            </p:tgtEl>
                                            <p:attrNameLst>
                                              <p:attrName>style.visibility</p:attrName>
                                            </p:attrNameLst>
                                          </p:cBhvr>
                                          <p:to>
                                            <p:strVal val="visible"/>
                                          </p:to>
                                        </p:set>
                                        <p:anim calcmode="lin" valueType="num" p14:bounceEnd="40000">
                                          <p:cBhvr additive="base">
                                            <p:cTn id="23" dur="1500" fill="hold"/>
                                            <p:tgtEl>
                                              <p:spTgt spid="279"/>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279"/>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14:presetBounceEnd="40000">
                                      <p:stCondLst>
                                        <p:cond delay="250"/>
                                      </p:stCondLst>
                                      <p:childTnLst>
                                        <p:set>
                                          <p:cBhvr>
                                            <p:cTn id="26" dur="1" fill="hold">
                                              <p:stCondLst>
                                                <p:cond delay="0"/>
                                              </p:stCondLst>
                                            </p:cTn>
                                            <p:tgtEl>
                                              <p:spTgt spid="278"/>
                                            </p:tgtEl>
                                            <p:attrNameLst>
                                              <p:attrName>style.visibility</p:attrName>
                                            </p:attrNameLst>
                                          </p:cBhvr>
                                          <p:to>
                                            <p:strVal val="visible"/>
                                          </p:to>
                                        </p:set>
                                        <p:anim calcmode="lin" valueType="num" p14:bounceEnd="40000">
                                          <p:cBhvr additive="base">
                                            <p:cTn id="27" dur="1500" fill="hold"/>
                                            <p:tgtEl>
                                              <p:spTgt spid="278"/>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278"/>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14:presetBounceEnd="40000">
                                      <p:stCondLst>
                                        <p:cond delay="500"/>
                                      </p:stCondLst>
                                      <p:childTnLst>
                                        <p:set>
                                          <p:cBhvr>
                                            <p:cTn id="30" dur="1" fill="hold">
                                              <p:stCondLst>
                                                <p:cond delay="0"/>
                                              </p:stCondLst>
                                            </p:cTn>
                                            <p:tgtEl>
                                              <p:spTgt spid="277"/>
                                            </p:tgtEl>
                                            <p:attrNameLst>
                                              <p:attrName>style.visibility</p:attrName>
                                            </p:attrNameLst>
                                          </p:cBhvr>
                                          <p:to>
                                            <p:strVal val="visible"/>
                                          </p:to>
                                        </p:set>
                                        <p:anim calcmode="lin" valueType="num" p14:bounceEnd="40000">
                                          <p:cBhvr additive="base">
                                            <p:cTn id="31" dur="1500" fill="hold"/>
                                            <p:tgtEl>
                                              <p:spTgt spid="277"/>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277"/>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326"/>
                                            </p:tgtEl>
                                            <p:attrNameLst>
                                              <p:attrName>style.visibility</p:attrName>
                                            </p:attrNameLst>
                                          </p:cBhvr>
                                          <p:to>
                                            <p:strVal val="visible"/>
                                          </p:to>
                                        </p:set>
                                        <p:anim calcmode="lin" valueType="num" p14:bounceEnd="40000">
                                          <p:cBhvr additive="base">
                                            <p:cTn id="35" dur="1500" fill="hold"/>
                                            <p:tgtEl>
                                              <p:spTgt spid="326"/>
                                            </p:tgtEl>
                                            <p:attrNameLst>
                                              <p:attrName>ppt_x</p:attrName>
                                            </p:attrNameLst>
                                          </p:cBhvr>
                                          <p:tavLst>
                                            <p:tav tm="0">
                                              <p:val>
                                                <p:strVal val="0-#ppt_w/2"/>
                                              </p:val>
                                            </p:tav>
                                            <p:tav tm="100000">
                                              <p:val>
                                                <p:strVal val="#ppt_x"/>
                                              </p:val>
                                            </p:tav>
                                          </p:tavLst>
                                        </p:anim>
                                        <p:anim calcmode="lin" valueType="num" p14:bounceEnd="40000">
                                          <p:cBhvr additive="base">
                                            <p:cTn id="36" dur="1500" fill="hold"/>
                                            <p:tgtEl>
                                              <p:spTgt spid="326"/>
                                            </p:tgtEl>
                                            <p:attrNameLst>
                                              <p:attrName>ppt_y</p:attrName>
                                            </p:attrNameLst>
                                          </p:cBhvr>
                                          <p:tavLst>
                                            <p:tav tm="0">
                                              <p:val>
                                                <p:strVal val="#ppt_y"/>
                                              </p:val>
                                            </p:tav>
                                            <p:tav tm="100000">
                                              <p:val>
                                                <p:strVal val="#ppt_y"/>
                                              </p:val>
                                            </p:tav>
                                          </p:tavLst>
                                        </p:anim>
                                      </p:childTnLst>
                                    </p:cTn>
                                  </p:par>
                                  <p:par>
                                    <p:cTn id="37" presetID="2" presetClass="entr" presetSubtype="8" accel="40000" fill="hold" nodeType="withEffect" p14:presetBounceEnd="40000">
                                      <p:stCondLst>
                                        <p:cond delay="1000"/>
                                      </p:stCondLst>
                                      <p:childTnLst>
                                        <p:set>
                                          <p:cBhvr>
                                            <p:cTn id="38" dur="1" fill="hold">
                                              <p:stCondLst>
                                                <p:cond delay="0"/>
                                              </p:stCondLst>
                                            </p:cTn>
                                            <p:tgtEl>
                                              <p:spTgt spid="303"/>
                                            </p:tgtEl>
                                            <p:attrNameLst>
                                              <p:attrName>style.visibility</p:attrName>
                                            </p:attrNameLst>
                                          </p:cBhvr>
                                          <p:to>
                                            <p:strVal val="visible"/>
                                          </p:to>
                                        </p:set>
                                        <p:anim calcmode="lin" valueType="num" p14:bounceEnd="40000">
                                          <p:cBhvr additive="base">
                                            <p:cTn id="39" dur="1500" fill="hold"/>
                                            <p:tgtEl>
                                              <p:spTgt spid="303"/>
                                            </p:tgtEl>
                                            <p:attrNameLst>
                                              <p:attrName>ppt_x</p:attrName>
                                            </p:attrNameLst>
                                          </p:cBhvr>
                                          <p:tavLst>
                                            <p:tav tm="0">
                                              <p:val>
                                                <p:strVal val="0-#ppt_w/2"/>
                                              </p:val>
                                            </p:tav>
                                            <p:tav tm="100000">
                                              <p:val>
                                                <p:strVal val="#ppt_x"/>
                                              </p:val>
                                            </p:tav>
                                          </p:tavLst>
                                        </p:anim>
                                        <p:anim calcmode="lin" valueType="num" p14:bounceEnd="40000">
                                          <p:cBhvr additive="base">
                                            <p:cTn id="40" dur="1500" fill="hold"/>
                                            <p:tgtEl>
                                              <p:spTgt spid="303"/>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14:presetBounceEnd="40000">
                                      <p:stCondLst>
                                        <p:cond delay="1250"/>
                                      </p:stCondLst>
                                      <p:childTnLst>
                                        <p:set>
                                          <p:cBhvr>
                                            <p:cTn id="42" dur="1" fill="hold">
                                              <p:stCondLst>
                                                <p:cond delay="0"/>
                                              </p:stCondLst>
                                            </p:cTn>
                                            <p:tgtEl>
                                              <p:spTgt spid="289"/>
                                            </p:tgtEl>
                                            <p:attrNameLst>
                                              <p:attrName>style.visibility</p:attrName>
                                            </p:attrNameLst>
                                          </p:cBhvr>
                                          <p:to>
                                            <p:strVal val="visible"/>
                                          </p:to>
                                        </p:set>
                                        <p:anim calcmode="lin" valueType="num" p14:bounceEnd="40000">
                                          <p:cBhvr additive="base">
                                            <p:cTn id="43" dur="1500" fill="hold"/>
                                            <p:tgtEl>
                                              <p:spTgt spid="289"/>
                                            </p:tgtEl>
                                            <p:attrNameLst>
                                              <p:attrName>ppt_x</p:attrName>
                                            </p:attrNameLst>
                                          </p:cBhvr>
                                          <p:tavLst>
                                            <p:tav tm="0">
                                              <p:val>
                                                <p:strVal val="0-#ppt_w/2"/>
                                              </p:val>
                                            </p:tav>
                                            <p:tav tm="100000">
                                              <p:val>
                                                <p:strVal val="#ppt_x"/>
                                              </p:val>
                                            </p:tav>
                                          </p:tavLst>
                                        </p:anim>
                                        <p:anim calcmode="lin" valueType="num" p14:bounceEnd="40000">
                                          <p:cBhvr additive="base">
                                            <p:cTn id="44" dur="1500" fill="hold"/>
                                            <p:tgtEl>
                                              <p:spTgt spid="289"/>
                                            </p:tgtEl>
                                            <p:attrNameLst>
                                              <p:attrName>ppt_y</p:attrName>
                                            </p:attrNameLst>
                                          </p:cBhvr>
                                          <p:tavLst>
                                            <p:tav tm="0">
                                              <p:val>
                                                <p:strVal val="#ppt_y"/>
                                              </p:val>
                                            </p:tav>
                                            <p:tav tm="100000">
                                              <p:val>
                                                <p:strVal val="#ppt_y"/>
                                              </p:val>
                                            </p:tav>
                                          </p:tavLst>
                                        </p:anim>
                                      </p:childTnLst>
                                    </p:cTn>
                                  </p:par>
                                </p:childTnLst>
                              </p:cTn>
                            </p:par>
                            <p:par>
                              <p:cTn id="45" fill="hold">
                                <p:stCondLst>
                                  <p:cond delay="4750"/>
                                </p:stCondLst>
                                <p:childTnLst>
                                  <p:par>
                                    <p:cTn id="46" presetID="22" presetClass="entr" presetSubtype="8" fill="hold" nodeType="afterEffect">
                                      <p:stCondLst>
                                        <p:cond delay="0"/>
                                      </p:stCondLst>
                                      <p:childTnLst>
                                        <p:set>
                                          <p:cBhvr>
                                            <p:cTn id="47" dur="1" fill="hold">
                                              <p:stCondLst>
                                                <p:cond delay="0"/>
                                              </p:stCondLst>
                                            </p:cTn>
                                            <p:tgtEl>
                                              <p:spTgt spid="280"/>
                                            </p:tgtEl>
                                            <p:attrNameLst>
                                              <p:attrName>style.visibility</p:attrName>
                                            </p:attrNameLst>
                                          </p:cBhvr>
                                          <p:to>
                                            <p:strVal val="visible"/>
                                          </p:to>
                                        </p:set>
                                        <p:animEffect transition="in" filter="wipe(left)">
                                          <p:cBhvr>
                                            <p:cTn id="48" dur="500"/>
                                            <p:tgtEl>
                                              <p:spTgt spid="280"/>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283"/>
                                            </p:tgtEl>
                                            <p:attrNameLst>
                                              <p:attrName>style.visibility</p:attrName>
                                            </p:attrNameLst>
                                          </p:cBhvr>
                                          <p:to>
                                            <p:strVal val="visible"/>
                                          </p:to>
                                        </p:set>
                                        <p:animEffect transition="in" filter="wipe(left)">
                                          <p:cBhvr>
                                            <p:cTn id="52" dur="500"/>
                                            <p:tgtEl>
                                              <p:spTgt spid="283"/>
                                            </p:tgtEl>
                                          </p:cBhvr>
                                        </p:animEffect>
                                      </p:childTnLst>
                                    </p:cTn>
                                  </p:par>
                                </p:childTnLst>
                              </p:cTn>
                            </p:par>
                            <p:par>
                              <p:cTn id="53" fill="hold">
                                <p:stCondLst>
                                  <p:cond delay="5750"/>
                                </p:stCondLst>
                                <p:childTnLst>
                                  <p:par>
                                    <p:cTn id="54" presetID="22" presetClass="entr" presetSubtype="8" fill="hold" nodeType="afterEffect">
                                      <p:stCondLst>
                                        <p:cond delay="0"/>
                                      </p:stCondLst>
                                      <p:childTnLst>
                                        <p:set>
                                          <p:cBhvr>
                                            <p:cTn id="55" dur="1" fill="hold">
                                              <p:stCondLst>
                                                <p:cond delay="0"/>
                                              </p:stCondLst>
                                            </p:cTn>
                                            <p:tgtEl>
                                              <p:spTgt spid="286"/>
                                            </p:tgtEl>
                                            <p:attrNameLst>
                                              <p:attrName>style.visibility</p:attrName>
                                            </p:attrNameLst>
                                          </p:cBhvr>
                                          <p:to>
                                            <p:strVal val="visible"/>
                                          </p:to>
                                        </p:set>
                                        <p:animEffect transition="in" filter="wipe(left)">
                                          <p:cBhvr>
                                            <p:cTn id="56" dur="500"/>
                                            <p:tgtEl>
                                              <p:spTgt spid="286"/>
                                            </p:tgtEl>
                                          </p:cBhvr>
                                        </p:animEffect>
                                      </p:childTnLst>
                                    </p:cTn>
                                  </p:par>
                                </p:childTnLst>
                              </p:cTn>
                            </p:par>
                            <p:par>
                              <p:cTn id="57" fill="hold">
                                <p:stCondLst>
                                  <p:cond delay="625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337"/>
                                            </p:tgtEl>
                                            <p:attrNameLst>
                                              <p:attrName>style.visibility</p:attrName>
                                            </p:attrNameLst>
                                          </p:cBhvr>
                                          <p:to>
                                            <p:strVal val="visible"/>
                                          </p:to>
                                        </p:set>
                                        <p:animEffect transition="in" filter="fade">
                                          <p:cBhvr>
                                            <p:cTn id="60" dur="500"/>
                                            <p:tgtEl>
                                              <p:spTgt spid="337"/>
                                            </p:tgtEl>
                                          </p:cBhvr>
                                        </p:animEffect>
                                      </p:childTnLst>
                                    </p:cTn>
                                  </p:par>
                                  <p:par>
                                    <p:cTn id="61" presetID="10" presetClass="entr" presetSubtype="0" fill="hold" grpId="0" nodeType="withEffect">
                                      <p:stCondLst>
                                        <p:cond delay="0"/>
                                      </p:stCondLst>
                                      <p:iterate type="lt">
                                        <p:tmPct val="10000"/>
                                      </p:iterate>
                                      <p:childTnLst>
                                        <p:set>
                                          <p:cBhvr>
                                            <p:cTn id="62" dur="1" fill="hold">
                                              <p:stCondLst>
                                                <p:cond delay="0"/>
                                              </p:stCondLst>
                                            </p:cTn>
                                            <p:tgtEl>
                                              <p:spTgt spid="338"/>
                                            </p:tgtEl>
                                            <p:attrNameLst>
                                              <p:attrName>style.visibility</p:attrName>
                                            </p:attrNameLst>
                                          </p:cBhvr>
                                          <p:to>
                                            <p:strVal val="visible"/>
                                          </p:to>
                                        </p:set>
                                        <p:animEffect transition="in" filter="fade">
                                          <p:cBhvr>
                                            <p:cTn id="63" dur="500"/>
                                            <p:tgtEl>
                                              <p:spTgt spid="338"/>
                                            </p:tgtEl>
                                          </p:cBhvr>
                                        </p:animEffect>
                                      </p:childTnLst>
                                    </p:cTn>
                                  </p:par>
                                  <p:par>
                                    <p:cTn id="64" presetID="10" presetClass="entr" presetSubtype="0" fill="hold" grpId="0" nodeType="withEffect">
                                      <p:stCondLst>
                                        <p:cond delay="0"/>
                                      </p:stCondLst>
                                      <p:iterate type="lt">
                                        <p:tmPct val="10000"/>
                                      </p:iterate>
                                      <p:childTnLst>
                                        <p:set>
                                          <p:cBhvr>
                                            <p:cTn id="65" dur="1" fill="hold">
                                              <p:stCondLst>
                                                <p:cond delay="0"/>
                                              </p:stCondLst>
                                            </p:cTn>
                                            <p:tgtEl>
                                              <p:spTgt spid="339"/>
                                            </p:tgtEl>
                                            <p:attrNameLst>
                                              <p:attrName>style.visibility</p:attrName>
                                            </p:attrNameLst>
                                          </p:cBhvr>
                                          <p:to>
                                            <p:strVal val="visible"/>
                                          </p:to>
                                        </p:set>
                                        <p:animEffect transition="in" filter="fade">
                                          <p:cBhvr>
                                            <p:cTn id="66" dur="5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277" grpId="0" animBg="1"/>
          <p:bldP spid="278" grpId="0" animBg="1"/>
          <p:bldP spid="279" grpId="0" animBg="1"/>
          <p:bldP spid="337" grpId="0"/>
          <p:bldP spid="338" grpId="0"/>
          <p:bldP spid="33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grpId="0" nodeType="afterEffect">
                                      <p:stCondLst>
                                        <p:cond delay="0"/>
                                      </p:stCondLst>
                                      <p:childTnLst>
                                        <p:set>
                                          <p:cBhvr>
                                            <p:cTn id="22" dur="1" fill="hold">
                                              <p:stCondLst>
                                                <p:cond delay="0"/>
                                              </p:stCondLst>
                                            </p:cTn>
                                            <p:tgtEl>
                                              <p:spTgt spid="279"/>
                                            </p:tgtEl>
                                            <p:attrNameLst>
                                              <p:attrName>style.visibility</p:attrName>
                                            </p:attrNameLst>
                                          </p:cBhvr>
                                          <p:to>
                                            <p:strVal val="visible"/>
                                          </p:to>
                                        </p:set>
                                        <p:anim calcmode="lin" valueType="num">
                                          <p:cBhvr additive="base">
                                            <p:cTn id="23" dur="1500" fill="hold"/>
                                            <p:tgtEl>
                                              <p:spTgt spid="279"/>
                                            </p:tgtEl>
                                            <p:attrNameLst>
                                              <p:attrName>ppt_x</p:attrName>
                                            </p:attrNameLst>
                                          </p:cBhvr>
                                          <p:tavLst>
                                            <p:tav tm="0">
                                              <p:val>
                                                <p:strVal val="0-#ppt_w/2"/>
                                              </p:val>
                                            </p:tav>
                                            <p:tav tm="100000">
                                              <p:val>
                                                <p:strVal val="#ppt_x"/>
                                              </p:val>
                                            </p:tav>
                                          </p:tavLst>
                                        </p:anim>
                                        <p:anim calcmode="lin" valueType="num">
                                          <p:cBhvr additive="base">
                                            <p:cTn id="24" dur="1500" fill="hold"/>
                                            <p:tgtEl>
                                              <p:spTgt spid="279"/>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stCondLst>
                                        <p:cond delay="250"/>
                                      </p:stCondLst>
                                      <p:childTnLst>
                                        <p:set>
                                          <p:cBhvr>
                                            <p:cTn id="26" dur="1" fill="hold">
                                              <p:stCondLst>
                                                <p:cond delay="0"/>
                                              </p:stCondLst>
                                            </p:cTn>
                                            <p:tgtEl>
                                              <p:spTgt spid="278"/>
                                            </p:tgtEl>
                                            <p:attrNameLst>
                                              <p:attrName>style.visibility</p:attrName>
                                            </p:attrNameLst>
                                          </p:cBhvr>
                                          <p:to>
                                            <p:strVal val="visible"/>
                                          </p:to>
                                        </p:set>
                                        <p:anim calcmode="lin" valueType="num">
                                          <p:cBhvr additive="base">
                                            <p:cTn id="27" dur="1500" fill="hold"/>
                                            <p:tgtEl>
                                              <p:spTgt spid="278"/>
                                            </p:tgtEl>
                                            <p:attrNameLst>
                                              <p:attrName>ppt_x</p:attrName>
                                            </p:attrNameLst>
                                          </p:cBhvr>
                                          <p:tavLst>
                                            <p:tav tm="0">
                                              <p:val>
                                                <p:strVal val="0-#ppt_w/2"/>
                                              </p:val>
                                            </p:tav>
                                            <p:tav tm="100000">
                                              <p:val>
                                                <p:strVal val="#ppt_x"/>
                                              </p:val>
                                            </p:tav>
                                          </p:tavLst>
                                        </p:anim>
                                        <p:anim calcmode="lin" valueType="num">
                                          <p:cBhvr additive="base">
                                            <p:cTn id="28" dur="1500" fill="hold"/>
                                            <p:tgtEl>
                                              <p:spTgt spid="278"/>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stCondLst>
                                        <p:cond delay="500"/>
                                      </p:stCondLst>
                                      <p:childTnLst>
                                        <p:set>
                                          <p:cBhvr>
                                            <p:cTn id="30" dur="1" fill="hold">
                                              <p:stCondLst>
                                                <p:cond delay="0"/>
                                              </p:stCondLst>
                                            </p:cTn>
                                            <p:tgtEl>
                                              <p:spTgt spid="277"/>
                                            </p:tgtEl>
                                            <p:attrNameLst>
                                              <p:attrName>style.visibility</p:attrName>
                                            </p:attrNameLst>
                                          </p:cBhvr>
                                          <p:to>
                                            <p:strVal val="visible"/>
                                          </p:to>
                                        </p:set>
                                        <p:anim calcmode="lin" valueType="num">
                                          <p:cBhvr additive="base">
                                            <p:cTn id="31" dur="1500" fill="hold"/>
                                            <p:tgtEl>
                                              <p:spTgt spid="277"/>
                                            </p:tgtEl>
                                            <p:attrNameLst>
                                              <p:attrName>ppt_x</p:attrName>
                                            </p:attrNameLst>
                                          </p:cBhvr>
                                          <p:tavLst>
                                            <p:tav tm="0">
                                              <p:val>
                                                <p:strVal val="0-#ppt_w/2"/>
                                              </p:val>
                                            </p:tav>
                                            <p:tav tm="100000">
                                              <p:val>
                                                <p:strVal val="#ppt_x"/>
                                              </p:val>
                                            </p:tav>
                                          </p:tavLst>
                                        </p:anim>
                                        <p:anim calcmode="lin" valueType="num">
                                          <p:cBhvr additive="base">
                                            <p:cTn id="32" dur="1500" fill="hold"/>
                                            <p:tgtEl>
                                              <p:spTgt spid="277"/>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326"/>
                                            </p:tgtEl>
                                            <p:attrNameLst>
                                              <p:attrName>style.visibility</p:attrName>
                                            </p:attrNameLst>
                                          </p:cBhvr>
                                          <p:to>
                                            <p:strVal val="visible"/>
                                          </p:to>
                                        </p:set>
                                        <p:anim calcmode="lin" valueType="num">
                                          <p:cBhvr additive="base">
                                            <p:cTn id="35" dur="1500" fill="hold"/>
                                            <p:tgtEl>
                                              <p:spTgt spid="326"/>
                                            </p:tgtEl>
                                            <p:attrNameLst>
                                              <p:attrName>ppt_x</p:attrName>
                                            </p:attrNameLst>
                                          </p:cBhvr>
                                          <p:tavLst>
                                            <p:tav tm="0">
                                              <p:val>
                                                <p:strVal val="0-#ppt_w/2"/>
                                              </p:val>
                                            </p:tav>
                                            <p:tav tm="100000">
                                              <p:val>
                                                <p:strVal val="#ppt_x"/>
                                              </p:val>
                                            </p:tav>
                                          </p:tavLst>
                                        </p:anim>
                                        <p:anim calcmode="lin" valueType="num">
                                          <p:cBhvr additive="base">
                                            <p:cTn id="36" dur="1500" fill="hold"/>
                                            <p:tgtEl>
                                              <p:spTgt spid="326"/>
                                            </p:tgtEl>
                                            <p:attrNameLst>
                                              <p:attrName>ppt_y</p:attrName>
                                            </p:attrNameLst>
                                          </p:cBhvr>
                                          <p:tavLst>
                                            <p:tav tm="0">
                                              <p:val>
                                                <p:strVal val="#ppt_y"/>
                                              </p:val>
                                            </p:tav>
                                            <p:tav tm="100000">
                                              <p:val>
                                                <p:strVal val="#ppt_y"/>
                                              </p:val>
                                            </p:tav>
                                          </p:tavLst>
                                        </p:anim>
                                      </p:childTnLst>
                                    </p:cTn>
                                  </p:par>
                                  <p:par>
                                    <p:cTn id="37" presetID="2" presetClass="entr" presetSubtype="8" accel="40000" fill="hold" nodeType="withEffect">
                                      <p:stCondLst>
                                        <p:cond delay="1000"/>
                                      </p:stCondLst>
                                      <p:childTnLst>
                                        <p:set>
                                          <p:cBhvr>
                                            <p:cTn id="38" dur="1" fill="hold">
                                              <p:stCondLst>
                                                <p:cond delay="0"/>
                                              </p:stCondLst>
                                            </p:cTn>
                                            <p:tgtEl>
                                              <p:spTgt spid="303"/>
                                            </p:tgtEl>
                                            <p:attrNameLst>
                                              <p:attrName>style.visibility</p:attrName>
                                            </p:attrNameLst>
                                          </p:cBhvr>
                                          <p:to>
                                            <p:strVal val="visible"/>
                                          </p:to>
                                        </p:set>
                                        <p:anim calcmode="lin" valueType="num">
                                          <p:cBhvr additive="base">
                                            <p:cTn id="39" dur="1500" fill="hold"/>
                                            <p:tgtEl>
                                              <p:spTgt spid="303"/>
                                            </p:tgtEl>
                                            <p:attrNameLst>
                                              <p:attrName>ppt_x</p:attrName>
                                            </p:attrNameLst>
                                          </p:cBhvr>
                                          <p:tavLst>
                                            <p:tav tm="0">
                                              <p:val>
                                                <p:strVal val="0-#ppt_w/2"/>
                                              </p:val>
                                            </p:tav>
                                            <p:tav tm="100000">
                                              <p:val>
                                                <p:strVal val="#ppt_x"/>
                                              </p:val>
                                            </p:tav>
                                          </p:tavLst>
                                        </p:anim>
                                        <p:anim calcmode="lin" valueType="num">
                                          <p:cBhvr additive="base">
                                            <p:cTn id="40" dur="1500" fill="hold"/>
                                            <p:tgtEl>
                                              <p:spTgt spid="303"/>
                                            </p:tgtEl>
                                            <p:attrNameLst>
                                              <p:attrName>ppt_y</p:attrName>
                                            </p:attrNameLst>
                                          </p:cBhvr>
                                          <p:tavLst>
                                            <p:tav tm="0">
                                              <p:val>
                                                <p:strVal val="#ppt_y"/>
                                              </p:val>
                                            </p:tav>
                                            <p:tav tm="100000">
                                              <p:val>
                                                <p:strVal val="#ppt_y"/>
                                              </p:val>
                                            </p:tav>
                                          </p:tavLst>
                                        </p:anim>
                                      </p:childTnLst>
                                    </p:cTn>
                                  </p:par>
                                  <p:par>
                                    <p:cTn id="41" presetID="2" presetClass="entr" presetSubtype="8" accel="40000" fill="hold" nodeType="withEffect">
                                      <p:stCondLst>
                                        <p:cond delay="1250"/>
                                      </p:stCondLst>
                                      <p:childTnLst>
                                        <p:set>
                                          <p:cBhvr>
                                            <p:cTn id="42" dur="1" fill="hold">
                                              <p:stCondLst>
                                                <p:cond delay="0"/>
                                              </p:stCondLst>
                                            </p:cTn>
                                            <p:tgtEl>
                                              <p:spTgt spid="289"/>
                                            </p:tgtEl>
                                            <p:attrNameLst>
                                              <p:attrName>style.visibility</p:attrName>
                                            </p:attrNameLst>
                                          </p:cBhvr>
                                          <p:to>
                                            <p:strVal val="visible"/>
                                          </p:to>
                                        </p:set>
                                        <p:anim calcmode="lin" valueType="num">
                                          <p:cBhvr additive="base">
                                            <p:cTn id="43" dur="1500" fill="hold"/>
                                            <p:tgtEl>
                                              <p:spTgt spid="289"/>
                                            </p:tgtEl>
                                            <p:attrNameLst>
                                              <p:attrName>ppt_x</p:attrName>
                                            </p:attrNameLst>
                                          </p:cBhvr>
                                          <p:tavLst>
                                            <p:tav tm="0">
                                              <p:val>
                                                <p:strVal val="0-#ppt_w/2"/>
                                              </p:val>
                                            </p:tav>
                                            <p:tav tm="100000">
                                              <p:val>
                                                <p:strVal val="#ppt_x"/>
                                              </p:val>
                                            </p:tav>
                                          </p:tavLst>
                                        </p:anim>
                                        <p:anim calcmode="lin" valueType="num">
                                          <p:cBhvr additive="base">
                                            <p:cTn id="44" dur="1500" fill="hold"/>
                                            <p:tgtEl>
                                              <p:spTgt spid="289"/>
                                            </p:tgtEl>
                                            <p:attrNameLst>
                                              <p:attrName>ppt_y</p:attrName>
                                            </p:attrNameLst>
                                          </p:cBhvr>
                                          <p:tavLst>
                                            <p:tav tm="0">
                                              <p:val>
                                                <p:strVal val="#ppt_y"/>
                                              </p:val>
                                            </p:tav>
                                            <p:tav tm="100000">
                                              <p:val>
                                                <p:strVal val="#ppt_y"/>
                                              </p:val>
                                            </p:tav>
                                          </p:tavLst>
                                        </p:anim>
                                      </p:childTnLst>
                                    </p:cTn>
                                  </p:par>
                                </p:childTnLst>
                              </p:cTn>
                            </p:par>
                            <p:par>
                              <p:cTn id="45" fill="hold">
                                <p:stCondLst>
                                  <p:cond delay="4750"/>
                                </p:stCondLst>
                                <p:childTnLst>
                                  <p:par>
                                    <p:cTn id="46" presetID="22" presetClass="entr" presetSubtype="8" fill="hold" nodeType="afterEffect">
                                      <p:stCondLst>
                                        <p:cond delay="0"/>
                                      </p:stCondLst>
                                      <p:childTnLst>
                                        <p:set>
                                          <p:cBhvr>
                                            <p:cTn id="47" dur="1" fill="hold">
                                              <p:stCondLst>
                                                <p:cond delay="0"/>
                                              </p:stCondLst>
                                            </p:cTn>
                                            <p:tgtEl>
                                              <p:spTgt spid="280"/>
                                            </p:tgtEl>
                                            <p:attrNameLst>
                                              <p:attrName>style.visibility</p:attrName>
                                            </p:attrNameLst>
                                          </p:cBhvr>
                                          <p:to>
                                            <p:strVal val="visible"/>
                                          </p:to>
                                        </p:set>
                                        <p:animEffect transition="in" filter="wipe(left)">
                                          <p:cBhvr>
                                            <p:cTn id="48" dur="500"/>
                                            <p:tgtEl>
                                              <p:spTgt spid="280"/>
                                            </p:tgtEl>
                                          </p:cBhvr>
                                        </p:animEffect>
                                      </p:childTnLst>
                                    </p:cTn>
                                  </p:par>
                                </p:childTnLst>
                              </p:cTn>
                            </p:par>
                            <p:par>
                              <p:cTn id="49" fill="hold">
                                <p:stCondLst>
                                  <p:cond delay="5250"/>
                                </p:stCondLst>
                                <p:childTnLst>
                                  <p:par>
                                    <p:cTn id="50" presetID="22" presetClass="entr" presetSubtype="8" fill="hold" nodeType="afterEffect">
                                      <p:stCondLst>
                                        <p:cond delay="0"/>
                                      </p:stCondLst>
                                      <p:childTnLst>
                                        <p:set>
                                          <p:cBhvr>
                                            <p:cTn id="51" dur="1" fill="hold">
                                              <p:stCondLst>
                                                <p:cond delay="0"/>
                                              </p:stCondLst>
                                            </p:cTn>
                                            <p:tgtEl>
                                              <p:spTgt spid="283"/>
                                            </p:tgtEl>
                                            <p:attrNameLst>
                                              <p:attrName>style.visibility</p:attrName>
                                            </p:attrNameLst>
                                          </p:cBhvr>
                                          <p:to>
                                            <p:strVal val="visible"/>
                                          </p:to>
                                        </p:set>
                                        <p:animEffect transition="in" filter="wipe(left)">
                                          <p:cBhvr>
                                            <p:cTn id="52" dur="500"/>
                                            <p:tgtEl>
                                              <p:spTgt spid="283"/>
                                            </p:tgtEl>
                                          </p:cBhvr>
                                        </p:animEffect>
                                      </p:childTnLst>
                                    </p:cTn>
                                  </p:par>
                                </p:childTnLst>
                              </p:cTn>
                            </p:par>
                            <p:par>
                              <p:cTn id="53" fill="hold">
                                <p:stCondLst>
                                  <p:cond delay="5750"/>
                                </p:stCondLst>
                                <p:childTnLst>
                                  <p:par>
                                    <p:cTn id="54" presetID="22" presetClass="entr" presetSubtype="8" fill="hold" nodeType="afterEffect">
                                      <p:stCondLst>
                                        <p:cond delay="0"/>
                                      </p:stCondLst>
                                      <p:childTnLst>
                                        <p:set>
                                          <p:cBhvr>
                                            <p:cTn id="55" dur="1" fill="hold">
                                              <p:stCondLst>
                                                <p:cond delay="0"/>
                                              </p:stCondLst>
                                            </p:cTn>
                                            <p:tgtEl>
                                              <p:spTgt spid="286"/>
                                            </p:tgtEl>
                                            <p:attrNameLst>
                                              <p:attrName>style.visibility</p:attrName>
                                            </p:attrNameLst>
                                          </p:cBhvr>
                                          <p:to>
                                            <p:strVal val="visible"/>
                                          </p:to>
                                        </p:set>
                                        <p:animEffect transition="in" filter="wipe(left)">
                                          <p:cBhvr>
                                            <p:cTn id="56" dur="500"/>
                                            <p:tgtEl>
                                              <p:spTgt spid="286"/>
                                            </p:tgtEl>
                                          </p:cBhvr>
                                        </p:animEffect>
                                      </p:childTnLst>
                                    </p:cTn>
                                  </p:par>
                                </p:childTnLst>
                              </p:cTn>
                            </p:par>
                            <p:par>
                              <p:cTn id="57" fill="hold">
                                <p:stCondLst>
                                  <p:cond delay="6250"/>
                                </p:stCondLst>
                                <p:childTnLst>
                                  <p:par>
                                    <p:cTn id="58" presetID="10" presetClass="entr" presetSubtype="0" fill="hold" grpId="0" nodeType="afterEffect">
                                      <p:stCondLst>
                                        <p:cond delay="0"/>
                                      </p:stCondLst>
                                      <p:iterate type="lt">
                                        <p:tmPct val="10000"/>
                                      </p:iterate>
                                      <p:childTnLst>
                                        <p:set>
                                          <p:cBhvr>
                                            <p:cTn id="59" dur="1" fill="hold">
                                              <p:stCondLst>
                                                <p:cond delay="0"/>
                                              </p:stCondLst>
                                            </p:cTn>
                                            <p:tgtEl>
                                              <p:spTgt spid="337"/>
                                            </p:tgtEl>
                                            <p:attrNameLst>
                                              <p:attrName>style.visibility</p:attrName>
                                            </p:attrNameLst>
                                          </p:cBhvr>
                                          <p:to>
                                            <p:strVal val="visible"/>
                                          </p:to>
                                        </p:set>
                                        <p:animEffect transition="in" filter="fade">
                                          <p:cBhvr>
                                            <p:cTn id="60" dur="500"/>
                                            <p:tgtEl>
                                              <p:spTgt spid="337"/>
                                            </p:tgtEl>
                                          </p:cBhvr>
                                        </p:animEffect>
                                      </p:childTnLst>
                                    </p:cTn>
                                  </p:par>
                                  <p:par>
                                    <p:cTn id="61" presetID="10" presetClass="entr" presetSubtype="0" fill="hold" grpId="0" nodeType="withEffect">
                                      <p:stCondLst>
                                        <p:cond delay="0"/>
                                      </p:stCondLst>
                                      <p:iterate type="lt">
                                        <p:tmPct val="10000"/>
                                      </p:iterate>
                                      <p:childTnLst>
                                        <p:set>
                                          <p:cBhvr>
                                            <p:cTn id="62" dur="1" fill="hold">
                                              <p:stCondLst>
                                                <p:cond delay="0"/>
                                              </p:stCondLst>
                                            </p:cTn>
                                            <p:tgtEl>
                                              <p:spTgt spid="338"/>
                                            </p:tgtEl>
                                            <p:attrNameLst>
                                              <p:attrName>style.visibility</p:attrName>
                                            </p:attrNameLst>
                                          </p:cBhvr>
                                          <p:to>
                                            <p:strVal val="visible"/>
                                          </p:to>
                                        </p:set>
                                        <p:animEffect transition="in" filter="fade">
                                          <p:cBhvr>
                                            <p:cTn id="63" dur="500"/>
                                            <p:tgtEl>
                                              <p:spTgt spid="338"/>
                                            </p:tgtEl>
                                          </p:cBhvr>
                                        </p:animEffect>
                                      </p:childTnLst>
                                    </p:cTn>
                                  </p:par>
                                  <p:par>
                                    <p:cTn id="64" presetID="10" presetClass="entr" presetSubtype="0" fill="hold" grpId="0" nodeType="withEffect">
                                      <p:stCondLst>
                                        <p:cond delay="0"/>
                                      </p:stCondLst>
                                      <p:iterate type="lt">
                                        <p:tmPct val="10000"/>
                                      </p:iterate>
                                      <p:childTnLst>
                                        <p:set>
                                          <p:cBhvr>
                                            <p:cTn id="65" dur="1" fill="hold">
                                              <p:stCondLst>
                                                <p:cond delay="0"/>
                                              </p:stCondLst>
                                            </p:cTn>
                                            <p:tgtEl>
                                              <p:spTgt spid="339"/>
                                            </p:tgtEl>
                                            <p:attrNameLst>
                                              <p:attrName>style.visibility</p:attrName>
                                            </p:attrNameLst>
                                          </p:cBhvr>
                                          <p:to>
                                            <p:strVal val="visible"/>
                                          </p:to>
                                        </p:set>
                                        <p:animEffect transition="in" filter="fade">
                                          <p:cBhvr>
                                            <p:cTn id="66" dur="500"/>
                                            <p:tgtEl>
                                              <p:spTgt spid="3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277" grpId="0" animBg="1"/>
          <p:bldP spid="278" grpId="0" animBg="1"/>
          <p:bldP spid="279" grpId="0" animBg="1"/>
          <p:bldP spid="337" grpId="0"/>
          <p:bldP spid="338" grpId="0"/>
          <p:bldP spid="339"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aphicFrame>
        <p:nvGraphicFramePr>
          <p:cNvPr id="12" name="图表 11"/>
          <p:cNvGraphicFramePr/>
          <p:nvPr>
            <p:extLst>
              <p:ext uri="{D42A27DB-BD31-4B8C-83A1-F6EECF244321}">
                <p14:modId xmlns:p14="http://schemas.microsoft.com/office/powerpoint/2010/main" val="821636199"/>
              </p:ext>
            </p:extLst>
          </p:nvPr>
        </p:nvGraphicFramePr>
        <p:xfrm>
          <a:off x="1282434" y="2380216"/>
          <a:ext cx="6639866" cy="2024672"/>
        </p:xfrm>
        <a:graphic>
          <a:graphicData uri="http://schemas.openxmlformats.org/drawingml/2006/chart">
            <c:chart xmlns:c="http://schemas.openxmlformats.org/drawingml/2006/chart" xmlns:r="http://schemas.openxmlformats.org/officeDocument/2006/relationships" r:id="rId2"/>
          </a:graphicData>
        </a:graphic>
      </p:graphicFrame>
      <p:grpSp>
        <p:nvGrpSpPr>
          <p:cNvPr id="13" name="组合 12"/>
          <p:cNvGrpSpPr/>
          <p:nvPr/>
        </p:nvGrpSpPr>
        <p:grpSpPr>
          <a:xfrm>
            <a:off x="1640347" y="2312726"/>
            <a:ext cx="1223107" cy="740752"/>
            <a:chOff x="2187126" y="2835983"/>
            <a:chExt cx="1630809" cy="987668"/>
          </a:xfrm>
        </p:grpSpPr>
        <p:sp>
          <p:nvSpPr>
            <p:cNvPr id="14" name="文本框 13"/>
            <p:cNvSpPr txBox="1"/>
            <p:nvPr/>
          </p:nvSpPr>
          <p:spPr>
            <a:xfrm>
              <a:off x="2685347" y="2985676"/>
              <a:ext cx="1132588" cy="369332"/>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15" name="文本框 14"/>
            <p:cNvSpPr txBox="1"/>
            <p:nvPr/>
          </p:nvSpPr>
          <p:spPr>
            <a:xfrm>
              <a:off x="2277845" y="3238876"/>
              <a:ext cx="1540089" cy="584775"/>
            </a:xfrm>
            <a:prstGeom prst="rect">
              <a:avLst/>
            </a:prstGeom>
            <a:noFill/>
          </p:spPr>
          <p:txBody>
            <a:bodyPr wrap="square" rtlCol="0">
              <a:spAutoFit/>
            </a:bodyPr>
            <a:lstStyle/>
            <a:p>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16" name="文本框 15"/>
            <p:cNvSpPr txBox="1"/>
            <p:nvPr/>
          </p:nvSpPr>
          <p:spPr>
            <a:xfrm>
              <a:off x="2187126" y="2835983"/>
              <a:ext cx="691431" cy="553997"/>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01</a:t>
              </a:r>
              <a:endParaRPr lang="zh-CN" altLang="en-US" sz="2100" dirty="0">
                <a:solidFill>
                  <a:srgbClr val="368044"/>
                </a:solidFill>
                <a:latin typeface="Impact" panose="020B0806030902050204" pitchFamily="34" charset="0"/>
              </a:endParaRPr>
            </a:p>
          </p:txBody>
        </p:sp>
      </p:grpSp>
      <p:grpSp>
        <p:nvGrpSpPr>
          <p:cNvPr id="17" name="组合 16"/>
          <p:cNvGrpSpPr/>
          <p:nvPr/>
        </p:nvGrpSpPr>
        <p:grpSpPr>
          <a:xfrm>
            <a:off x="3214540" y="2561307"/>
            <a:ext cx="1204316" cy="721912"/>
            <a:chOff x="4286053" y="3167427"/>
            <a:chExt cx="1605755" cy="962551"/>
          </a:xfrm>
        </p:grpSpPr>
        <p:sp>
          <p:nvSpPr>
            <p:cNvPr id="18" name="文本框 17"/>
            <p:cNvSpPr txBox="1"/>
            <p:nvPr/>
          </p:nvSpPr>
          <p:spPr>
            <a:xfrm>
              <a:off x="4759220" y="3292001"/>
              <a:ext cx="1132588" cy="369333"/>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19" name="文本框 18"/>
            <p:cNvSpPr txBox="1"/>
            <p:nvPr/>
          </p:nvSpPr>
          <p:spPr>
            <a:xfrm>
              <a:off x="4351718" y="3545201"/>
              <a:ext cx="1540090" cy="584777"/>
            </a:xfrm>
            <a:prstGeom prst="rect">
              <a:avLst/>
            </a:prstGeom>
            <a:noFill/>
          </p:spPr>
          <p:txBody>
            <a:bodyPr wrap="square" rtlCol="0">
              <a:spAutoFit/>
            </a:bodyPr>
            <a:lstStyle/>
            <a:p>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20" name="文本框 19"/>
            <p:cNvSpPr txBox="1"/>
            <p:nvPr/>
          </p:nvSpPr>
          <p:spPr>
            <a:xfrm>
              <a:off x="4286053" y="3167427"/>
              <a:ext cx="691429" cy="553998"/>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02</a:t>
              </a:r>
              <a:endParaRPr lang="zh-CN" altLang="en-US" sz="2100" dirty="0">
                <a:solidFill>
                  <a:srgbClr val="368044"/>
                </a:solidFill>
                <a:latin typeface="Impact" panose="020B0806030902050204" pitchFamily="34" charset="0"/>
              </a:endParaRPr>
            </a:p>
          </p:txBody>
        </p:sp>
      </p:grpSp>
      <p:grpSp>
        <p:nvGrpSpPr>
          <p:cNvPr id="21" name="组合 20"/>
          <p:cNvGrpSpPr/>
          <p:nvPr/>
        </p:nvGrpSpPr>
        <p:grpSpPr>
          <a:xfrm>
            <a:off x="4766209" y="1953169"/>
            <a:ext cx="1221572" cy="740610"/>
            <a:chOff x="6354944" y="2356574"/>
            <a:chExt cx="1628763" cy="987479"/>
          </a:xfrm>
        </p:grpSpPr>
        <p:sp>
          <p:nvSpPr>
            <p:cNvPr id="22" name="文本框 21"/>
            <p:cNvSpPr txBox="1"/>
            <p:nvPr/>
          </p:nvSpPr>
          <p:spPr>
            <a:xfrm>
              <a:off x="6851119" y="2506077"/>
              <a:ext cx="1132588" cy="369332"/>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23" name="文本框 22"/>
            <p:cNvSpPr txBox="1"/>
            <p:nvPr/>
          </p:nvSpPr>
          <p:spPr>
            <a:xfrm>
              <a:off x="6443617" y="2759277"/>
              <a:ext cx="1540090" cy="584776"/>
            </a:xfrm>
            <a:prstGeom prst="rect">
              <a:avLst/>
            </a:prstGeom>
            <a:noFill/>
          </p:spPr>
          <p:txBody>
            <a:bodyPr wrap="square" rtlCol="0">
              <a:spAutoFit/>
            </a:bodyPr>
            <a:lstStyle/>
            <a:p>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24" name="文本框 23"/>
            <p:cNvSpPr txBox="1"/>
            <p:nvPr/>
          </p:nvSpPr>
          <p:spPr>
            <a:xfrm>
              <a:off x="6354944" y="2356574"/>
              <a:ext cx="691429" cy="553997"/>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03</a:t>
              </a:r>
              <a:endParaRPr lang="zh-CN" altLang="en-US" sz="2100" dirty="0">
                <a:solidFill>
                  <a:srgbClr val="368044"/>
                </a:solidFill>
                <a:latin typeface="Impact" panose="020B0806030902050204" pitchFamily="34" charset="0"/>
              </a:endParaRPr>
            </a:p>
          </p:txBody>
        </p:sp>
      </p:grpSp>
      <p:grpSp>
        <p:nvGrpSpPr>
          <p:cNvPr id="25" name="组合 24"/>
          <p:cNvGrpSpPr/>
          <p:nvPr/>
        </p:nvGrpSpPr>
        <p:grpSpPr>
          <a:xfrm>
            <a:off x="6482529" y="1564821"/>
            <a:ext cx="1190587" cy="718537"/>
            <a:chOff x="8643369" y="1838776"/>
            <a:chExt cx="1587449" cy="958048"/>
          </a:xfrm>
        </p:grpSpPr>
        <p:sp>
          <p:nvSpPr>
            <p:cNvPr id="26" name="文本框 25"/>
            <p:cNvSpPr txBox="1"/>
            <p:nvPr/>
          </p:nvSpPr>
          <p:spPr>
            <a:xfrm>
              <a:off x="9098230" y="1958849"/>
              <a:ext cx="1132588" cy="369332"/>
            </a:xfrm>
            <a:prstGeom prst="rect">
              <a:avLst/>
            </a:prstGeom>
            <a:noFill/>
          </p:spPr>
          <p:txBody>
            <a:bodyPr wrap="square" rtlCol="0">
              <a:spAutoFit/>
            </a:bodyPr>
            <a:lstStyle/>
            <a:p>
              <a:r>
                <a:rPr lang="zh-CN" altLang="en-US" sz="1200" dirty="0">
                  <a:solidFill>
                    <a:schemeClr val="tx1">
                      <a:lumMod val="50000"/>
                      <a:lumOff val="50000"/>
                    </a:schemeClr>
                  </a:solidFill>
                  <a:latin typeface="时尚中黑简体" panose="01010104010101010101" pitchFamily="2" charset="-122"/>
                  <a:ea typeface="时尚中黑简体" panose="01010104010101010101" pitchFamily="2" charset="-122"/>
                </a:rPr>
                <a:t>添加标题</a:t>
              </a:r>
            </a:p>
          </p:txBody>
        </p:sp>
        <p:sp>
          <p:nvSpPr>
            <p:cNvPr id="27" name="文本框 26"/>
            <p:cNvSpPr txBox="1"/>
            <p:nvPr/>
          </p:nvSpPr>
          <p:spPr>
            <a:xfrm>
              <a:off x="8690728" y="2212049"/>
              <a:ext cx="1540089" cy="584775"/>
            </a:xfrm>
            <a:prstGeom prst="rect">
              <a:avLst/>
            </a:prstGeom>
            <a:noFill/>
          </p:spPr>
          <p:txBody>
            <a:bodyPr wrap="square" rtlCol="0">
              <a:spAutoFit/>
            </a:bodyPr>
            <a:lstStyle/>
            <a:p>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28" name="文本框 27"/>
            <p:cNvSpPr txBox="1"/>
            <p:nvPr/>
          </p:nvSpPr>
          <p:spPr>
            <a:xfrm>
              <a:off x="8643369" y="1838776"/>
              <a:ext cx="691431" cy="553997"/>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04</a:t>
              </a:r>
              <a:endParaRPr lang="zh-CN" altLang="en-US" sz="2100" dirty="0">
                <a:solidFill>
                  <a:srgbClr val="368044"/>
                </a:solidFill>
                <a:latin typeface="Impact" panose="020B0806030902050204" pitchFamily="34" charset="0"/>
              </a:endParaRPr>
            </a:p>
          </p:txBody>
        </p:sp>
      </p:grpSp>
      <p:grpSp>
        <p:nvGrpSpPr>
          <p:cNvPr id="29" name="组合 28"/>
          <p:cNvGrpSpPr/>
          <p:nvPr/>
        </p:nvGrpSpPr>
        <p:grpSpPr>
          <a:xfrm>
            <a:off x="1860088" y="2835746"/>
            <a:ext cx="996920" cy="1665252"/>
            <a:chOff x="2480118" y="3533344"/>
            <a:chExt cx="1329226" cy="2220336"/>
          </a:xfrm>
        </p:grpSpPr>
        <p:grpSp>
          <p:nvGrpSpPr>
            <p:cNvPr id="30" name="组合 29"/>
            <p:cNvGrpSpPr/>
            <p:nvPr/>
          </p:nvGrpSpPr>
          <p:grpSpPr>
            <a:xfrm>
              <a:off x="2480118" y="3533344"/>
              <a:ext cx="1329226" cy="2220336"/>
              <a:chOff x="2082059" y="3879212"/>
              <a:chExt cx="1769201" cy="2955267"/>
            </a:xfrm>
          </p:grpSpPr>
          <p:grpSp>
            <p:nvGrpSpPr>
              <p:cNvPr id="33" name="组合 32"/>
              <p:cNvGrpSpPr/>
              <p:nvPr/>
            </p:nvGrpSpPr>
            <p:grpSpPr>
              <a:xfrm>
                <a:off x="2082059" y="3879212"/>
                <a:ext cx="1769201" cy="2955267"/>
                <a:chOff x="2689225" y="862583"/>
                <a:chExt cx="2475810" cy="4135589"/>
              </a:xfrm>
            </p:grpSpPr>
            <p:sp>
              <p:nvSpPr>
                <p:cNvPr id="37" name="任意多边形 36"/>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椭圆 37"/>
                <p:cNvSpPr/>
                <p:nvPr/>
              </p:nvSpPr>
              <p:spPr>
                <a:xfrm>
                  <a:off x="2689225" y="1488620"/>
                  <a:ext cx="1791608" cy="1791609"/>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a:off x="2220838" y="4136819"/>
                <a:ext cx="1379861" cy="2309298"/>
                <a:chOff x="2689225" y="864027"/>
                <a:chExt cx="2508748" cy="4198576"/>
              </a:xfrm>
            </p:grpSpPr>
            <p:sp>
              <p:nvSpPr>
                <p:cNvPr id="35" name="任意多边形 34"/>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椭圆 35"/>
                <p:cNvSpPr/>
                <p:nvPr/>
              </p:nvSpPr>
              <p:spPr>
                <a:xfrm>
                  <a:off x="2689225" y="1488621"/>
                  <a:ext cx="1791608" cy="1791608"/>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31" name="图表 30"/>
            <p:cNvGraphicFramePr/>
            <p:nvPr>
              <p:extLst>
                <p:ext uri="{D42A27DB-BD31-4B8C-83A1-F6EECF244321}">
                  <p14:modId xmlns:p14="http://schemas.microsoft.com/office/powerpoint/2010/main" val="1691640534"/>
                </p:ext>
              </p:extLst>
            </p:nvPr>
          </p:nvGraphicFramePr>
          <p:xfrm>
            <a:off x="2525754" y="3862090"/>
            <a:ext cx="857621" cy="976615"/>
          </p:xfrm>
          <a:graphic>
            <a:graphicData uri="http://schemas.openxmlformats.org/drawingml/2006/chart">
              <c:chart xmlns:c="http://schemas.openxmlformats.org/drawingml/2006/chart" xmlns:r="http://schemas.openxmlformats.org/officeDocument/2006/relationships" r:id="rId3"/>
            </a:graphicData>
          </a:graphic>
        </p:graphicFrame>
        <p:sp>
          <p:nvSpPr>
            <p:cNvPr id="32" name="文本框 31"/>
            <p:cNvSpPr txBox="1"/>
            <p:nvPr/>
          </p:nvSpPr>
          <p:spPr>
            <a:xfrm>
              <a:off x="2639755" y="4193176"/>
              <a:ext cx="618153" cy="338555"/>
            </a:xfrm>
            <a:prstGeom prst="rect">
              <a:avLst/>
            </a:prstGeom>
            <a:noFill/>
          </p:spPr>
          <p:txBody>
            <a:bodyPr wrap="square" rtlCol="0">
              <a:spAutoFit/>
            </a:bodyPr>
            <a:lstStyle/>
            <a:p>
              <a:pPr algn="ctr"/>
              <a:r>
                <a:rPr lang="en-US" altLang="zh-CN" sz="1050" dirty="0">
                  <a:solidFill>
                    <a:srgbClr val="368044"/>
                  </a:solidFill>
                  <a:latin typeface="Impact" panose="020B0806030902050204" pitchFamily="34" charset="0"/>
                </a:rPr>
                <a:t>40</a:t>
              </a:r>
              <a:r>
                <a:rPr lang="en-US" altLang="zh-CN" sz="788" dirty="0">
                  <a:solidFill>
                    <a:srgbClr val="368044"/>
                  </a:solidFill>
                  <a:latin typeface="Impact" panose="020B0806030902050204" pitchFamily="34" charset="0"/>
                </a:rPr>
                <a:t>%</a:t>
              </a:r>
              <a:endParaRPr lang="zh-CN" altLang="en-US" sz="1050" dirty="0">
                <a:solidFill>
                  <a:srgbClr val="368044"/>
                </a:solidFill>
                <a:latin typeface="Impact" panose="020B0806030902050204" pitchFamily="34" charset="0"/>
              </a:endParaRPr>
            </a:p>
          </p:txBody>
        </p:sp>
      </p:grpSp>
      <p:grpSp>
        <p:nvGrpSpPr>
          <p:cNvPr id="39" name="组合 38"/>
          <p:cNvGrpSpPr/>
          <p:nvPr/>
        </p:nvGrpSpPr>
        <p:grpSpPr>
          <a:xfrm>
            <a:off x="3439312" y="3075445"/>
            <a:ext cx="996920" cy="1665252"/>
            <a:chOff x="4585749" y="3852943"/>
            <a:chExt cx="1329226" cy="2220336"/>
          </a:xfrm>
        </p:grpSpPr>
        <p:grpSp>
          <p:nvGrpSpPr>
            <p:cNvPr id="40" name="组合 39"/>
            <p:cNvGrpSpPr/>
            <p:nvPr/>
          </p:nvGrpSpPr>
          <p:grpSpPr>
            <a:xfrm>
              <a:off x="4585749" y="3852943"/>
              <a:ext cx="1329226" cy="2220336"/>
              <a:chOff x="2082059" y="3879212"/>
              <a:chExt cx="1769201" cy="2955267"/>
            </a:xfrm>
          </p:grpSpPr>
          <p:grpSp>
            <p:nvGrpSpPr>
              <p:cNvPr id="43" name="组合 42"/>
              <p:cNvGrpSpPr/>
              <p:nvPr/>
            </p:nvGrpSpPr>
            <p:grpSpPr>
              <a:xfrm>
                <a:off x="2082059" y="3879212"/>
                <a:ext cx="1769201" cy="2955267"/>
                <a:chOff x="2689225" y="862583"/>
                <a:chExt cx="2475810" cy="4135589"/>
              </a:xfrm>
            </p:grpSpPr>
            <p:sp>
              <p:nvSpPr>
                <p:cNvPr id="47" name="任意多边形 46"/>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椭圆 47"/>
                <p:cNvSpPr/>
                <p:nvPr/>
              </p:nvSpPr>
              <p:spPr>
                <a:xfrm>
                  <a:off x="2689225" y="1488620"/>
                  <a:ext cx="1791608" cy="1791609"/>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44" name="组合 43"/>
              <p:cNvGrpSpPr/>
              <p:nvPr/>
            </p:nvGrpSpPr>
            <p:grpSpPr>
              <a:xfrm>
                <a:off x="2220838" y="4136819"/>
                <a:ext cx="1379861" cy="2309298"/>
                <a:chOff x="2689225" y="864027"/>
                <a:chExt cx="2508748" cy="4198576"/>
              </a:xfrm>
            </p:grpSpPr>
            <p:sp>
              <p:nvSpPr>
                <p:cNvPr id="45" name="任意多边形 44"/>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椭圆 45"/>
                <p:cNvSpPr/>
                <p:nvPr/>
              </p:nvSpPr>
              <p:spPr>
                <a:xfrm>
                  <a:off x="2689225" y="1488621"/>
                  <a:ext cx="1791608" cy="1791608"/>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41" name="图表 40"/>
            <p:cNvGraphicFramePr/>
            <p:nvPr>
              <p:extLst>
                <p:ext uri="{D42A27DB-BD31-4B8C-83A1-F6EECF244321}">
                  <p14:modId xmlns:p14="http://schemas.microsoft.com/office/powerpoint/2010/main" val="2988155680"/>
                </p:ext>
              </p:extLst>
            </p:nvPr>
          </p:nvGraphicFramePr>
          <p:xfrm>
            <a:off x="4632234" y="4181689"/>
            <a:ext cx="857621" cy="976615"/>
          </p:xfrm>
          <a:graphic>
            <a:graphicData uri="http://schemas.openxmlformats.org/drawingml/2006/chart">
              <c:chart xmlns:c="http://schemas.openxmlformats.org/drawingml/2006/chart" xmlns:r="http://schemas.openxmlformats.org/officeDocument/2006/relationships" r:id="rId4"/>
            </a:graphicData>
          </a:graphic>
        </p:graphicFrame>
        <p:sp>
          <p:nvSpPr>
            <p:cNvPr id="42" name="文本框 41"/>
            <p:cNvSpPr txBox="1"/>
            <p:nvPr/>
          </p:nvSpPr>
          <p:spPr>
            <a:xfrm>
              <a:off x="4748476" y="4507890"/>
              <a:ext cx="618153" cy="338555"/>
            </a:xfrm>
            <a:prstGeom prst="rect">
              <a:avLst/>
            </a:prstGeom>
            <a:noFill/>
          </p:spPr>
          <p:txBody>
            <a:bodyPr wrap="square" rtlCol="0">
              <a:spAutoFit/>
            </a:bodyPr>
            <a:lstStyle/>
            <a:p>
              <a:pPr algn="ctr"/>
              <a:r>
                <a:rPr lang="en-US" altLang="zh-CN" sz="1050" dirty="0">
                  <a:solidFill>
                    <a:srgbClr val="368044"/>
                  </a:solidFill>
                  <a:latin typeface="Impact" panose="020B0806030902050204" pitchFamily="34" charset="0"/>
                </a:rPr>
                <a:t>20</a:t>
              </a:r>
              <a:r>
                <a:rPr lang="en-US" altLang="zh-CN" sz="788" dirty="0">
                  <a:solidFill>
                    <a:srgbClr val="368044"/>
                  </a:solidFill>
                  <a:latin typeface="Impact" panose="020B0806030902050204" pitchFamily="34" charset="0"/>
                </a:rPr>
                <a:t>%</a:t>
              </a:r>
              <a:endParaRPr lang="zh-CN" altLang="en-US" sz="1050" dirty="0">
                <a:solidFill>
                  <a:srgbClr val="368044"/>
                </a:solidFill>
                <a:latin typeface="Impact" panose="020B0806030902050204" pitchFamily="34" charset="0"/>
              </a:endParaRPr>
            </a:p>
          </p:txBody>
        </p:sp>
      </p:grpSp>
      <p:grpSp>
        <p:nvGrpSpPr>
          <p:cNvPr id="49" name="组合 48"/>
          <p:cNvGrpSpPr/>
          <p:nvPr/>
        </p:nvGrpSpPr>
        <p:grpSpPr>
          <a:xfrm>
            <a:off x="5030257" y="2442923"/>
            <a:ext cx="996920" cy="1665252"/>
            <a:chOff x="6707009" y="3009581"/>
            <a:chExt cx="1329226" cy="2220336"/>
          </a:xfrm>
        </p:grpSpPr>
        <p:grpSp>
          <p:nvGrpSpPr>
            <p:cNvPr id="50" name="组合 49"/>
            <p:cNvGrpSpPr/>
            <p:nvPr/>
          </p:nvGrpSpPr>
          <p:grpSpPr>
            <a:xfrm>
              <a:off x="6707009" y="3009581"/>
              <a:ext cx="1329226" cy="2220336"/>
              <a:chOff x="2082059" y="3879212"/>
              <a:chExt cx="1769201" cy="2955267"/>
            </a:xfrm>
          </p:grpSpPr>
          <p:grpSp>
            <p:nvGrpSpPr>
              <p:cNvPr id="53" name="组合 52"/>
              <p:cNvGrpSpPr/>
              <p:nvPr/>
            </p:nvGrpSpPr>
            <p:grpSpPr>
              <a:xfrm>
                <a:off x="2082059" y="3879212"/>
                <a:ext cx="1769201" cy="2955267"/>
                <a:chOff x="2689225" y="862583"/>
                <a:chExt cx="2475810" cy="4135589"/>
              </a:xfrm>
            </p:grpSpPr>
            <p:sp>
              <p:nvSpPr>
                <p:cNvPr id="57" name="任意多边形 56"/>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58" name="椭圆 57"/>
                <p:cNvSpPr/>
                <p:nvPr/>
              </p:nvSpPr>
              <p:spPr>
                <a:xfrm>
                  <a:off x="2689225" y="1488620"/>
                  <a:ext cx="1791608" cy="1791609"/>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4" name="组合 53"/>
              <p:cNvGrpSpPr/>
              <p:nvPr/>
            </p:nvGrpSpPr>
            <p:grpSpPr>
              <a:xfrm>
                <a:off x="2220838" y="4136819"/>
                <a:ext cx="1379861" cy="2309298"/>
                <a:chOff x="2689225" y="864027"/>
                <a:chExt cx="2508748" cy="4198576"/>
              </a:xfrm>
            </p:grpSpPr>
            <p:sp>
              <p:nvSpPr>
                <p:cNvPr id="55" name="任意多边形 54"/>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56" name="椭圆 55"/>
                <p:cNvSpPr/>
                <p:nvPr/>
              </p:nvSpPr>
              <p:spPr>
                <a:xfrm>
                  <a:off x="2689225" y="1488621"/>
                  <a:ext cx="1791608" cy="1791608"/>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51" name="图表 50"/>
            <p:cNvGraphicFramePr/>
            <p:nvPr>
              <p:extLst>
                <p:ext uri="{D42A27DB-BD31-4B8C-83A1-F6EECF244321}">
                  <p14:modId xmlns:p14="http://schemas.microsoft.com/office/powerpoint/2010/main" val="993566615"/>
                </p:ext>
              </p:extLst>
            </p:nvPr>
          </p:nvGraphicFramePr>
          <p:xfrm>
            <a:off x="6752645" y="3338327"/>
            <a:ext cx="857621" cy="976615"/>
          </p:xfrm>
          <a:graphic>
            <a:graphicData uri="http://schemas.openxmlformats.org/drawingml/2006/chart">
              <c:chart xmlns:c="http://schemas.openxmlformats.org/drawingml/2006/chart" xmlns:r="http://schemas.openxmlformats.org/officeDocument/2006/relationships" r:id="rId5"/>
            </a:graphicData>
          </a:graphic>
        </p:graphicFrame>
        <p:sp>
          <p:nvSpPr>
            <p:cNvPr id="52" name="文本框 51"/>
            <p:cNvSpPr txBox="1"/>
            <p:nvPr/>
          </p:nvSpPr>
          <p:spPr>
            <a:xfrm>
              <a:off x="6878876" y="3669572"/>
              <a:ext cx="618153" cy="338555"/>
            </a:xfrm>
            <a:prstGeom prst="rect">
              <a:avLst/>
            </a:prstGeom>
            <a:noFill/>
          </p:spPr>
          <p:txBody>
            <a:bodyPr wrap="square" rtlCol="0">
              <a:spAutoFit/>
            </a:bodyPr>
            <a:lstStyle/>
            <a:p>
              <a:pPr algn="ctr"/>
              <a:r>
                <a:rPr lang="en-US" altLang="zh-CN" sz="1050" dirty="0">
                  <a:solidFill>
                    <a:srgbClr val="368044"/>
                  </a:solidFill>
                  <a:latin typeface="Impact" panose="020B0806030902050204" pitchFamily="34" charset="0"/>
                </a:rPr>
                <a:t>60</a:t>
              </a:r>
              <a:r>
                <a:rPr lang="en-US" altLang="zh-CN" sz="788" dirty="0">
                  <a:solidFill>
                    <a:srgbClr val="368044"/>
                  </a:solidFill>
                  <a:latin typeface="Impact" panose="020B0806030902050204" pitchFamily="34" charset="0"/>
                </a:rPr>
                <a:t>%</a:t>
              </a:r>
              <a:endParaRPr lang="zh-CN" altLang="en-US" sz="1050" dirty="0">
                <a:solidFill>
                  <a:srgbClr val="368044"/>
                </a:solidFill>
                <a:latin typeface="Impact" panose="020B0806030902050204" pitchFamily="34" charset="0"/>
              </a:endParaRPr>
            </a:p>
          </p:txBody>
        </p:sp>
      </p:grpSp>
      <p:grpSp>
        <p:nvGrpSpPr>
          <p:cNvPr id="59" name="组合 58"/>
          <p:cNvGrpSpPr/>
          <p:nvPr/>
        </p:nvGrpSpPr>
        <p:grpSpPr>
          <a:xfrm>
            <a:off x="6645265" y="2051518"/>
            <a:ext cx="996920" cy="1665252"/>
            <a:chOff x="8860353" y="2487707"/>
            <a:chExt cx="1329226" cy="2220336"/>
          </a:xfrm>
        </p:grpSpPr>
        <p:grpSp>
          <p:nvGrpSpPr>
            <p:cNvPr id="60" name="组合 59"/>
            <p:cNvGrpSpPr/>
            <p:nvPr/>
          </p:nvGrpSpPr>
          <p:grpSpPr>
            <a:xfrm>
              <a:off x="8860353" y="2487707"/>
              <a:ext cx="1329226" cy="2220336"/>
              <a:chOff x="2082059" y="3879212"/>
              <a:chExt cx="1769201" cy="2955267"/>
            </a:xfrm>
          </p:grpSpPr>
          <p:grpSp>
            <p:nvGrpSpPr>
              <p:cNvPr id="63" name="组合 62"/>
              <p:cNvGrpSpPr/>
              <p:nvPr/>
            </p:nvGrpSpPr>
            <p:grpSpPr>
              <a:xfrm>
                <a:off x="2082059" y="3879212"/>
                <a:ext cx="1769201" cy="2955267"/>
                <a:chOff x="2689225" y="862583"/>
                <a:chExt cx="2475810" cy="4135589"/>
              </a:xfrm>
            </p:grpSpPr>
            <p:sp>
              <p:nvSpPr>
                <p:cNvPr id="67" name="任意多边形 66"/>
                <p:cNvSpPr/>
                <p:nvPr/>
              </p:nvSpPr>
              <p:spPr>
                <a:xfrm rot="2700000">
                  <a:off x="2061146" y="1894283"/>
                  <a:ext cx="4135589" cy="2072189"/>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16000"/>
                      </a:sysClr>
                    </a:gs>
                    <a:gs pos="0">
                      <a:sysClr val="windowText" lastClr="000000">
                        <a:alpha val="42000"/>
                      </a:sysClr>
                    </a:gs>
                    <a:gs pos="100000">
                      <a:sysClr val="window" lastClr="FFFFFF">
                        <a:lumMod val="95000"/>
                        <a:alpha val="0"/>
                      </a:sysClr>
                    </a:gs>
                  </a:gsLst>
                  <a:lin ang="0" scaled="0"/>
                </a:gradFill>
                <a:ln w="12700" cap="flat" cmpd="sng" algn="ctr">
                  <a:noFill/>
                  <a:prstDash val="solid"/>
                  <a:miter lim="800000"/>
                </a:ln>
                <a:effectLst>
                  <a:softEdge rad="1016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椭圆 67"/>
                <p:cNvSpPr/>
                <p:nvPr/>
              </p:nvSpPr>
              <p:spPr>
                <a:xfrm>
                  <a:off x="2689225" y="1488620"/>
                  <a:ext cx="1791608" cy="1791609"/>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101600" dist="50800" dir="2700000" algn="tl" rotWithShape="0">
                    <a:prstClr val="black">
                      <a:alpha val="13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4" name="组合 63"/>
              <p:cNvGrpSpPr/>
              <p:nvPr/>
            </p:nvGrpSpPr>
            <p:grpSpPr>
              <a:xfrm>
                <a:off x="2220838" y="4136819"/>
                <a:ext cx="1379861" cy="2309298"/>
                <a:chOff x="2689225" y="864027"/>
                <a:chExt cx="2508748" cy="4198576"/>
              </a:xfrm>
            </p:grpSpPr>
            <p:sp>
              <p:nvSpPr>
                <p:cNvPr id="65" name="任意多边形 64"/>
                <p:cNvSpPr/>
                <p:nvPr/>
              </p:nvSpPr>
              <p:spPr>
                <a:xfrm rot="2700000">
                  <a:off x="2062589" y="1927218"/>
                  <a:ext cx="4198576" cy="2072193"/>
                </a:xfrm>
                <a:custGeom>
                  <a:avLst/>
                  <a:gdLst>
                    <a:gd name="connsiteX0" fmla="*/ 776171 w 2969868"/>
                    <a:gd name="connsiteY0" fmla="*/ 0 h 1494000"/>
                    <a:gd name="connsiteX1" fmla="*/ 2233868 w 2969868"/>
                    <a:gd name="connsiteY1" fmla="*/ 0 h 1494000"/>
                    <a:gd name="connsiteX2" fmla="*/ 2233867 w 2969868"/>
                    <a:gd name="connsiteY2" fmla="*/ 1494000 h 1494000"/>
                    <a:gd name="connsiteX3" fmla="*/ 0 w 2969868"/>
                    <a:gd name="connsiteY3" fmla="*/ 1494000 h 1494000"/>
                    <a:gd name="connsiteX4" fmla="*/ 0 w 2969868"/>
                    <a:gd name="connsiteY4" fmla="*/ 1461258 h 1494000"/>
                    <a:gd name="connsiteX5" fmla="*/ 776172 w 2969868"/>
                    <a:gd name="connsiteY5" fmla="*/ 1461258 h 1494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969868" h="1494000">
                      <a:moveTo>
                        <a:pt x="776171" y="0"/>
                      </a:moveTo>
                      <a:lnTo>
                        <a:pt x="2233868" y="0"/>
                      </a:lnTo>
                      <a:cubicBezTo>
                        <a:pt x="3232538" y="23721"/>
                        <a:pt x="3197712" y="1487845"/>
                        <a:pt x="2233867" y="1494000"/>
                      </a:cubicBezTo>
                      <a:lnTo>
                        <a:pt x="0" y="1494000"/>
                      </a:lnTo>
                      <a:lnTo>
                        <a:pt x="0" y="1461258"/>
                      </a:lnTo>
                      <a:lnTo>
                        <a:pt x="776172" y="1461258"/>
                      </a:lnTo>
                      <a:close/>
                    </a:path>
                  </a:pathLst>
                </a:custGeom>
                <a:gradFill>
                  <a:gsLst>
                    <a:gs pos="67000">
                      <a:sysClr val="window" lastClr="FFFFFF">
                        <a:lumMod val="65000"/>
                        <a:alpha val="20000"/>
                      </a:sysClr>
                    </a:gs>
                    <a:gs pos="0">
                      <a:sysClr val="windowText" lastClr="000000">
                        <a:alpha val="32000"/>
                      </a:sysClr>
                    </a:gs>
                    <a:gs pos="100000">
                      <a:sysClr val="window" lastClr="FFFFFF">
                        <a:lumMod val="95000"/>
                        <a:alpha val="0"/>
                      </a:sysClr>
                    </a:gs>
                  </a:gsLst>
                  <a:lin ang="0" scaled="0"/>
                </a:gradFill>
                <a:ln w="12700" cap="flat" cmpd="sng" algn="ctr">
                  <a:noFill/>
                  <a:prstDash val="solid"/>
                  <a:miter lim="800000"/>
                </a:ln>
                <a:effectLst>
                  <a:softEdge rad="76200"/>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椭圆 65"/>
                <p:cNvSpPr/>
                <p:nvPr/>
              </p:nvSpPr>
              <p:spPr>
                <a:xfrm>
                  <a:off x="2689225" y="1488621"/>
                  <a:ext cx="1791608" cy="1791608"/>
                </a:xfrm>
                <a:prstGeom prst="ellipse">
                  <a:avLst/>
                </a:prstGeom>
                <a:gradFill>
                  <a:gsLst>
                    <a:gs pos="0">
                      <a:schemeClr val="bg1">
                        <a:lumMod val="85000"/>
                      </a:schemeClr>
                    </a:gs>
                    <a:gs pos="100000">
                      <a:schemeClr val="bg1"/>
                    </a:gs>
                  </a:gsLst>
                  <a:lin ang="2700000" scaled="1"/>
                </a:gradFill>
                <a:ln w="15875" cap="flat" cmpd="sng" algn="ctr">
                  <a:gradFill flip="none" rotWithShape="1">
                    <a:gsLst>
                      <a:gs pos="0">
                        <a:schemeClr val="bg1"/>
                      </a:gs>
                      <a:gs pos="100000">
                        <a:schemeClr val="bg1">
                          <a:lumMod val="85000"/>
                        </a:schemeClr>
                      </a:gs>
                    </a:gsLst>
                    <a:lin ang="2700000" scaled="1"/>
                    <a:tileRect/>
                  </a:gradFill>
                  <a:prstDash val="solid"/>
                  <a:miter lim="800000"/>
                </a:ln>
                <a:effectLst>
                  <a:outerShdw blurRad="76200" dist="38100" dir="2700000" algn="tl" rotWithShape="0">
                    <a:prstClr val="black">
                      <a:alpha val="17000"/>
                    </a:prstClr>
                  </a:outerShdw>
                </a:effectLst>
              </p:spPr>
              <p:txBody>
                <a:bodyPr rtlCol="0" anchor="ctr"/>
                <a:lstStyle/>
                <a:p>
                  <a:pPr algn="ctr">
                    <a:defRPr/>
                  </a:pPr>
                  <a:endParaRPr lang="zh-CN" altLang="en-US" kern="0">
                    <a:solidFill>
                      <a:srgbClr val="368044"/>
                    </a:solidFill>
                    <a:latin typeface="Arial" panose="020B0604020202020204" pitchFamily="34" charset="0"/>
                    <a:ea typeface="微软雅黑" panose="020B0503020204020204" pitchFamily="34" charset="-122"/>
                    <a:sym typeface="Arial" panose="020B0604020202020204" pitchFamily="34" charset="0"/>
                  </a:endParaRPr>
                </a:p>
              </p:txBody>
            </p:sp>
          </p:grpSp>
        </p:grpSp>
        <p:graphicFrame>
          <p:nvGraphicFramePr>
            <p:cNvPr id="61" name="图表 60"/>
            <p:cNvGraphicFramePr/>
            <p:nvPr>
              <p:extLst>
                <p:ext uri="{D42A27DB-BD31-4B8C-83A1-F6EECF244321}">
                  <p14:modId xmlns:p14="http://schemas.microsoft.com/office/powerpoint/2010/main" val="2948702567"/>
                </p:ext>
              </p:extLst>
            </p:nvPr>
          </p:nvGraphicFramePr>
          <p:xfrm>
            <a:off x="8912486" y="2822206"/>
            <a:ext cx="857621" cy="976615"/>
          </p:xfrm>
          <a:graphic>
            <a:graphicData uri="http://schemas.openxmlformats.org/drawingml/2006/chart">
              <c:chart xmlns:c="http://schemas.openxmlformats.org/drawingml/2006/chart" xmlns:r="http://schemas.openxmlformats.org/officeDocument/2006/relationships" r:id="rId6"/>
            </a:graphicData>
          </a:graphic>
        </p:graphicFrame>
        <p:sp>
          <p:nvSpPr>
            <p:cNvPr id="62" name="文本框 61"/>
            <p:cNvSpPr txBox="1"/>
            <p:nvPr/>
          </p:nvSpPr>
          <p:spPr>
            <a:xfrm>
              <a:off x="9025724" y="3150872"/>
              <a:ext cx="618153" cy="338555"/>
            </a:xfrm>
            <a:prstGeom prst="rect">
              <a:avLst/>
            </a:prstGeom>
            <a:noFill/>
          </p:spPr>
          <p:txBody>
            <a:bodyPr wrap="square" rtlCol="0">
              <a:spAutoFit/>
            </a:bodyPr>
            <a:lstStyle/>
            <a:p>
              <a:pPr algn="ctr"/>
              <a:r>
                <a:rPr lang="en-US" altLang="zh-CN" sz="1050" dirty="0">
                  <a:solidFill>
                    <a:srgbClr val="368044"/>
                  </a:solidFill>
                  <a:latin typeface="Impact" panose="020B0806030902050204" pitchFamily="34" charset="0"/>
                </a:rPr>
                <a:t>80</a:t>
              </a:r>
              <a:r>
                <a:rPr lang="en-US" altLang="zh-CN" sz="788" dirty="0">
                  <a:solidFill>
                    <a:srgbClr val="368044"/>
                  </a:solidFill>
                  <a:latin typeface="Impact" panose="020B0806030902050204" pitchFamily="34" charset="0"/>
                </a:rPr>
                <a:t>%</a:t>
              </a:r>
              <a:endParaRPr lang="zh-CN" altLang="en-US" sz="1050" dirty="0">
                <a:solidFill>
                  <a:srgbClr val="368044"/>
                </a:solidFill>
                <a:latin typeface="Impact" panose="020B0806030902050204" pitchFamily="34" charset="0"/>
              </a:endParaRPr>
            </a:p>
          </p:txBody>
        </p:sp>
      </p:grpSp>
      <p:sp>
        <p:nvSpPr>
          <p:cNvPr id="69" name="任意多边形 68"/>
          <p:cNvSpPr/>
          <p:nvPr/>
        </p:nvSpPr>
        <p:spPr>
          <a:xfrm rot="5400000">
            <a:off x="2975289" y="-583802"/>
            <a:ext cx="3405650" cy="6894043"/>
          </a:xfrm>
          <a:custGeom>
            <a:avLst/>
            <a:gdLst>
              <a:gd name="connsiteX0" fmla="*/ 0 w 4678460"/>
              <a:gd name="connsiteY0" fmla="*/ 9319498 h 9470586"/>
              <a:gd name="connsiteX1" fmla="*/ 268389 w 4678460"/>
              <a:gd name="connsiteY1" fmla="*/ 9168411 h 9470586"/>
              <a:gd name="connsiteX2" fmla="*/ 268389 w 4678460"/>
              <a:gd name="connsiteY2" fmla="*/ 9249202 h 9470586"/>
              <a:gd name="connsiteX3" fmla="*/ 4452271 w 4678460"/>
              <a:gd name="connsiteY3" fmla="*/ 9249202 h 9470586"/>
              <a:gd name="connsiteX4" fmla="*/ 4452271 w 4678460"/>
              <a:gd name="connsiteY4" fmla="*/ 268389 h 9470586"/>
              <a:gd name="connsiteX5" fmla="*/ 4376285 w 4678460"/>
              <a:gd name="connsiteY5" fmla="*/ 268389 h 9470586"/>
              <a:gd name="connsiteX6" fmla="*/ 4527373 w 4678460"/>
              <a:gd name="connsiteY6" fmla="*/ 0 h 9470586"/>
              <a:gd name="connsiteX7" fmla="*/ 4678460 w 4678460"/>
              <a:gd name="connsiteY7" fmla="*/ 268389 h 9470586"/>
              <a:gd name="connsiteX8" fmla="*/ 4599417 w 4678460"/>
              <a:gd name="connsiteY8" fmla="*/ 268389 h 9470586"/>
              <a:gd name="connsiteX9" fmla="*/ 4599417 w 4678460"/>
              <a:gd name="connsiteY9" fmla="*/ 9390717 h 9470586"/>
              <a:gd name="connsiteX10" fmla="*/ 268389 w 4678460"/>
              <a:gd name="connsiteY10" fmla="*/ 9390717 h 9470586"/>
              <a:gd name="connsiteX11" fmla="*/ 268389 w 4678460"/>
              <a:gd name="connsiteY11" fmla="*/ 9470586 h 94705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678460" h="9470586">
                <a:moveTo>
                  <a:pt x="0" y="9319498"/>
                </a:moveTo>
                <a:lnTo>
                  <a:pt x="268389" y="9168411"/>
                </a:lnTo>
                <a:lnTo>
                  <a:pt x="268389" y="9249202"/>
                </a:lnTo>
                <a:lnTo>
                  <a:pt x="4452271" y="9249202"/>
                </a:lnTo>
                <a:lnTo>
                  <a:pt x="4452271" y="268389"/>
                </a:lnTo>
                <a:lnTo>
                  <a:pt x="4376285" y="268389"/>
                </a:lnTo>
                <a:lnTo>
                  <a:pt x="4527373" y="0"/>
                </a:lnTo>
                <a:lnTo>
                  <a:pt x="4678460" y="268389"/>
                </a:lnTo>
                <a:lnTo>
                  <a:pt x="4599417" y="268389"/>
                </a:lnTo>
                <a:lnTo>
                  <a:pt x="4599417" y="9390717"/>
                </a:lnTo>
                <a:lnTo>
                  <a:pt x="268389" y="9390717"/>
                </a:lnTo>
                <a:lnTo>
                  <a:pt x="268389" y="9470586"/>
                </a:lnTo>
                <a:close/>
              </a:path>
            </a:pathLst>
          </a:custGeom>
          <a:solidFill>
            <a:srgbClr val="FBFBF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Tree>
    <p:extLst>
      <p:ext uri="{BB962C8B-B14F-4D97-AF65-F5344CB8AC3E}">
        <p14:creationId xmlns:p14="http://schemas.microsoft.com/office/powerpoint/2010/main" val="2703536120"/>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0-#ppt_w/2"/>
                                              </p:val>
                                            </p:tav>
                                            <p:tav tm="100000">
                                              <p:val>
                                                <p:strVal val="#ppt_x"/>
                                              </p:val>
                                            </p:tav>
                                          </p:tavLst>
                                        </p:anim>
                                        <p:anim calcmode="lin" valueType="num">
                                          <p:cBhvr additive="base">
                                            <p:cTn id="24" dur="500" fill="hold"/>
                                            <p:tgtEl>
                                              <p:spTgt spid="69"/>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 fill="hold"/>
                                            <p:tgtEl>
                                              <p:spTgt spid="29"/>
                                            </p:tgtEl>
                                            <p:attrNameLst>
                                              <p:attrName>ppt_w</p:attrName>
                                            </p:attrNameLst>
                                          </p:cBhvr>
                                          <p:tavLst>
                                            <p:tav tm="0">
                                              <p:val>
                                                <p:fltVal val="0"/>
                                              </p:val>
                                            </p:tav>
                                            <p:tav tm="100000">
                                              <p:val>
                                                <p:strVal val="#ppt_w"/>
                                              </p:val>
                                            </p:tav>
                                          </p:tavLst>
                                        </p:anim>
                                        <p:anim calcmode="lin" valueType="num">
                                          <p:cBhvr>
                                            <p:cTn id="33" dur="100" fill="hold"/>
                                            <p:tgtEl>
                                              <p:spTgt spid="29"/>
                                            </p:tgtEl>
                                            <p:attrNameLst>
                                              <p:attrName>ppt_h</p:attrName>
                                            </p:attrNameLst>
                                          </p:cBhvr>
                                          <p:tavLst>
                                            <p:tav tm="0">
                                              <p:val>
                                                <p:fltVal val="0"/>
                                              </p:val>
                                            </p:tav>
                                            <p:tav tm="100000">
                                              <p:val>
                                                <p:strVal val="#ppt_h"/>
                                              </p:val>
                                            </p:tav>
                                          </p:tavLst>
                                        </p:anim>
                                        <p:animEffect transition="in" filter="fade">
                                          <p:cBhvr>
                                            <p:cTn id="34" dur="100"/>
                                            <p:tgtEl>
                                              <p:spTgt spid="29"/>
                                            </p:tgtEl>
                                          </p:cBhvr>
                                        </p:animEffect>
                                      </p:childTnLst>
                                    </p:cTn>
                                  </p:par>
                                  <p:par>
                                    <p:cTn id="35" presetID="6" presetClass="emph" presetSubtype="0" fill="hold" nodeType="withEffect">
                                      <p:stCondLst>
                                        <p:cond delay="100"/>
                                      </p:stCondLst>
                                      <p:childTnLst>
                                        <p:animScale>
                                          <p:cBhvr>
                                            <p:cTn id="36" dur="100" fill="hold"/>
                                            <p:tgtEl>
                                              <p:spTgt spid="29"/>
                                            </p:tgtEl>
                                          </p:cBhvr>
                                          <p:by x="110000" y="110000"/>
                                        </p:animScale>
                                      </p:childTnLst>
                                    </p:cTn>
                                  </p:par>
                                  <p:par>
                                    <p:cTn id="37" presetID="6" presetClass="emph" presetSubtype="0" fill="hold" nodeType="withEffect">
                                      <p:stCondLst>
                                        <p:cond delay="200"/>
                                      </p:stCondLst>
                                      <p:childTnLst>
                                        <p:animScale>
                                          <p:cBhvr>
                                            <p:cTn id="38" dur="200" fill="hold"/>
                                            <p:tgtEl>
                                              <p:spTgt spid="29"/>
                                            </p:tgtEl>
                                          </p:cBhvr>
                                          <p:by x="90000" y="90000"/>
                                        </p:animScale>
                                      </p:childTnLst>
                                    </p:cTn>
                                  </p:par>
                                  <p:par>
                                    <p:cTn id="39" presetID="6" presetClass="emph" presetSubtype="0" fill="hold" nodeType="withEffect">
                                      <p:stCondLst>
                                        <p:cond delay="400"/>
                                      </p:stCondLst>
                                      <p:childTnLst>
                                        <p:animScale>
                                          <p:cBhvr>
                                            <p:cTn id="40" dur="100" fill="hold"/>
                                            <p:tgtEl>
                                              <p:spTgt spid="29"/>
                                            </p:tgtEl>
                                          </p:cBhvr>
                                          <p:by x="105000" y="105000"/>
                                        </p:animScale>
                                      </p:childTnLst>
                                    </p:cTn>
                                  </p:par>
                                  <p:par>
                                    <p:cTn id="41" presetID="6" presetClass="emph" presetSubtype="0" fill="hold" nodeType="withEffect">
                                      <p:stCondLst>
                                        <p:cond delay="500"/>
                                      </p:stCondLst>
                                      <p:childTnLst>
                                        <p:animScale>
                                          <p:cBhvr>
                                            <p:cTn id="42" dur="200" fill="hold"/>
                                            <p:tgtEl>
                                              <p:spTgt spid="29"/>
                                            </p:tgtEl>
                                          </p:cBhvr>
                                          <p:by x="95000" y="95000"/>
                                        </p:animScale>
                                      </p:childTnLst>
                                    </p:cTn>
                                  </p:par>
                                </p:childTnLst>
                              </p:cTn>
                            </p:par>
                            <p:par>
                              <p:cTn id="43" fill="hold">
                                <p:stCondLst>
                                  <p:cond delay="3700"/>
                                </p:stCondLst>
                                <p:childTnLst>
                                  <p:par>
                                    <p:cTn id="44" presetID="42" presetClass="entr" presetSubtype="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anim calcmode="lin" valueType="num">
                                          <p:cBhvr>
                                            <p:cTn id="47" dur="500" fill="hold"/>
                                            <p:tgtEl>
                                              <p:spTgt spid="13"/>
                                            </p:tgtEl>
                                            <p:attrNameLst>
                                              <p:attrName>ppt_x</p:attrName>
                                            </p:attrNameLst>
                                          </p:cBhvr>
                                          <p:tavLst>
                                            <p:tav tm="0">
                                              <p:val>
                                                <p:strVal val="#ppt_x"/>
                                              </p:val>
                                            </p:tav>
                                            <p:tav tm="100000">
                                              <p:val>
                                                <p:strVal val="#ppt_x"/>
                                              </p:val>
                                            </p:tav>
                                          </p:tavLst>
                                        </p:anim>
                                        <p:anim calcmode="lin" valueType="num">
                                          <p:cBhvr>
                                            <p:cTn id="48" dur="5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4200"/>
                                </p:stCondLst>
                                <p:childTnLst>
                                  <p:par>
                                    <p:cTn id="50" presetID="53" presetClass="entr" presetSubtype="16"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100" fill="hold"/>
                                            <p:tgtEl>
                                              <p:spTgt spid="39"/>
                                            </p:tgtEl>
                                            <p:attrNameLst>
                                              <p:attrName>ppt_w</p:attrName>
                                            </p:attrNameLst>
                                          </p:cBhvr>
                                          <p:tavLst>
                                            <p:tav tm="0">
                                              <p:val>
                                                <p:fltVal val="0"/>
                                              </p:val>
                                            </p:tav>
                                            <p:tav tm="100000">
                                              <p:val>
                                                <p:strVal val="#ppt_w"/>
                                              </p:val>
                                            </p:tav>
                                          </p:tavLst>
                                        </p:anim>
                                        <p:anim calcmode="lin" valueType="num">
                                          <p:cBhvr>
                                            <p:cTn id="53" dur="100" fill="hold"/>
                                            <p:tgtEl>
                                              <p:spTgt spid="39"/>
                                            </p:tgtEl>
                                            <p:attrNameLst>
                                              <p:attrName>ppt_h</p:attrName>
                                            </p:attrNameLst>
                                          </p:cBhvr>
                                          <p:tavLst>
                                            <p:tav tm="0">
                                              <p:val>
                                                <p:fltVal val="0"/>
                                              </p:val>
                                            </p:tav>
                                            <p:tav tm="100000">
                                              <p:val>
                                                <p:strVal val="#ppt_h"/>
                                              </p:val>
                                            </p:tav>
                                          </p:tavLst>
                                        </p:anim>
                                        <p:animEffect transition="in" filter="fade">
                                          <p:cBhvr>
                                            <p:cTn id="54" dur="100"/>
                                            <p:tgtEl>
                                              <p:spTgt spid="39"/>
                                            </p:tgtEl>
                                          </p:cBhvr>
                                        </p:animEffect>
                                      </p:childTnLst>
                                    </p:cTn>
                                  </p:par>
                                  <p:par>
                                    <p:cTn id="55" presetID="6" presetClass="emph" presetSubtype="0" fill="hold" nodeType="withEffect">
                                      <p:stCondLst>
                                        <p:cond delay="100"/>
                                      </p:stCondLst>
                                      <p:childTnLst>
                                        <p:animScale>
                                          <p:cBhvr>
                                            <p:cTn id="56" dur="100" fill="hold"/>
                                            <p:tgtEl>
                                              <p:spTgt spid="39"/>
                                            </p:tgtEl>
                                          </p:cBhvr>
                                          <p:by x="110000" y="110000"/>
                                        </p:animScale>
                                      </p:childTnLst>
                                    </p:cTn>
                                  </p:par>
                                  <p:par>
                                    <p:cTn id="57" presetID="6" presetClass="emph" presetSubtype="0" fill="hold" nodeType="withEffect">
                                      <p:stCondLst>
                                        <p:cond delay="200"/>
                                      </p:stCondLst>
                                      <p:childTnLst>
                                        <p:animScale>
                                          <p:cBhvr>
                                            <p:cTn id="58" dur="200" fill="hold"/>
                                            <p:tgtEl>
                                              <p:spTgt spid="39"/>
                                            </p:tgtEl>
                                          </p:cBhvr>
                                          <p:by x="90000" y="90000"/>
                                        </p:animScale>
                                      </p:childTnLst>
                                    </p:cTn>
                                  </p:par>
                                  <p:par>
                                    <p:cTn id="59" presetID="6" presetClass="emph" presetSubtype="0" fill="hold" nodeType="withEffect">
                                      <p:stCondLst>
                                        <p:cond delay="400"/>
                                      </p:stCondLst>
                                      <p:childTnLst>
                                        <p:animScale>
                                          <p:cBhvr>
                                            <p:cTn id="60" dur="100" fill="hold"/>
                                            <p:tgtEl>
                                              <p:spTgt spid="39"/>
                                            </p:tgtEl>
                                          </p:cBhvr>
                                          <p:by x="105000" y="105000"/>
                                        </p:animScale>
                                      </p:childTnLst>
                                    </p:cTn>
                                  </p:par>
                                  <p:par>
                                    <p:cTn id="61" presetID="6" presetClass="emph" presetSubtype="0" fill="hold" nodeType="withEffect">
                                      <p:stCondLst>
                                        <p:cond delay="500"/>
                                      </p:stCondLst>
                                      <p:childTnLst>
                                        <p:animScale>
                                          <p:cBhvr>
                                            <p:cTn id="62" dur="200" fill="hold"/>
                                            <p:tgtEl>
                                              <p:spTgt spid="39"/>
                                            </p:tgtEl>
                                          </p:cBhvr>
                                          <p:by x="95000" y="95000"/>
                                        </p:animScale>
                                      </p:childTnLst>
                                    </p:cTn>
                                  </p:par>
                                </p:childTnLst>
                              </p:cTn>
                            </p:par>
                            <p:par>
                              <p:cTn id="63" fill="hold">
                                <p:stCondLst>
                                  <p:cond delay="4900"/>
                                </p:stCondLst>
                                <p:childTnLst>
                                  <p:par>
                                    <p:cTn id="64" presetID="42" presetClass="entr" presetSubtype="0" fill="hold"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anim calcmode="lin" valueType="num">
                                          <p:cBhvr>
                                            <p:cTn id="67" dur="500" fill="hold"/>
                                            <p:tgtEl>
                                              <p:spTgt spid="17"/>
                                            </p:tgtEl>
                                            <p:attrNameLst>
                                              <p:attrName>ppt_x</p:attrName>
                                            </p:attrNameLst>
                                          </p:cBhvr>
                                          <p:tavLst>
                                            <p:tav tm="0">
                                              <p:val>
                                                <p:strVal val="#ppt_x"/>
                                              </p:val>
                                            </p:tav>
                                            <p:tav tm="100000">
                                              <p:val>
                                                <p:strVal val="#ppt_x"/>
                                              </p:val>
                                            </p:tav>
                                          </p:tavLst>
                                        </p:anim>
                                        <p:anim calcmode="lin" valueType="num">
                                          <p:cBhvr>
                                            <p:cTn id="68" dur="500" fill="hold"/>
                                            <p:tgtEl>
                                              <p:spTgt spid="17"/>
                                            </p:tgtEl>
                                            <p:attrNameLst>
                                              <p:attrName>ppt_y</p:attrName>
                                            </p:attrNameLst>
                                          </p:cBhvr>
                                          <p:tavLst>
                                            <p:tav tm="0">
                                              <p:val>
                                                <p:strVal val="#ppt_y+.1"/>
                                              </p:val>
                                            </p:tav>
                                            <p:tav tm="100000">
                                              <p:val>
                                                <p:strVal val="#ppt_y"/>
                                              </p:val>
                                            </p:tav>
                                          </p:tavLst>
                                        </p:anim>
                                      </p:childTnLst>
                                    </p:cTn>
                                  </p:par>
                                </p:childTnLst>
                              </p:cTn>
                            </p:par>
                            <p:par>
                              <p:cTn id="69" fill="hold">
                                <p:stCondLst>
                                  <p:cond delay="5400"/>
                                </p:stCondLst>
                                <p:childTnLst>
                                  <p:par>
                                    <p:cTn id="70" presetID="53" presetClass="entr" presetSubtype="16"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100" fill="hold"/>
                                            <p:tgtEl>
                                              <p:spTgt spid="49"/>
                                            </p:tgtEl>
                                            <p:attrNameLst>
                                              <p:attrName>ppt_w</p:attrName>
                                            </p:attrNameLst>
                                          </p:cBhvr>
                                          <p:tavLst>
                                            <p:tav tm="0">
                                              <p:val>
                                                <p:fltVal val="0"/>
                                              </p:val>
                                            </p:tav>
                                            <p:tav tm="100000">
                                              <p:val>
                                                <p:strVal val="#ppt_w"/>
                                              </p:val>
                                            </p:tav>
                                          </p:tavLst>
                                        </p:anim>
                                        <p:anim calcmode="lin" valueType="num">
                                          <p:cBhvr>
                                            <p:cTn id="73" dur="100" fill="hold"/>
                                            <p:tgtEl>
                                              <p:spTgt spid="49"/>
                                            </p:tgtEl>
                                            <p:attrNameLst>
                                              <p:attrName>ppt_h</p:attrName>
                                            </p:attrNameLst>
                                          </p:cBhvr>
                                          <p:tavLst>
                                            <p:tav tm="0">
                                              <p:val>
                                                <p:fltVal val="0"/>
                                              </p:val>
                                            </p:tav>
                                            <p:tav tm="100000">
                                              <p:val>
                                                <p:strVal val="#ppt_h"/>
                                              </p:val>
                                            </p:tav>
                                          </p:tavLst>
                                        </p:anim>
                                        <p:animEffect transition="in" filter="fade">
                                          <p:cBhvr>
                                            <p:cTn id="74" dur="100"/>
                                            <p:tgtEl>
                                              <p:spTgt spid="49"/>
                                            </p:tgtEl>
                                          </p:cBhvr>
                                        </p:animEffect>
                                      </p:childTnLst>
                                    </p:cTn>
                                  </p:par>
                                  <p:par>
                                    <p:cTn id="75" presetID="6" presetClass="emph" presetSubtype="0" fill="hold" nodeType="withEffect">
                                      <p:stCondLst>
                                        <p:cond delay="100"/>
                                      </p:stCondLst>
                                      <p:childTnLst>
                                        <p:animScale>
                                          <p:cBhvr>
                                            <p:cTn id="76" dur="100" fill="hold"/>
                                            <p:tgtEl>
                                              <p:spTgt spid="49"/>
                                            </p:tgtEl>
                                          </p:cBhvr>
                                          <p:by x="110000" y="110000"/>
                                        </p:animScale>
                                      </p:childTnLst>
                                    </p:cTn>
                                  </p:par>
                                  <p:par>
                                    <p:cTn id="77" presetID="6" presetClass="emph" presetSubtype="0" fill="hold" nodeType="withEffect">
                                      <p:stCondLst>
                                        <p:cond delay="200"/>
                                      </p:stCondLst>
                                      <p:childTnLst>
                                        <p:animScale>
                                          <p:cBhvr>
                                            <p:cTn id="78" dur="200" fill="hold"/>
                                            <p:tgtEl>
                                              <p:spTgt spid="49"/>
                                            </p:tgtEl>
                                          </p:cBhvr>
                                          <p:by x="90000" y="90000"/>
                                        </p:animScale>
                                      </p:childTnLst>
                                    </p:cTn>
                                  </p:par>
                                  <p:par>
                                    <p:cTn id="79" presetID="6" presetClass="emph" presetSubtype="0" fill="hold" nodeType="withEffect">
                                      <p:stCondLst>
                                        <p:cond delay="400"/>
                                      </p:stCondLst>
                                      <p:childTnLst>
                                        <p:animScale>
                                          <p:cBhvr>
                                            <p:cTn id="80" dur="100" fill="hold"/>
                                            <p:tgtEl>
                                              <p:spTgt spid="49"/>
                                            </p:tgtEl>
                                          </p:cBhvr>
                                          <p:by x="105000" y="105000"/>
                                        </p:animScale>
                                      </p:childTnLst>
                                    </p:cTn>
                                  </p:par>
                                  <p:par>
                                    <p:cTn id="81" presetID="6" presetClass="emph" presetSubtype="0" fill="hold" nodeType="withEffect">
                                      <p:stCondLst>
                                        <p:cond delay="500"/>
                                      </p:stCondLst>
                                      <p:childTnLst>
                                        <p:animScale>
                                          <p:cBhvr>
                                            <p:cTn id="82" dur="200" fill="hold"/>
                                            <p:tgtEl>
                                              <p:spTgt spid="49"/>
                                            </p:tgtEl>
                                          </p:cBhvr>
                                          <p:by x="95000" y="95000"/>
                                        </p:animScale>
                                      </p:childTnLst>
                                    </p:cTn>
                                  </p:par>
                                </p:childTnLst>
                              </p:cTn>
                            </p:par>
                            <p:par>
                              <p:cTn id="83" fill="hold">
                                <p:stCondLst>
                                  <p:cond delay="6100"/>
                                </p:stCondLst>
                                <p:childTnLst>
                                  <p:par>
                                    <p:cTn id="84" presetID="42" presetClass="entr" presetSubtype="0"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anim calcmode="lin" valueType="num">
                                          <p:cBhvr>
                                            <p:cTn id="87" dur="500" fill="hold"/>
                                            <p:tgtEl>
                                              <p:spTgt spid="21"/>
                                            </p:tgtEl>
                                            <p:attrNameLst>
                                              <p:attrName>ppt_x</p:attrName>
                                            </p:attrNameLst>
                                          </p:cBhvr>
                                          <p:tavLst>
                                            <p:tav tm="0">
                                              <p:val>
                                                <p:strVal val="#ppt_x"/>
                                              </p:val>
                                            </p:tav>
                                            <p:tav tm="100000">
                                              <p:val>
                                                <p:strVal val="#ppt_x"/>
                                              </p:val>
                                            </p:tav>
                                          </p:tavLst>
                                        </p:anim>
                                        <p:anim calcmode="lin" valueType="num">
                                          <p:cBhvr>
                                            <p:cTn id="88" dur="500" fill="hold"/>
                                            <p:tgtEl>
                                              <p:spTgt spid="21"/>
                                            </p:tgtEl>
                                            <p:attrNameLst>
                                              <p:attrName>ppt_y</p:attrName>
                                            </p:attrNameLst>
                                          </p:cBhvr>
                                          <p:tavLst>
                                            <p:tav tm="0">
                                              <p:val>
                                                <p:strVal val="#ppt_y+.1"/>
                                              </p:val>
                                            </p:tav>
                                            <p:tav tm="100000">
                                              <p:val>
                                                <p:strVal val="#ppt_y"/>
                                              </p:val>
                                            </p:tav>
                                          </p:tavLst>
                                        </p:anim>
                                      </p:childTnLst>
                                    </p:cTn>
                                  </p:par>
                                </p:childTnLst>
                              </p:cTn>
                            </p:par>
                            <p:par>
                              <p:cTn id="89" fill="hold">
                                <p:stCondLst>
                                  <p:cond delay="6600"/>
                                </p:stCondLst>
                                <p:childTnLst>
                                  <p:par>
                                    <p:cTn id="90" presetID="53" presetClass="entr" presetSubtype="16" fill="hold" nodeType="after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p:cTn id="92" dur="100" fill="hold"/>
                                            <p:tgtEl>
                                              <p:spTgt spid="59"/>
                                            </p:tgtEl>
                                            <p:attrNameLst>
                                              <p:attrName>ppt_w</p:attrName>
                                            </p:attrNameLst>
                                          </p:cBhvr>
                                          <p:tavLst>
                                            <p:tav tm="0">
                                              <p:val>
                                                <p:fltVal val="0"/>
                                              </p:val>
                                            </p:tav>
                                            <p:tav tm="100000">
                                              <p:val>
                                                <p:strVal val="#ppt_w"/>
                                              </p:val>
                                            </p:tav>
                                          </p:tavLst>
                                        </p:anim>
                                        <p:anim calcmode="lin" valueType="num">
                                          <p:cBhvr>
                                            <p:cTn id="93" dur="100" fill="hold"/>
                                            <p:tgtEl>
                                              <p:spTgt spid="59"/>
                                            </p:tgtEl>
                                            <p:attrNameLst>
                                              <p:attrName>ppt_h</p:attrName>
                                            </p:attrNameLst>
                                          </p:cBhvr>
                                          <p:tavLst>
                                            <p:tav tm="0">
                                              <p:val>
                                                <p:fltVal val="0"/>
                                              </p:val>
                                            </p:tav>
                                            <p:tav tm="100000">
                                              <p:val>
                                                <p:strVal val="#ppt_h"/>
                                              </p:val>
                                            </p:tav>
                                          </p:tavLst>
                                        </p:anim>
                                        <p:animEffect transition="in" filter="fade">
                                          <p:cBhvr>
                                            <p:cTn id="94" dur="100"/>
                                            <p:tgtEl>
                                              <p:spTgt spid="59"/>
                                            </p:tgtEl>
                                          </p:cBhvr>
                                        </p:animEffect>
                                      </p:childTnLst>
                                    </p:cTn>
                                  </p:par>
                                  <p:par>
                                    <p:cTn id="95" presetID="6" presetClass="emph" presetSubtype="0" fill="hold" nodeType="withEffect">
                                      <p:stCondLst>
                                        <p:cond delay="100"/>
                                      </p:stCondLst>
                                      <p:childTnLst>
                                        <p:animScale>
                                          <p:cBhvr>
                                            <p:cTn id="96" dur="100" fill="hold"/>
                                            <p:tgtEl>
                                              <p:spTgt spid="59"/>
                                            </p:tgtEl>
                                          </p:cBhvr>
                                          <p:by x="110000" y="110000"/>
                                        </p:animScale>
                                      </p:childTnLst>
                                    </p:cTn>
                                  </p:par>
                                  <p:par>
                                    <p:cTn id="97" presetID="6" presetClass="emph" presetSubtype="0" fill="hold" nodeType="withEffect">
                                      <p:stCondLst>
                                        <p:cond delay="200"/>
                                      </p:stCondLst>
                                      <p:childTnLst>
                                        <p:animScale>
                                          <p:cBhvr>
                                            <p:cTn id="98" dur="200" fill="hold"/>
                                            <p:tgtEl>
                                              <p:spTgt spid="59"/>
                                            </p:tgtEl>
                                          </p:cBhvr>
                                          <p:by x="90000" y="90000"/>
                                        </p:animScale>
                                      </p:childTnLst>
                                    </p:cTn>
                                  </p:par>
                                  <p:par>
                                    <p:cTn id="99" presetID="6" presetClass="emph" presetSubtype="0" fill="hold" nodeType="withEffect">
                                      <p:stCondLst>
                                        <p:cond delay="400"/>
                                      </p:stCondLst>
                                      <p:childTnLst>
                                        <p:animScale>
                                          <p:cBhvr>
                                            <p:cTn id="100" dur="100" fill="hold"/>
                                            <p:tgtEl>
                                              <p:spTgt spid="59"/>
                                            </p:tgtEl>
                                          </p:cBhvr>
                                          <p:by x="105000" y="105000"/>
                                        </p:animScale>
                                      </p:childTnLst>
                                    </p:cTn>
                                  </p:par>
                                  <p:par>
                                    <p:cTn id="101" presetID="6" presetClass="emph" presetSubtype="0" fill="hold" nodeType="withEffect">
                                      <p:stCondLst>
                                        <p:cond delay="500"/>
                                      </p:stCondLst>
                                      <p:childTnLst>
                                        <p:animScale>
                                          <p:cBhvr>
                                            <p:cTn id="102" dur="200" fill="hold"/>
                                            <p:tgtEl>
                                              <p:spTgt spid="59"/>
                                            </p:tgtEl>
                                          </p:cBhvr>
                                          <p:by x="95000" y="95000"/>
                                        </p:animScale>
                                      </p:childTnLst>
                                    </p:cTn>
                                  </p:par>
                                </p:childTnLst>
                              </p:cTn>
                            </p:par>
                            <p:par>
                              <p:cTn id="103" fill="hold">
                                <p:stCondLst>
                                  <p:cond delay="7300"/>
                                </p:stCondLst>
                                <p:childTnLst>
                                  <p:par>
                                    <p:cTn id="104" presetID="42" presetClass="entr" presetSubtype="0" fill="hold"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500"/>
                                            <p:tgtEl>
                                              <p:spTgt spid="25"/>
                                            </p:tgtEl>
                                          </p:cBhvr>
                                        </p:animEffect>
                                        <p:anim calcmode="lin" valueType="num">
                                          <p:cBhvr>
                                            <p:cTn id="107" dur="500" fill="hold"/>
                                            <p:tgtEl>
                                              <p:spTgt spid="25"/>
                                            </p:tgtEl>
                                            <p:attrNameLst>
                                              <p:attrName>ppt_x</p:attrName>
                                            </p:attrNameLst>
                                          </p:cBhvr>
                                          <p:tavLst>
                                            <p:tav tm="0">
                                              <p:val>
                                                <p:strVal val="#ppt_x"/>
                                              </p:val>
                                            </p:tav>
                                            <p:tav tm="100000">
                                              <p:val>
                                                <p:strVal val="#ppt_x"/>
                                              </p:val>
                                            </p:tav>
                                          </p:tavLst>
                                        </p:anim>
                                        <p:anim calcmode="lin" valueType="num">
                                          <p:cBhvr>
                                            <p:cTn id="10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Graphic spid="12" grpId="0">
            <p:bldAsOne/>
          </p:bldGraphic>
          <p:bldP spid="69"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 calcmode="lin" valueType="num">
                                          <p:cBhvr additive="base">
                                            <p:cTn id="23" dur="500" fill="hold"/>
                                            <p:tgtEl>
                                              <p:spTgt spid="69"/>
                                            </p:tgtEl>
                                            <p:attrNameLst>
                                              <p:attrName>ppt_x</p:attrName>
                                            </p:attrNameLst>
                                          </p:cBhvr>
                                          <p:tavLst>
                                            <p:tav tm="0">
                                              <p:val>
                                                <p:strVal val="0-#ppt_w/2"/>
                                              </p:val>
                                            </p:tav>
                                            <p:tav tm="100000">
                                              <p:val>
                                                <p:strVal val="#ppt_x"/>
                                              </p:val>
                                            </p:tav>
                                          </p:tavLst>
                                        </p:anim>
                                        <p:anim calcmode="lin" valueType="num">
                                          <p:cBhvr additive="base">
                                            <p:cTn id="24" dur="500" fill="hold"/>
                                            <p:tgtEl>
                                              <p:spTgt spid="69"/>
                                            </p:tgtEl>
                                            <p:attrNameLst>
                                              <p:attrName>ppt_y</p:attrName>
                                            </p:attrNameLst>
                                          </p:cBhvr>
                                          <p:tavLst>
                                            <p:tav tm="0">
                                              <p:val>
                                                <p:strVal val="#ppt_y"/>
                                              </p:val>
                                            </p:tav>
                                            <p:tav tm="100000">
                                              <p:val>
                                                <p:strVal val="#ppt_y"/>
                                              </p:val>
                                            </p:tav>
                                          </p:tavLst>
                                        </p:anim>
                                      </p:childTnLst>
                                    </p:cTn>
                                  </p:par>
                                </p:childTnLst>
                              </p:cTn>
                            </p:par>
                            <p:par>
                              <p:cTn id="25" fill="hold">
                                <p:stCondLst>
                                  <p:cond delay="2500"/>
                                </p:stCondLst>
                                <p:childTnLst>
                                  <p:par>
                                    <p:cTn id="26" presetID="22" presetClass="entr" presetSubtype="8" fill="hold" grpId="0" nodeType="after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left)">
                                          <p:cBhvr>
                                            <p:cTn id="28" dur="500"/>
                                            <p:tgtEl>
                                              <p:spTgt spid="12"/>
                                            </p:tgtEl>
                                          </p:cBhvr>
                                        </p:animEffect>
                                      </p:childTnLst>
                                    </p:cTn>
                                  </p:par>
                                </p:childTnLst>
                              </p:cTn>
                            </p:par>
                            <p:par>
                              <p:cTn id="29" fill="hold">
                                <p:stCondLst>
                                  <p:cond delay="3000"/>
                                </p:stCondLst>
                                <p:childTnLst>
                                  <p:par>
                                    <p:cTn id="30" presetID="53" presetClass="entr" presetSubtype="16" fill="hold" nodeType="afterEffect">
                                      <p:stCondLst>
                                        <p:cond delay="0"/>
                                      </p:stCondLst>
                                      <p:childTnLst>
                                        <p:set>
                                          <p:cBhvr>
                                            <p:cTn id="31" dur="1" fill="hold">
                                              <p:stCondLst>
                                                <p:cond delay="0"/>
                                              </p:stCondLst>
                                            </p:cTn>
                                            <p:tgtEl>
                                              <p:spTgt spid="29"/>
                                            </p:tgtEl>
                                            <p:attrNameLst>
                                              <p:attrName>style.visibility</p:attrName>
                                            </p:attrNameLst>
                                          </p:cBhvr>
                                          <p:to>
                                            <p:strVal val="visible"/>
                                          </p:to>
                                        </p:set>
                                        <p:anim calcmode="lin" valueType="num">
                                          <p:cBhvr>
                                            <p:cTn id="32" dur="100" fill="hold"/>
                                            <p:tgtEl>
                                              <p:spTgt spid="29"/>
                                            </p:tgtEl>
                                            <p:attrNameLst>
                                              <p:attrName>ppt_w</p:attrName>
                                            </p:attrNameLst>
                                          </p:cBhvr>
                                          <p:tavLst>
                                            <p:tav tm="0">
                                              <p:val>
                                                <p:fltVal val="0"/>
                                              </p:val>
                                            </p:tav>
                                            <p:tav tm="100000">
                                              <p:val>
                                                <p:strVal val="#ppt_w"/>
                                              </p:val>
                                            </p:tav>
                                          </p:tavLst>
                                        </p:anim>
                                        <p:anim calcmode="lin" valueType="num">
                                          <p:cBhvr>
                                            <p:cTn id="33" dur="100" fill="hold"/>
                                            <p:tgtEl>
                                              <p:spTgt spid="29"/>
                                            </p:tgtEl>
                                            <p:attrNameLst>
                                              <p:attrName>ppt_h</p:attrName>
                                            </p:attrNameLst>
                                          </p:cBhvr>
                                          <p:tavLst>
                                            <p:tav tm="0">
                                              <p:val>
                                                <p:fltVal val="0"/>
                                              </p:val>
                                            </p:tav>
                                            <p:tav tm="100000">
                                              <p:val>
                                                <p:strVal val="#ppt_h"/>
                                              </p:val>
                                            </p:tav>
                                          </p:tavLst>
                                        </p:anim>
                                        <p:animEffect transition="in" filter="fade">
                                          <p:cBhvr>
                                            <p:cTn id="34" dur="100"/>
                                            <p:tgtEl>
                                              <p:spTgt spid="29"/>
                                            </p:tgtEl>
                                          </p:cBhvr>
                                        </p:animEffect>
                                      </p:childTnLst>
                                    </p:cTn>
                                  </p:par>
                                  <p:par>
                                    <p:cTn id="35" presetID="6" presetClass="emph" presetSubtype="0" fill="hold" nodeType="withEffect">
                                      <p:stCondLst>
                                        <p:cond delay="100"/>
                                      </p:stCondLst>
                                      <p:childTnLst>
                                        <p:animScale>
                                          <p:cBhvr>
                                            <p:cTn id="36" dur="100" fill="hold"/>
                                            <p:tgtEl>
                                              <p:spTgt spid="29"/>
                                            </p:tgtEl>
                                          </p:cBhvr>
                                          <p:by x="110000" y="110000"/>
                                        </p:animScale>
                                      </p:childTnLst>
                                    </p:cTn>
                                  </p:par>
                                  <p:par>
                                    <p:cTn id="37" presetID="6" presetClass="emph" presetSubtype="0" fill="hold" nodeType="withEffect">
                                      <p:stCondLst>
                                        <p:cond delay="200"/>
                                      </p:stCondLst>
                                      <p:childTnLst>
                                        <p:animScale>
                                          <p:cBhvr>
                                            <p:cTn id="38" dur="200" fill="hold"/>
                                            <p:tgtEl>
                                              <p:spTgt spid="29"/>
                                            </p:tgtEl>
                                          </p:cBhvr>
                                          <p:by x="90000" y="90000"/>
                                        </p:animScale>
                                      </p:childTnLst>
                                    </p:cTn>
                                  </p:par>
                                  <p:par>
                                    <p:cTn id="39" presetID="6" presetClass="emph" presetSubtype="0" fill="hold" nodeType="withEffect">
                                      <p:stCondLst>
                                        <p:cond delay="400"/>
                                      </p:stCondLst>
                                      <p:childTnLst>
                                        <p:animScale>
                                          <p:cBhvr>
                                            <p:cTn id="40" dur="100" fill="hold"/>
                                            <p:tgtEl>
                                              <p:spTgt spid="29"/>
                                            </p:tgtEl>
                                          </p:cBhvr>
                                          <p:by x="105000" y="105000"/>
                                        </p:animScale>
                                      </p:childTnLst>
                                    </p:cTn>
                                  </p:par>
                                  <p:par>
                                    <p:cTn id="41" presetID="6" presetClass="emph" presetSubtype="0" fill="hold" nodeType="withEffect">
                                      <p:stCondLst>
                                        <p:cond delay="500"/>
                                      </p:stCondLst>
                                      <p:childTnLst>
                                        <p:animScale>
                                          <p:cBhvr>
                                            <p:cTn id="42" dur="200" fill="hold"/>
                                            <p:tgtEl>
                                              <p:spTgt spid="29"/>
                                            </p:tgtEl>
                                          </p:cBhvr>
                                          <p:by x="95000" y="95000"/>
                                        </p:animScale>
                                      </p:childTnLst>
                                    </p:cTn>
                                  </p:par>
                                </p:childTnLst>
                              </p:cTn>
                            </p:par>
                            <p:par>
                              <p:cTn id="43" fill="hold">
                                <p:stCondLst>
                                  <p:cond delay="3700"/>
                                </p:stCondLst>
                                <p:childTnLst>
                                  <p:par>
                                    <p:cTn id="44" presetID="42" presetClass="entr" presetSubtype="0"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Effect transition="in" filter="fade">
                                          <p:cBhvr>
                                            <p:cTn id="46" dur="500"/>
                                            <p:tgtEl>
                                              <p:spTgt spid="13"/>
                                            </p:tgtEl>
                                          </p:cBhvr>
                                        </p:animEffect>
                                        <p:anim calcmode="lin" valueType="num">
                                          <p:cBhvr>
                                            <p:cTn id="47" dur="500" fill="hold"/>
                                            <p:tgtEl>
                                              <p:spTgt spid="13"/>
                                            </p:tgtEl>
                                            <p:attrNameLst>
                                              <p:attrName>ppt_x</p:attrName>
                                            </p:attrNameLst>
                                          </p:cBhvr>
                                          <p:tavLst>
                                            <p:tav tm="0">
                                              <p:val>
                                                <p:strVal val="#ppt_x"/>
                                              </p:val>
                                            </p:tav>
                                            <p:tav tm="100000">
                                              <p:val>
                                                <p:strVal val="#ppt_x"/>
                                              </p:val>
                                            </p:tav>
                                          </p:tavLst>
                                        </p:anim>
                                        <p:anim calcmode="lin" valueType="num">
                                          <p:cBhvr>
                                            <p:cTn id="48" dur="500" fill="hold"/>
                                            <p:tgtEl>
                                              <p:spTgt spid="13"/>
                                            </p:tgtEl>
                                            <p:attrNameLst>
                                              <p:attrName>ppt_y</p:attrName>
                                            </p:attrNameLst>
                                          </p:cBhvr>
                                          <p:tavLst>
                                            <p:tav tm="0">
                                              <p:val>
                                                <p:strVal val="#ppt_y+.1"/>
                                              </p:val>
                                            </p:tav>
                                            <p:tav tm="100000">
                                              <p:val>
                                                <p:strVal val="#ppt_y"/>
                                              </p:val>
                                            </p:tav>
                                          </p:tavLst>
                                        </p:anim>
                                      </p:childTnLst>
                                    </p:cTn>
                                  </p:par>
                                </p:childTnLst>
                              </p:cTn>
                            </p:par>
                            <p:par>
                              <p:cTn id="49" fill="hold">
                                <p:stCondLst>
                                  <p:cond delay="4200"/>
                                </p:stCondLst>
                                <p:childTnLst>
                                  <p:par>
                                    <p:cTn id="50" presetID="53" presetClass="entr" presetSubtype="16" fill="hold" nodeType="afterEffect">
                                      <p:stCondLst>
                                        <p:cond delay="0"/>
                                      </p:stCondLst>
                                      <p:childTnLst>
                                        <p:set>
                                          <p:cBhvr>
                                            <p:cTn id="51" dur="1" fill="hold">
                                              <p:stCondLst>
                                                <p:cond delay="0"/>
                                              </p:stCondLst>
                                            </p:cTn>
                                            <p:tgtEl>
                                              <p:spTgt spid="39"/>
                                            </p:tgtEl>
                                            <p:attrNameLst>
                                              <p:attrName>style.visibility</p:attrName>
                                            </p:attrNameLst>
                                          </p:cBhvr>
                                          <p:to>
                                            <p:strVal val="visible"/>
                                          </p:to>
                                        </p:set>
                                        <p:anim calcmode="lin" valueType="num">
                                          <p:cBhvr>
                                            <p:cTn id="52" dur="100" fill="hold"/>
                                            <p:tgtEl>
                                              <p:spTgt spid="39"/>
                                            </p:tgtEl>
                                            <p:attrNameLst>
                                              <p:attrName>ppt_w</p:attrName>
                                            </p:attrNameLst>
                                          </p:cBhvr>
                                          <p:tavLst>
                                            <p:tav tm="0">
                                              <p:val>
                                                <p:fltVal val="0"/>
                                              </p:val>
                                            </p:tav>
                                            <p:tav tm="100000">
                                              <p:val>
                                                <p:strVal val="#ppt_w"/>
                                              </p:val>
                                            </p:tav>
                                          </p:tavLst>
                                        </p:anim>
                                        <p:anim calcmode="lin" valueType="num">
                                          <p:cBhvr>
                                            <p:cTn id="53" dur="100" fill="hold"/>
                                            <p:tgtEl>
                                              <p:spTgt spid="39"/>
                                            </p:tgtEl>
                                            <p:attrNameLst>
                                              <p:attrName>ppt_h</p:attrName>
                                            </p:attrNameLst>
                                          </p:cBhvr>
                                          <p:tavLst>
                                            <p:tav tm="0">
                                              <p:val>
                                                <p:fltVal val="0"/>
                                              </p:val>
                                            </p:tav>
                                            <p:tav tm="100000">
                                              <p:val>
                                                <p:strVal val="#ppt_h"/>
                                              </p:val>
                                            </p:tav>
                                          </p:tavLst>
                                        </p:anim>
                                        <p:animEffect transition="in" filter="fade">
                                          <p:cBhvr>
                                            <p:cTn id="54" dur="100"/>
                                            <p:tgtEl>
                                              <p:spTgt spid="39"/>
                                            </p:tgtEl>
                                          </p:cBhvr>
                                        </p:animEffect>
                                      </p:childTnLst>
                                    </p:cTn>
                                  </p:par>
                                  <p:par>
                                    <p:cTn id="55" presetID="6" presetClass="emph" presetSubtype="0" fill="hold" nodeType="withEffect">
                                      <p:stCondLst>
                                        <p:cond delay="100"/>
                                      </p:stCondLst>
                                      <p:childTnLst>
                                        <p:animScale>
                                          <p:cBhvr>
                                            <p:cTn id="56" dur="100" fill="hold"/>
                                            <p:tgtEl>
                                              <p:spTgt spid="39"/>
                                            </p:tgtEl>
                                          </p:cBhvr>
                                          <p:by x="110000" y="110000"/>
                                        </p:animScale>
                                      </p:childTnLst>
                                    </p:cTn>
                                  </p:par>
                                  <p:par>
                                    <p:cTn id="57" presetID="6" presetClass="emph" presetSubtype="0" fill="hold" nodeType="withEffect">
                                      <p:stCondLst>
                                        <p:cond delay="200"/>
                                      </p:stCondLst>
                                      <p:childTnLst>
                                        <p:animScale>
                                          <p:cBhvr>
                                            <p:cTn id="58" dur="200" fill="hold"/>
                                            <p:tgtEl>
                                              <p:spTgt spid="39"/>
                                            </p:tgtEl>
                                          </p:cBhvr>
                                          <p:by x="90000" y="90000"/>
                                        </p:animScale>
                                      </p:childTnLst>
                                    </p:cTn>
                                  </p:par>
                                  <p:par>
                                    <p:cTn id="59" presetID="6" presetClass="emph" presetSubtype="0" fill="hold" nodeType="withEffect">
                                      <p:stCondLst>
                                        <p:cond delay="400"/>
                                      </p:stCondLst>
                                      <p:childTnLst>
                                        <p:animScale>
                                          <p:cBhvr>
                                            <p:cTn id="60" dur="100" fill="hold"/>
                                            <p:tgtEl>
                                              <p:spTgt spid="39"/>
                                            </p:tgtEl>
                                          </p:cBhvr>
                                          <p:by x="105000" y="105000"/>
                                        </p:animScale>
                                      </p:childTnLst>
                                    </p:cTn>
                                  </p:par>
                                  <p:par>
                                    <p:cTn id="61" presetID="6" presetClass="emph" presetSubtype="0" fill="hold" nodeType="withEffect">
                                      <p:stCondLst>
                                        <p:cond delay="500"/>
                                      </p:stCondLst>
                                      <p:childTnLst>
                                        <p:animScale>
                                          <p:cBhvr>
                                            <p:cTn id="62" dur="200" fill="hold"/>
                                            <p:tgtEl>
                                              <p:spTgt spid="39"/>
                                            </p:tgtEl>
                                          </p:cBhvr>
                                          <p:by x="95000" y="95000"/>
                                        </p:animScale>
                                      </p:childTnLst>
                                    </p:cTn>
                                  </p:par>
                                </p:childTnLst>
                              </p:cTn>
                            </p:par>
                            <p:par>
                              <p:cTn id="63" fill="hold">
                                <p:stCondLst>
                                  <p:cond delay="4900"/>
                                </p:stCondLst>
                                <p:childTnLst>
                                  <p:par>
                                    <p:cTn id="64" presetID="42" presetClass="entr" presetSubtype="0" fill="hold" nodeType="after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500"/>
                                            <p:tgtEl>
                                              <p:spTgt spid="17"/>
                                            </p:tgtEl>
                                          </p:cBhvr>
                                        </p:animEffect>
                                        <p:anim calcmode="lin" valueType="num">
                                          <p:cBhvr>
                                            <p:cTn id="67" dur="500" fill="hold"/>
                                            <p:tgtEl>
                                              <p:spTgt spid="17"/>
                                            </p:tgtEl>
                                            <p:attrNameLst>
                                              <p:attrName>ppt_x</p:attrName>
                                            </p:attrNameLst>
                                          </p:cBhvr>
                                          <p:tavLst>
                                            <p:tav tm="0">
                                              <p:val>
                                                <p:strVal val="#ppt_x"/>
                                              </p:val>
                                            </p:tav>
                                            <p:tav tm="100000">
                                              <p:val>
                                                <p:strVal val="#ppt_x"/>
                                              </p:val>
                                            </p:tav>
                                          </p:tavLst>
                                        </p:anim>
                                        <p:anim calcmode="lin" valueType="num">
                                          <p:cBhvr>
                                            <p:cTn id="68" dur="500" fill="hold"/>
                                            <p:tgtEl>
                                              <p:spTgt spid="17"/>
                                            </p:tgtEl>
                                            <p:attrNameLst>
                                              <p:attrName>ppt_y</p:attrName>
                                            </p:attrNameLst>
                                          </p:cBhvr>
                                          <p:tavLst>
                                            <p:tav tm="0">
                                              <p:val>
                                                <p:strVal val="#ppt_y+.1"/>
                                              </p:val>
                                            </p:tav>
                                            <p:tav tm="100000">
                                              <p:val>
                                                <p:strVal val="#ppt_y"/>
                                              </p:val>
                                            </p:tav>
                                          </p:tavLst>
                                        </p:anim>
                                      </p:childTnLst>
                                    </p:cTn>
                                  </p:par>
                                </p:childTnLst>
                              </p:cTn>
                            </p:par>
                            <p:par>
                              <p:cTn id="69" fill="hold">
                                <p:stCondLst>
                                  <p:cond delay="5400"/>
                                </p:stCondLst>
                                <p:childTnLst>
                                  <p:par>
                                    <p:cTn id="70" presetID="53" presetClass="entr" presetSubtype="16"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 calcmode="lin" valueType="num">
                                          <p:cBhvr>
                                            <p:cTn id="72" dur="100" fill="hold"/>
                                            <p:tgtEl>
                                              <p:spTgt spid="49"/>
                                            </p:tgtEl>
                                            <p:attrNameLst>
                                              <p:attrName>ppt_w</p:attrName>
                                            </p:attrNameLst>
                                          </p:cBhvr>
                                          <p:tavLst>
                                            <p:tav tm="0">
                                              <p:val>
                                                <p:fltVal val="0"/>
                                              </p:val>
                                            </p:tav>
                                            <p:tav tm="100000">
                                              <p:val>
                                                <p:strVal val="#ppt_w"/>
                                              </p:val>
                                            </p:tav>
                                          </p:tavLst>
                                        </p:anim>
                                        <p:anim calcmode="lin" valueType="num">
                                          <p:cBhvr>
                                            <p:cTn id="73" dur="100" fill="hold"/>
                                            <p:tgtEl>
                                              <p:spTgt spid="49"/>
                                            </p:tgtEl>
                                            <p:attrNameLst>
                                              <p:attrName>ppt_h</p:attrName>
                                            </p:attrNameLst>
                                          </p:cBhvr>
                                          <p:tavLst>
                                            <p:tav tm="0">
                                              <p:val>
                                                <p:fltVal val="0"/>
                                              </p:val>
                                            </p:tav>
                                            <p:tav tm="100000">
                                              <p:val>
                                                <p:strVal val="#ppt_h"/>
                                              </p:val>
                                            </p:tav>
                                          </p:tavLst>
                                        </p:anim>
                                        <p:animEffect transition="in" filter="fade">
                                          <p:cBhvr>
                                            <p:cTn id="74" dur="100"/>
                                            <p:tgtEl>
                                              <p:spTgt spid="49"/>
                                            </p:tgtEl>
                                          </p:cBhvr>
                                        </p:animEffect>
                                      </p:childTnLst>
                                    </p:cTn>
                                  </p:par>
                                  <p:par>
                                    <p:cTn id="75" presetID="6" presetClass="emph" presetSubtype="0" fill="hold" nodeType="withEffect">
                                      <p:stCondLst>
                                        <p:cond delay="100"/>
                                      </p:stCondLst>
                                      <p:childTnLst>
                                        <p:animScale>
                                          <p:cBhvr>
                                            <p:cTn id="76" dur="100" fill="hold"/>
                                            <p:tgtEl>
                                              <p:spTgt spid="49"/>
                                            </p:tgtEl>
                                          </p:cBhvr>
                                          <p:by x="110000" y="110000"/>
                                        </p:animScale>
                                      </p:childTnLst>
                                    </p:cTn>
                                  </p:par>
                                  <p:par>
                                    <p:cTn id="77" presetID="6" presetClass="emph" presetSubtype="0" fill="hold" nodeType="withEffect">
                                      <p:stCondLst>
                                        <p:cond delay="200"/>
                                      </p:stCondLst>
                                      <p:childTnLst>
                                        <p:animScale>
                                          <p:cBhvr>
                                            <p:cTn id="78" dur="200" fill="hold"/>
                                            <p:tgtEl>
                                              <p:spTgt spid="49"/>
                                            </p:tgtEl>
                                          </p:cBhvr>
                                          <p:by x="90000" y="90000"/>
                                        </p:animScale>
                                      </p:childTnLst>
                                    </p:cTn>
                                  </p:par>
                                  <p:par>
                                    <p:cTn id="79" presetID="6" presetClass="emph" presetSubtype="0" fill="hold" nodeType="withEffect">
                                      <p:stCondLst>
                                        <p:cond delay="400"/>
                                      </p:stCondLst>
                                      <p:childTnLst>
                                        <p:animScale>
                                          <p:cBhvr>
                                            <p:cTn id="80" dur="100" fill="hold"/>
                                            <p:tgtEl>
                                              <p:spTgt spid="49"/>
                                            </p:tgtEl>
                                          </p:cBhvr>
                                          <p:by x="105000" y="105000"/>
                                        </p:animScale>
                                      </p:childTnLst>
                                    </p:cTn>
                                  </p:par>
                                  <p:par>
                                    <p:cTn id="81" presetID="6" presetClass="emph" presetSubtype="0" fill="hold" nodeType="withEffect">
                                      <p:stCondLst>
                                        <p:cond delay="500"/>
                                      </p:stCondLst>
                                      <p:childTnLst>
                                        <p:animScale>
                                          <p:cBhvr>
                                            <p:cTn id="82" dur="200" fill="hold"/>
                                            <p:tgtEl>
                                              <p:spTgt spid="49"/>
                                            </p:tgtEl>
                                          </p:cBhvr>
                                          <p:by x="95000" y="95000"/>
                                        </p:animScale>
                                      </p:childTnLst>
                                    </p:cTn>
                                  </p:par>
                                </p:childTnLst>
                              </p:cTn>
                            </p:par>
                            <p:par>
                              <p:cTn id="83" fill="hold">
                                <p:stCondLst>
                                  <p:cond delay="6100"/>
                                </p:stCondLst>
                                <p:childTnLst>
                                  <p:par>
                                    <p:cTn id="84" presetID="42" presetClass="entr" presetSubtype="0" fill="hold" nodeType="afterEffect">
                                      <p:stCondLst>
                                        <p:cond delay="0"/>
                                      </p:stCondLst>
                                      <p:childTnLst>
                                        <p:set>
                                          <p:cBhvr>
                                            <p:cTn id="85" dur="1" fill="hold">
                                              <p:stCondLst>
                                                <p:cond delay="0"/>
                                              </p:stCondLst>
                                            </p:cTn>
                                            <p:tgtEl>
                                              <p:spTgt spid="21"/>
                                            </p:tgtEl>
                                            <p:attrNameLst>
                                              <p:attrName>style.visibility</p:attrName>
                                            </p:attrNameLst>
                                          </p:cBhvr>
                                          <p:to>
                                            <p:strVal val="visible"/>
                                          </p:to>
                                        </p:set>
                                        <p:animEffect transition="in" filter="fade">
                                          <p:cBhvr>
                                            <p:cTn id="86" dur="500"/>
                                            <p:tgtEl>
                                              <p:spTgt spid="21"/>
                                            </p:tgtEl>
                                          </p:cBhvr>
                                        </p:animEffect>
                                        <p:anim calcmode="lin" valueType="num">
                                          <p:cBhvr>
                                            <p:cTn id="87" dur="500" fill="hold"/>
                                            <p:tgtEl>
                                              <p:spTgt spid="21"/>
                                            </p:tgtEl>
                                            <p:attrNameLst>
                                              <p:attrName>ppt_x</p:attrName>
                                            </p:attrNameLst>
                                          </p:cBhvr>
                                          <p:tavLst>
                                            <p:tav tm="0">
                                              <p:val>
                                                <p:strVal val="#ppt_x"/>
                                              </p:val>
                                            </p:tav>
                                            <p:tav tm="100000">
                                              <p:val>
                                                <p:strVal val="#ppt_x"/>
                                              </p:val>
                                            </p:tav>
                                          </p:tavLst>
                                        </p:anim>
                                        <p:anim calcmode="lin" valueType="num">
                                          <p:cBhvr>
                                            <p:cTn id="88" dur="500" fill="hold"/>
                                            <p:tgtEl>
                                              <p:spTgt spid="21"/>
                                            </p:tgtEl>
                                            <p:attrNameLst>
                                              <p:attrName>ppt_y</p:attrName>
                                            </p:attrNameLst>
                                          </p:cBhvr>
                                          <p:tavLst>
                                            <p:tav tm="0">
                                              <p:val>
                                                <p:strVal val="#ppt_y+.1"/>
                                              </p:val>
                                            </p:tav>
                                            <p:tav tm="100000">
                                              <p:val>
                                                <p:strVal val="#ppt_y"/>
                                              </p:val>
                                            </p:tav>
                                          </p:tavLst>
                                        </p:anim>
                                      </p:childTnLst>
                                    </p:cTn>
                                  </p:par>
                                </p:childTnLst>
                              </p:cTn>
                            </p:par>
                            <p:par>
                              <p:cTn id="89" fill="hold">
                                <p:stCondLst>
                                  <p:cond delay="6600"/>
                                </p:stCondLst>
                                <p:childTnLst>
                                  <p:par>
                                    <p:cTn id="90" presetID="53" presetClass="entr" presetSubtype="16" fill="hold" nodeType="afterEffect">
                                      <p:stCondLst>
                                        <p:cond delay="0"/>
                                      </p:stCondLst>
                                      <p:childTnLst>
                                        <p:set>
                                          <p:cBhvr>
                                            <p:cTn id="91" dur="1" fill="hold">
                                              <p:stCondLst>
                                                <p:cond delay="0"/>
                                              </p:stCondLst>
                                            </p:cTn>
                                            <p:tgtEl>
                                              <p:spTgt spid="59"/>
                                            </p:tgtEl>
                                            <p:attrNameLst>
                                              <p:attrName>style.visibility</p:attrName>
                                            </p:attrNameLst>
                                          </p:cBhvr>
                                          <p:to>
                                            <p:strVal val="visible"/>
                                          </p:to>
                                        </p:set>
                                        <p:anim calcmode="lin" valueType="num">
                                          <p:cBhvr>
                                            <p:cTn id="92" dur="100" fill="hold"/>
                                            <p:tgtEl>
                                              <p:spTgt spid="59"/>
                                            </p:tgtEl>
                                            <p:attrNameLst>
                                              <p:attrName>ppt_w</p:attrName>
                                            </p:attrNameLst>
                                          </p:cBhvr>
                                          <p:tavLst>
                                            <p:tav tm="0">
                                              <p:val>
                                                <p:fltVal val="0"/>
                                              </p:val>
                                            </p:tav>
                                            <p:tav tm="100000">
                                              <p:val>
                                                <p:strVal val="#ppt_w"/>
                                              </p:val>
                                            </p:tav>
                                          </p:tavLst>
                                        </p:anim>
                                        <p:anim calcmode="lin" valueType="num">
                                          <p:cBhvr>
                                            <p:cTn id="93" dur="100" fill="hold"/>
                                            <p:tgtEl>
                                              <p:spTgt spid="59"/>
                                            </p:tgtEl>
                                            <p:attrNameLst>
                                              <p:attrName>ppt_h</p:attrName>
                                            </p:attrNameLst>
                                          </p:cBhvr>
                                          <p:tavLst>
                                            <p:tav tm="0">
                                              <p:val>
                                                <p:fltVal val="0"/>
                                              </p:val>
                                            </p:tav>
                                            <p:tav tm="100000">
                                              <p:val>
                                                <p:strVal val="#ppt_h"/>
                                              </p:val>
                                            </p:tav>
                                          </p:tavLst>
                                        </p:anim>
                                        <p:animEffect transition="in" filter="fade">
                                          <p:cBhvr>
                                            <p:cTn id="94" dur="100"/>
                                            <p:tgtEl>
                                              <p:spTgt spid="59"/>
                                            </p:tgtEl>
                                          </p:cBhvr>
                                        </p:animEffect>
                                      </p:childTnLst>
                                    </p:cTn>
                                  </p:par>
                                  <p:par>
                                    <p:cTn id="95" presetID="6" presetClass="emph" presetSubtype="0" fill="hold" nodeType="withEffect">
                                      <p:stCondLst>
                                        <p:cond delay="100"/>
                                      </p:stCondLst>
                                      <p:childTnLst>
                                        <p:animScale>
                                          <p:cBhvr>
                                            <p:cTn id="96" dur="100" fill="hold"/>
                                            <p:tgtEl>
                                              <p:spTgt spid="59"/>
                                            </p:tgtEl>
                                          </p:cBhvr>
                                          <p:by x="110000" y="110000"/>
                                        </p:animScale>
                                      </p:childTnLst>
                                    </p:cTn>
                                  </p:par>
                                  <p:par>
                                    <p:cTn id="97" presetID="6" presetClass="emph" presetSubtype="0" fill="hold" nodeType="withEffect">
                                      <p:stCondLst>
                                        <p:cond delay="200"/>
                                      </p:stCondLst>
                                      <p:childTnLst>
                                        <p:animScale>
                                          <p:cBhvr>
                                            <p:cTn id="98" dur="200" fill="hold"/>
                                            <p:tgtEl>
                                              <p:spTgt spid="59"/>
                                            </p:tgtEl>
                                          </p:cBhvr>
                                          <p:by x="90000" y="90000"/>
                                        </p:animScale>
                                      </p:childTnLst>
                                    </p:cTn>
                                  </p:par>
                                  <p:par>
                                    <p:cTn id="99" presetID="6" presetClass="emph" presetSubtype="0" fill="hold" nodeType="withEffect">
                                      <p:stCondLst>
                                        <p:cond delay="400"/>
                                      </p:stCondLst>
                                      <p:childTnLst>
                                        <p:animScale>
                                          <p:cBhvr>
                                            <p:cTn id="100" dur="100" fill="hold"/>
                                            <p:tgtEl>
                                              <p:spTgt spid="59"/>
                                            </p:tgtEl>
                                          </p:cBhvr>
                                          <p:by x="105000" y="105000"/>
                                        </p:animScale>
                                      </p:childTnLst>
                                    </p:cTn>
                                  </p:par>
                                  <p:par>
                                    <p:cTn id="101" presetID="6" presetClass="emph" presetSubtype="0" fill="hold" nodeType="withEffect">
                                      <p:stCondLst>
                                        <p:cond delay="500"/>
                                      </p:stCondLst>
                                      <p:childTnLst>
                                        <p:animScale>
                                          <p:cBhvr>
                                            <p:cTn id="102" dur="200" fill="hold"/>
                                            <p:tgtEl>
                                              <p:spTgt spid="59"/>
                                            </p:tgtEl>
                                          </p:cBhvr>
                                          <p:by x="95000" y="95000"/>
                                        </p:animScale>
                                      </p:childTnLst>
                                    </p:cTn>
                                  </p:par>
                                </p:childTnLst>
                              </p:cTn>
                            </p:par>
                            <p:par>
                              <p:cTn id="103" fill="hold">
                                <p:stCondLst>
                                  <p:cond delay="7300"/>
                                </p:stCondLst>
                                <p:childTnLst>
                                  <p:par>
                                    <p:cTn id="104" presetID="42" presetClass="entr" presetSubtype="0" fill="hold" nodeType="afterEffect">
                                      <p:stCondLst>
                                        <p:cond delay="0"/>
                                      </p:stCondLst>
                                      <p:childTnLst>
                                        <p:set>
                                          <p:cBhvr>
                                            <p:cTn id="105" dur="1" fill="hold">
                                              <p:stCondLst>
                                                <p:cond delay="0"/>
                                              </p:stCondLst>
                                            </p:cTn>
                                            <p:tgtEl>
                                              <p:spTgt spid="25"/>
                                            </p:tgtEl>
                                            <p:attrNameLst>
                                              <p:attrName>style.visibility</p:attrName>
                                            </p:attrNameLst>
                                          </p:cBhvr>
                                          <p:to>
                                            <p:strVal val="visible"/>
                                          </p:to>
                                        </p:set>
                                        <p:animEffect transition="in" filter="fade">
                                          <p:cBhvr>
                                            <p:cTn id="106" dur="500"/>
                                            <p:tgtEl>
                                              <p:spTgt spid="25"/>
                                            </p:tgtEl>
                                          </p:cBhvr>
                                        </p:animEffect>
                                        <p:anim calcmode="lin" valueType="num">
                                          <p:cBhvr>
                                            <p:cTn id="107" dur="500" fill="hold"/>
                                            <p:tgtEl>
                                              <p:spTgt spid="25"/>
                                            </p:tgtEl>
                                            <p:attrNameLst>
                                              <p:attrName>ppt_x</p:attrName>
                                            </p:attrNameLst>
                                          </p:cBhvr>
                                          <p:tavLst>
                                            <p:tav tm="0">
                                              <p:val>
                                                <p:strVal val="#ppt_x"/>
                                              </p:val>
                                            </p:tav>
                                            <p:tav tm="100000">
                                              <p:val>
                                                <p:strVal val="#ppt_x"/>
                                              </p:val>
                                            </p:tav>
                                          </p:tavLst>
                                        </p:anim>
                                        <p:anim calcmode="lin" valueType="num">
                                          <p:cBhvr>
                                            <p:cTn id="108" dur="5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Graphic spid="12" grpId="0">
            <p:bldAsOne/>
          </p:bldGraphic>
          <p:bldP spid="69" grpId="0" animBg="1"/>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1060" y="1817568"/>
            <a:ext cx="3253637" cy="1958638"/>
            <a:chOff x="-81414" y="2423423"/>
            <a:chExt cx="4338183" cy="2611517"/>
          </a:xfrm>
        </p:grpSpPr>
        <p:sp>
          <p:nvSpPr>
            <p:cNvPr id="13" name="等腰三角形 12"/>
            <p:cNvSpPr/>
            <p:nvPr/>
          </p:nvSpPr>
          <p:spPr>
            <a:xfrm flipV="1">
              <a:off x="1857062" y="2796126"/>
              <a:ext cx="1390115" cy="1509750"/>
            </a:xfrm>
            <a:prstGeom prst="triangl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1850112" y="2423423"/>
              <a:ext cx="1404016" cy="647640"/>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饼形 14"/>
            <p:cNvSpPr/>
            <p:nvPr/>
          </p:nvSpPr>
          <p:spPr>
            <a:xfrm>
              <a:off x="-81414" y="3702764"/>
              <a:ext cx="4338183" cy="1332176"/>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16" name="椭圆 15"/>
            <p:cNvSpPr/>
            <p:nvPr/>
          </p:nvSpPr>
          <p:spPr>
            <a:xfrm>
              <a:off x="1872276"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7" name="任意多边形 16"/>
          <p:cNvSpPr/>
          <p:nvPr/>
        </p:nvSpPr>
        <p:spPr>
          <a:xfrm>
            <a:off x="1756014" y="1607576"/>
            <a:ext cx="316153" cy="481063"/>
          </a:xfrm>
          <a:custGeom>
            <a:avLst/>
            <a:gdLst/>
            <a:ahLst/>
            <a:cxnLst/>
            <a:rect l="l" t="t" r="r" b="b"/>
            <a:pathLst>
              <a:path w="316706" h="481905">
                <a:moveTo>
                  <a:pt x="159543" y="107454"/>
                </a:moveTo>
                <a:cubicBezTo>
                  <a:pt x="146778" y="199730"/>
                  <a:pt x="138762" y="267199"/>
                  <a:pt x="135494" y="309860"/>
                </a:cubicBezTo>
                <a:lnTo>
                  <a:pt x="178631" y="309860"/>
                </a:lnTo>
                <a:cubicBezTo>
                  <a:pt x="172290" y="255277"/>
                  <a:pt x="165928" y="187808"/>
                  <a:pt x="159543" y="107454"/>
                </a:cubicBezTo>
                <a:close/>
                <a:moveTo>
                  <a:pt x="63921" y="0"/>
                </a:moveTo>
                <a:lnTo>
                  <a:pt x="245045" y="0"/>
                </a:lnTo>
                <a:lnTo>
                  <a:pt x="316706" y="481905"/>
                </a:lnTo>
                <a:lnTo>
                  <a:pt x="188639" y="481905"/>
                </a:lnTo>
                <a:lnTo>
                  <a:pt x="181914" y="395287"/>
                </a:lnTo>
                <a:lnTo>
                  <a:pt x="137089" y="395287"/>
                </a:lnTo>
                <a:lnTo>
                  <a:pt x="129555" y="481905"/>
                </a:lnTo>
                <a:lnTo>
                  <a:pt x="0" y="481905"/>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p>
        </p:txBody>
      </p:sp>
      <p:grpSp>
        <p:nvGrpSpPr>
          <p:cNvPr id="18" name="组合 17"/>
          <p:cNvGrpSpPr/>
          <p:nvPr/>
        </p:nvGrpSpPr>
        <p:grpSpPr>
          <a:xfrm>
            <a:off x="1710315" y="1817568"/>
            <a:ext cx="3253637" cy="1958638"/>
            <a:chOff x="2280416" y="2423423"/>
            <a:chExt cx="4338183" cy="2611517"/>
          </a:xfrm>
        </p:grpSpPr>
        <p:grpSp>
          <p:nvGrpSpPr>
            <p:cNvPr id="19" name="组合 18"/>
            <p:cNvGrpSpPr/>
            <p:nvPr/>
          </p:nvGrpSpPr>
          <p:grpSpPr>
            <a:xfrm>
              <a:off x="2280416" y="2423423"/>
              <a:ext cx="4338183" cy="2611517"/>
              <a:chOff x="1476865" y="2362173"/>
              <a:chExt cx="5249201" cy="3159936"/>
            </a:xfrm>
          </p:grpSpPr>
          <p:sp>
            <p:nvSpPr>
              <p:cNvPr id="21" name="等腰三角形 20"/>
              <p:cNvSpPr/>
              <p:nvPr/>
            </p:nvSpPr>
            <p:spPr>
              <a:xfrm flipV="1">
                <a:off x="3822421" y="2813144"/>
                <a:ext cx="1682039" cy="1826798"/>
              </a:xfrm>
              <a:prstGeom prst="triangl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饼形 22"/>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20" name="椭圆 19"/>
            <p:cNvSpPr/>
            <p:nvPr/>
          </p:nvSpPr>
          <p:spPr>
            <a:xfrm>
              <a:off x="4204991"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3423317" y="1817568"/>
            <a:ext cx="3253637" cy="1958638"/>
            <a:chOff x="4379589" y="2423423"/>
            <a:chExt cx="4338183" cy="2611517"/>
          </a:xfrm>
        </p:grpSpPr>
        <p:grpSp>
          <p:nvGrpSpPr>
            <p:cNvPr id="25" name="组合 24"/>
            <p:cNvGrpSpPr/>
            <p:nvPr/>
          </p:nvGrpSpPr>
          <p:grpSpPr>
            <a:xfrm>
              <a:off x="4379589" y="2423423"/>
              <a:ext cx="4338183" cy="2611517"/>
              <a:chOff x="1476865" y="2362173"/>
              <a:chExt cx="5249201" cy="3159936"/>
            </a:xfrm>
          </p:grpSpPr>
          <p:sp>
            <p:nvSpPr>
              <p:cNvPr id="27" name="等腰三角形 26"/>
              <p:cNvSpPr/>
              <p:nvPr/>
            </p:nvSpPr>
            <p:spPr>
              <a:xfrm flipV="1">
                <a:off x="3822421" y="2813144"/>
                <a:ext cx="1682039" cy="1826798"/>
              </a:xfrm>
              <a:prstGeom prst="triangl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椭圆 27"/>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饼形 28"/>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26" name="椭圆 25"/>
            <p:cNvSpPr/>
            <p:nvPr/>
          </p:nvSpPr>
          <p:spPr>
            <a:xfrm>
              <a:off x="6347343"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a:off x="5092547" y="1817568"/>
            <a:ext cx="3253637" cy="1958638"/>
            <a:chOff x="6478763" y="2423423"/>
            <a:chExt cx="4338183" cy="2611517"/>
          </a:xfrm>
        </p:grpSpPr>
        <p:grpSp>
          <p:nvGrpSpPr>
            <p:cNvPr id="31" name="组合 30"/>
            <p:cNvGrpSpPr/>
            <p:nvPr/>
          </p:nvGrpSpPr>
          <p:grpSpPr>
            <a:xfrm>
              <a:off x="6478763" y="2423423"/>
              <a:ext cx="4338183" cy="2611517"/>
              <a:chOff x="1476865" y="2362173"/>
              <a:chExt cx="5249201" cy="3159936"/>
            </a:xfrm>
          </p:grpSpPr>
          <p:sp>
            <p:nvSpPr>
              <p:cNvPr id="33" name="等腰三角形 32"/>
              <p:cNvSpPr/>
              <p:nvPr/>
            </p:nvSpPr>
            <p:spPr>
              <a:xfrm flipV="1">
                <a:off x="3822421" y="2813144"/>
                <a:ext cx="1682039" cy="1826798"/>
              </a:xfrm>
              <a:prstGeom prst="triangl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4" name="椭圆 33"/>
              <p:cNvSpPr/>
              <p:nvPr/>
            </p:nvSpPr>
            <p:spPr>
              <a:xfrm>
                <a:off x="3814011" y="2362173"/>
                <a:ext cx="1698859" cy="783645"/>
              </a:xfrm>
              <a:prstGeom prst="ellipse">
                <a:avLst/>
              </a:prstGeom>
              <a:gradFill>
                <a:gsLst>
                  <a:gs pos="0">
                    <a:schemeClr val="bg1"/>
                  </a:gs>
                  <a:gs pos="10000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饼形 34"/>
              <p:cNvSpPr/>
              <p:nvPr/>
            </p:nvSpPr>
            <p:spPr>
              <a:xfrm>
                <a:off x="1476865" y="3910176"/>
                <a:ext cx="5249201" cy="1611933"/>
              </a:xfrm>
              <a:prstGeom prst="pie">
                <a:avLst>
                  <a:gd name="adj1" fmla="val 20666948"/>
                  <a:gd name="adj2" fmla="val 850261"/>
                </a:avLst>
              </a:prstGeom>
              <a:gradFill>
                <a:gsLst>
                  <a:gs pos="1000">
                    <a:schemeClr val="tx1"/>
                  </a:gs>
                  <a:gs pos="48000">
                    <a:srgbClr val="B9B9B7">
                      <a:alpha val="28000"/>
                    </a:srgbClr>
                  </a:gs>
                  <a:gs pos="27000">
                    <a:srgbClr val="7B7B7A">
                      <a:alpha val="41000"/>
                    </a:srgbClr>
                  </a:gs>
                  <a:gs pos="88000">
                    <a:srgbClr val="F6F6F4">
                      <a:alpha val="0"/>
                    </a:srgbClr>
                  </a:gs>
                </a:gsLst>
                <a:lin ang="0" scaled="0"/>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grpSp>
        <p:sp>
          <p:nvSpPr>
            <p:cNvPr id="32" name="椭圆 31"/>
            <p:cNvSpPr/>
            <p:nvPr/>
          </p:nvSpPr>
          <p:spPr>
            <a:xfrm>
              <a:off x="8384301" y="2760284"/>
              <a:ext cx="628160" cy="484481"/>
            </a:xfrm>
            <a:prstGeom prst="ellipse">
              <a:avLst/>
            </a:prstGeom>
            <a:gradFill flip="none" rotWithShape="1">
              <a:gsLst>
                <a:gs pos="10000">
                  <a:schemeClr val="bg1"/>
                </a:gs>
                <a:gs pos="100000">
                  <a:schemeClr val="bg1">
                    <a:alpha val="0"/>
                  </a:schemeClr>
                </a:gs>
              </a:gsLst>
              <a:path path="shape">
                <a:fillToRect l="50000" t="50000" r="50000" b="50000"/>
              </a:path>
              <a:tileRect/>
            </a:gradFill>
            <a:ln>
              <a:noFill/>
            </a:ln>
            <a:effectLst>
              <a:softEdge rad="1143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36" name="任意多边形 35"/>
          <p:cNvSpPr/>
          <p:nvPr/>
        </p:nvSpPr>
        <p:spPr>
          <a:xfrm>
            <a:off x="3560993" y="1582615"/>
            <a:ext cx="292245" cy="482798"/>
          </a:xfrm>
          <a:custGeom>
            <a:avLst/>
            <a:gdLst/>
            <a:ahLst/>
            <a:cxnLst/>
            <a:rect l="l" t="t" r="r" b="b"/>
            <a:pathLst>
              <a:path w="109389" h="180714">
                <a:moveTo>
                  <a:pt x="46993" y="99231"/>
                </a:moveTo>
                <a:lnTo>
                  <a:pt x="46993" y="149795"/>
                </a:lnTo>
                <a:cubicBezTo>
                  <a:pt x="53616" y="149572"/>
                  <a:pt x="57839" y="148530"/>
                  <a:pt x="59662" y="146670"/>
                </a:cubicBezTo>
                <a:cubicBezTo>
                  <a:pt x="61485" y="144809"/>
                  <a:pt x="62397" y="140233"/>
                  <a:pt x="62397" y="132940"/>
                </a:cubicBezTo>
                <a:lnTo>
                  <a:pt x="62397" y="116085"/>
                </a:lnTo>
                <a:cubicBezTo>
                  <a:pt x="62397" y="108346"/>
                  <a:pt x="61578" y="103658"/>
                  <a:pt x="59941" y="102021"/>
                </a:cubicBezTo>
                <a:cubicBezTo>
                  <a:pt x="58304" y="100384"/>
                  <a:pt x="53988" y="99454"/>
                  <a:pt x="46993" y="99231"/>
                </a:cubicBezTo>
                <a:close/>
                <a:moveTo>
                  <a:pt x="46993" y="30919"/>
                </a:moveTo>
                <a:lnTo>
                  <a:pt x="46993" y="71102"/>
                </a:lnTo>
                <a:cubicBezTo>
                  <a:pt x="49002" y="71028"/>
                  <a:pt x="50565" y="70991"/>
                  <a:pt x="51681" y="70991"/>
                </a:cubicBezTo>
                <a:cubicBezTo>
                  <a:pt x="56295" y="70991"/>
                  <a:pt x="59234" y="69856"/>
                  <a:pt x="60499" y="67586"/>
                </a:cubicBezTo>
                <a:cubicBezTo>
                  <a:pt x="61764" y="65316"/>
                  <a:pt x="62397" y="58824"/>
                  <a:pt x="62397" y="48108"/>
                </a:cubicBezTo>
                <a:cubicBezTo>
                  <a:pt x="62397" y="42453"/>
                  <a:pt x="61876" y="38490"/>
                  <a:pt x="60834" y="36221"/>
                </a:cubicBezTo>
                <a:cubicBezTo>
                  <a:pt x="59792" y="33951"/>
                  <a:pt x="58434" y="32518"/>
                  <a:pt x="56760" y="31923"/>
                </a:cubicBezTo>
                <a:cubicBezTo>
                  <a:pt x="55085" y="31328"/>
                  <a:pt x="51830" y="30993"/>
                  <a:pt x="46993" y="30919"/>
                </a:cubicBezTo>
                <a:close/>
                <a:moveTo>
                  <a:pt x="0" y="0"/>
                </a:moveTo>
                <a:lnTo>
                  <a:pt x="46881" y="0"/>
                </a:lnTo>
                <a:cubicBezTo>
                  <a:pt x="61690" y="0"/>
                  <a:pt x="72908" y="1152"/>
                  <a:pt x="80535" y="3457"/>
                </a:cubicBezTo>
                <a:cubicBezTo>
                  <a:pt x="88162" y="5762"/>
                  <a:pt x="94320" y="10429"/>
                  <a:pt x="99008" y="17456"/>
                </a:cubicBezTo>
                <a:cubicBezTo>
                  <a:pt x="103696" y="24483"/>
                  <a:pt x="106040" y="35805"/>
                  <a:pt x="106040" y="51422"/>
                </a:cubicBezTo>
                <a:cubicBezTo>
                  <a:pt x="106040" y="61982"/>
                  <a:pt x="104385" y="69344"/>
                  <a:pt x="101073" y="73508"/>
                </a:cubicBezTo>
                <a:cubicBezTo>
                  <a:pt x="97762" y="77672"/>
                  <a:pt x="91232" y="80870"/>
                  <a:pt x="81484" y="83101"/>
                </a:cubicBezTo>
                <a:cubicBezTo>
                  <a:pt x="92348" y="85558"/>
                  <a:pt x="99715" y="89635"/>
                  <a:pt x="103585" y="95331"/>
                </a:cubicBezTo>
                <a:cubicBezTo>
                  <a:pt x="107454" y="101027"/>
                  <a:pt x="109389" y="109757"/>
                  <a:pt x="109389" y="121522"/>
                </a:cubicBezTo>
                <a:lnTo>
                  <a:pt x="109389" y="138274"/>
                </a:lnTo>
                <a:cubicBezTo>
                  <a:pt x="109389" y="150485"/>
                  <a:pt x="107994" y="159531"/>
                  <a:pt x="105203" y="165413"/>
                </a:cubicBezTo>
                <a:cubicBezTo>
                  <a:pt x="102413" y="171296"/>
                  <a:pt x="97967" y="175316"/>
                  <a:pt x="91865" y="177475"/>
                </a:cubicBezTo>
                <a:cubicBezTo>
                  <a:pt x="85763" y="179635"/>
                  <a:pt x="73261" y="180714"/>
                  <a:pt x="54360" y="180714"/>
                </a:cubicBezTo>
                <a:lnTo>
                  <a:pt x="0" y="180714"/>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任意多边形 36"/>
          <p:cNvSpPr/>
          <p:nvPr/>
        </p:nvSpPr>
        <p:spPr>
          <a:xfrm>
            <a:off x="5234130" y="1572475"/>
            <a:ext cx="296717" cy="503078"/>
          </a:xfrm>
          <a:custGeom>
            <a:avLst/>
            <a:gdLst/>
            <a:ahLst/>
            <a:cxnLst/>
            <a:rect l="l" t="t" r="r" b="b"/>
            <a:pathLst>
              <a:path w="111063" h="188305">
                <a:moveTo>
                  <a:pt x="54806" y="0"/>
                </a:moveTo>
                <a:cubicBezTo>
                  <a:pt x="68647" y="0"/>
                  <a:pt x="80069" y="2676"/>
                  <a:pt x="89074" y="8027"/>
                </a:cubicBezTo>
                <a:cubicBezTo>
                  <a:pt x="98078" y="13377"/>
                  <a:pt x="103994" y="20047"/>
                  <a:pt x="106821" y="28036"/>
                </a:cubicBezTo>
                <a:cubicBezTo>
                  <a:pt x="109649" y="36024"/>
                  <a:pt x="111063" y="48453"/>
                  <a:pt x="111063" y="65321"/>
                </a:cubicBezTo>
                <a:lnTo>
                  <a:pt x="111063" y="82488"/>
                </a:lnTo>
                <a:lnTo>
                  <a:pt x="64070" y="82488"/>
                </a:lnTo>
                <a:lnTo>
                  <a:pt x="64070" y="51079"/>
                </a:lnTo>
                <a:cubicBezTo>
                  <a:pt x="64070" y="41946"/>
                  <a:pt x="63568" y="36247"/>
                  <a:pt x="62564" y="33982"/>
                </a:cubicBezTo>
                <a:cubicBezTo>
                  <a:pt x="61559" y="31717"/>
                  <a:pt x="59345" y="30585"/>
                  <a:pt x="55922" y="30585"/>
                </a:cubicBezTo>
                <a:cubicBezTo>
                  <a:pt x="52053" y="30585"/>
                  <a:pt x="49597" y="31961"/>
                  <a:pt x="48555" y="34715"/>
                </a:cubicBezTo>
                <a:cubicBezTo>
                  <a:pt x="47513" y="37468"/>
                  <a:pt x="46992" y="43421"/>
                  <a:pt x="46992" y="52574"/>
                </a:cubicBezTo>
                <a:lnTo>
                  <a:pt x="46992" y="136513"/>
                </a:lnTo>
                <a:cubicBezTo>
                  <a:pt x="46992" y="145294"/>
                  <a:pt x="47513" y="151024"/>
                  <a:pt x="48555" y="153703"/>
                </a:cubicBezTo>
                <a:cubicBezTo>
                  <a:pt x="49597" y="156382"/>
                  <a:pt x="51941" y="157721"/>
                  <a:pt x="55587" y="157721"/>
                </a:cubicBezTo>
                <a:cubicBezTo>
                  <a:pt x="59085" y="157721"/>
                  <a:pt x="61373" y="156378"/>
                  <a:pt x="62452" y="153693"/>
                </a:cubicBezTo>
                <a:cubicBezTo>
                  <a:pt x="63531" y="151008"/>
                  <a:pt x="64070" y="144704"/>
                  <a:pt x="64070" y="134783"/>
                </a:cubicBezTo>
                <a:lnTo>
                  <a:pt x="64070" y="112068"/>
                </a:lnTo>
                <a:lnTo>
                  <a:pt x="111063" y="112068"/>
                </a:lnTo>
                <a:lnTo>
                  <a:pt x="111063" y="119111"/>
                </a:lnTo>
                <a:cubicBezTo>
                  <a:pt x="111063" y="137815"/>
                  <a:pt x="109742" y="151080"/>
                  <a:pt x="107100" y="158905"/>
                </a:cubicBezTo>
                <a:cubicBezTo>
                  <a:pt x="104459" y="166730"/>
                  <a:pt x="98617" y="173587"/>
                  <a:pt x="89576" y="179474"/>
                </a:cubicBezTo>
                <a:cubicBezTo>
                  <a:pt x="80535" y="185362"/>
                  <a:pt x="69391" y="188305"/>
                  <a:pt x="56145" y="188305"/>
                </a:cubicBezTo>
                <a:cubicBezTo>
                  <a:pt x="42379" y="188305"/>
                  <a:pt x="31031" y="185812"/>
                  <a:pt x="22101" y="180827"/>
                </a:cubicBezTo>
                <a:cubicBezTo>
                  <a:pt x="13171" y="175841"/>
                  <a:pt x="7255" y="168939"/>
                  <a:pt x="4353" y="160121"/>
                </a:cubicBezTo>
                <a:cubicBezTo>
                  <a:pt x="1451" y="151303"/>
                  <a:pt x="0" y="138038"/>
                  <a:pt x="0" y="120328"/>
                </a:cubicBezTo>
                <a:lnTo>
                  <a:pt x="0" y="67531"/>
                </a:lnTo>
                <a:cubicBezTo>
                  <a:pt x="0" y="54509"/>
                  <a:pt x="446" y="44742"/>
                  <a:pt x="1339" y="38231"/>
                </a:cubicBezTo>
                <a:cubicBezTo>
                  <a:pt x="2232" y="31719"/>
                  <a:pt x="4893" y="25450"/>
                  <a:pt x="9320" y="19422"/>
                </a:cubicBezTo>
                <a:cubicBezTo>
                  <a:pt x="13748" y="13395"/>
                  <a:pt x="19887" y="8651"/>
                  <a:pt x="27738" y="5191"/>
                </a:cubicBezTo>
                <a:cubicBezTo>
                  <a:pt x="35588" y="1731"/>
                  <a:pt x="44611" y="0"/>
                  <a:pt x="54806" y="0"/>
                </a:cubicBez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任意多边形 37"/>
          <p:cNvSpPr/>
          <p:nvPr/>
        </p:nvSpPr>
        <p:spPr>
          <a:xfrm>
            <a:off x="6897890" y="1582615"/>
            <a:ext cx="290754" cy="482797"/>
          </a:xfrm>
          <a:custGeom>
            <a:avLst/>
            <a:gdLst/>
            <a:ahLst/>
            <a:cxnLst/>
            <a:rect l="l" t="t" r="r" b="b"/>
            <a:pathLst>
              <a:path w="108831" h="180714">
                <a:moveTo>
                  <a:pt x="46993" y="30919"/>
                </a:moveTo>
                <a:lnTo>
                  <a:pt x="46993" y="149795"/>
                </a:lnTo>
                <a:cubicBezTo>
                  <a:pt x="53765" y="149795"/>
                  <a:pt x="57932" y="148437"/>
                  <a:pt x="59494" y="145721"/>
                </a:cubicBezTo>
                <a:cubicBezTo>
                  <a:pt x="61057" y="143005"/>
                  <a:pt x="61839" y="135619"/>
                  <a:pt x="61839" y="123564"/>
                </a:cubicBezTo>
                <a:lnTo>
                  <a:pt x="61839" y="53354"/>
                </a:lnTo>
                <a:cubicBezTo>
                  <a:pt x="61839" y="45169"/>
                  <a:pt x="61578" y="39923"/>
                  <a:pt x="61057" y="37616"/>
                </a:cubicBezTo>
                <a:cubicBezTo>
                  <a:pt x="60536" y="35309"/>
                  <a:pt x="59346" y="33616"/>
                  <a:pt x="57485" y="32537"/>
                </a:cubicBezTo>
                <a:cubicBezTo>
                  <a:pt x="55625" y="31458"/>
                  <a:pt x="52127" y="30919"/>
                  <a:pt x="46993" y="30919"/>
                </a:cubicBezTo>
                <a:close/>
                <a:moveTo>
                  <a:pt x="0" y="0"/>
                </a:moveTo>
                <a:lnTo>
                  <a:pt x="35161" y="0"/>
                </a:lnTo>
                <a:cubicBezTo>
                  <a:pt x="57857" y="0"/>
                  <a:pt x="73205" y="1041"/>
                  <a:pt x="81205" y="3125"/>
                </a:cubicBezTo>
                <a:cubicBezTo>
                  <a:pt x="89204" y="5209"/>
                  <a:pt x="95288" y="8632"/>
                  <a:pt x="99455" y="13394"/>
                </a:cubicBezTo>
                <a:cubicBezTo>
                  <a:pt x="103622" y="18157"/>
                  <a:pt x="106226" y="23459"/>
                  <a:pt x="107268" y="29300"/>
                </a:cubicBezTo>
                <a:cubicBezTo>
                  <a:pt x="108310" y="35142"/>
                  <a:pt x="108831" y="46620"/>
                  <a:pt x="108831" y="63735"/>
                </a:cubicBezTo>
                <a:lnTo>
                  <a:pt x="108831" y="127024"/>
                </a:lnTo>
                <a:cubicBezTo>
                  <a:pt x="108831" y="143247"/>
                  <a:pt x="108068" y="154092"/>
                  <a:pt x="106543" y="159562"/>
                </a:cubicBezTo>
                <a:cubicBezTo>
                  <a:pt x="105017" y="165031"/>
                  <a:pt x="102357" y="169310"/>
                  <a:pt x="98562" y="172398"/>
                </a:cubicBezTo>
                <a:cubicBezTo>
                  <a:pt x="94767" y="175487"/>
                  <a:pt x="90079" y="177645"/>
                  <a:pt x="84498" y="178872"/>
                </a:cubicBezTo>
                <a:cubicBezTo>
                  <a:pt x="78917" y="180100"/>
                  <a:pt x="70508" y="180714"/>
                  <a:pt x="59271" y="180714"/>
                </a:cubicBezTo>
                <a:lnTo>
                  <a:pt x="0" y="180714"/>
                </a:lnTo>
                <a:close/>
              </a:path>
            </a:pathLst>
          </a:custGeom>
          <a:solidFill>
            <a:schemeClr val="bg1">
              <a:lumMod val="50000"/>
            </a:schemeClr>
          </a:solidFill>
          <a:ln>
            <a:noFill/>
          </a:ln>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9" name="组合 38"/>
          <p:cNvGrpSpPr/>
          <p:nvPr/>
        </p:nvGrpSpPr>
        <p:grpSpPr>
          <a:xfrm>
            <a:off x="1239633" y="3465715"/>
            <a:ext cx="1627000" cy="866180"/>
            <a:chOff x="3776606" y="2004244"/>
            <a:chExt cx="2169333" cy="1154906"/>
          </a:xfrm>
        </p:grpSpPr>
        <p:sp>
          <p:nvSpPr>
            <p:cNvPr id="40" name="文本框 57"/>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41" name="文本框 58"/>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2" name="组合 41"/>
          <p:cNvGrpSpPr/>
          <p:nvPr/>
        </p:nvGrpSpPr>
        <p:grpSpPr>
          <a:xfrm>
            <a:off x="2938392" y="3465715"/>
            <a:ext cx="1627000" cy="866180"/>
            <a:chOff x="3776606" y="2004244"/>
            <a:chExt cx="2169333" cy="1154906"/>
          </a:xfrm>
        </p:grpSpPr>
        <p:sp>
          <p:nvSpPr>
            <p:cNvPr id="43" name="文本框 60"/>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44" name="文本框 61"/>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5" name="组合 44"/>
          <p:cNvGrpSpPr/>
          <p:nvPr/>
        </p:nvGrpSpPr>
        <p:grpSpPr>
          <a:xfrm>
            <a:off x="4645156" y="3465715"/>
            <a:ext cx="1627000" cy="866180"/>
            <a:chOff x="3776606" y="2004244"/>
            <a:chExt cx="2169333" cy="1154906"/>
          </a:xfrm>
        </p:grpSpPr>
        <p:sp>
          <p:nvSpPr>
            <p:cNvPr id="46" name="文本框 63"/>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47" name="文本框 64"/>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8" name="组合 47"/>
          <p:cNvGrpSpPr/>
          <p:nvPr/>
        </p:nvGrpSpPr>
        <p:grpSpPr>
          <a:xfrm>
            <a:off x="6313292" y="3465715"/>
            <a:ext cx="1627000" cy="866180"/>
            <a:chOff x="3776606" y="2004244"/>
            <a:chExt cx="2169333" cy="1154906"/>
          </a:xfrm>
        </p:grpSpPr>
        <p:sp>
          <p:nvSpPr>
            <p:cNvPr id="49" name="文本框 66"/>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50" name="文本框 67"/>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11785639"/>
      </p:ext>
    </p:extLst>
  </p:cSld>
  <p:clrMapOvr>
    <a:masterClrMapping/>
  </p:clrMapOvr>
  <mc:AlternateContent xmlns:mc="http://schemas.openxmlformats.org/markup-compatibility/2006" xmlns:p14="http://schemas.microsoft.com/office/powerpoint/2010/main">
    <mc:Choice Requires="p14">
      <p:transition spd="slow" p14:dur="1250" advTm="0">
        <p14:flip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900" decel="100000" fill="hold"/>
                                            <p:tgtEl>
                                              <p:spTgt spid="18"/>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900" decel="100000" fill="hold"/>
                                            <p:tgtEl>
                                              <p:spTgt spid="24"/>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ppt_x</p:attrName>
                                            </p:attrNameLst>
                                          </p:cBhvr>
                                          <p:tavLst>
                                            <p:tav tm="0">
                                              <p:val>
                                                <p:strVal val="#ppt_x"/>
                                              </p:val>
                                            </p:tav>
                                            <p:tav tm="100000">
                                              <p:val>
                                                <p:strVal val="#ppt_x"/>
                                              </p:val>
                                            </p:tav>
                                          </p:tavLst>
                                        </p:anim>
                                        <p:anim calcmode="lin" valueType="num">
                                          <p:cBhvr>
                                            <p:cTn id="56" dur="500" fill="hold"/>
                                            <p:tgtEl>
                                              <p:spTgt spid="36"/>
                                            </p:tgtEl>
                                            <p:attrNameLst>
                                              <p:attrName>ppt_y</p:attrName>
                                            </p:attrNameLst>
                                          </p:cBhvr>
                                          <p:tavLst>
                                            <p:tav tm="0">
                                              <p:val>
                                                <p:strVal val="#ppt_y+.1"/>
                                              </p:val>
                                            </p:tav>
                                            <p:tav tm="100000">
                                              <p:val>
                                                <p:strVal val="#ppt_y"/>
                                              </p:val>
                                            </p:tav>
                                          </p:tavLst>
                                        </p:anim>
                                      </p:childTnLst>
                                    </p:cTn>
                                  </p:par>
                                </p:childTnLst>
                              </p:cTn>
                            </p:par>
                            <p:par>
                              <p:cTn id="57" fill="hold">
                                <p:stCondLst>
                                  <p:cond delay="4750"/>
                                </p:stCondLst>
                                <p:childTnLst>
                                  <p:par>
                                    <p:cTn id="58" presetID="42"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anim calcmode="lin" valueType="num">
                                          <p:cBhvr>
                                            <p:cTn id="67" dur="500" fill="hold"/>
                                            <p:tgtEl>
                                              <p:spTgt spid="38"/>
                                            </p:tgtEl>
                                            <p:attrNameLst>
                                              <p:attrName>ppt_x</p:attrName>
                                            </p:attrNameLst>
                                          </p:cBhvr>
                                          <p:tavLst>
                                            <p:tav tm="0">
                                              <p:val>
                                                <p:strVal val="#ppt_x"/>
                                              </p:val>
                                            </p:tav>
                                            <p:tav tm="100000">
                                              <p:val>
                                                <p:strVal val="#ppt_x"/>
                                              </p:val>
                                            </p:tav>
                                          </p:tavLst>
                                        </p:anim>
                                        <p:anim calcmode="lin" valueType="num">
                                          <p:cBhvr>
                                            <p:cTn id="68" dur="500" fill="hold"/>
                                            <p:tgtEl>
                                              <p:spTgt spid="38"/>
                                            </p:tgtEl>
                                            <p:attrNameLst>
                                              <p:attrName>ppt_y</p:attrName>
                                            </p:attrNameLst>
                                          </p:cBhvr>
                                          <p:tavLst>
                                            <p:tav tm="0">
                                              <p:val>
                                                <p:strVal val="#ppt_y+.1"/>
                                              </p:val>
                                            </p:tav>
                                            <p:tav tm="100000">
                                              <p:val>
                                                <p:strVal val="#ppt_y"/>
                                              </p:val>
                                            </p:tav>
                                          </p:tavLst>
                                        </p:anim>
                                      </p:childTnLst>
                                    </p:cTn>
                                  </p:par>
                                </p:childTnLst>
                              </p:cTn>
                            </p:par>
                            <p:par>
                              <p:cTn id="69" fill="hold">
                                <p:stCondLst>
                                  <p:cond delay="5750"/>
                                </p:stCondLst>
                                <p:childTnLst>
                                  <p:par>
                                    <p:cTn id="70" presetID="47"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anim calcmode="lin" valueType="num">
                                          <p:cBhvr>
                                            <p:cTn id="78" dur="500" fill="hold"/>
                                            <p:tgtEl>
                                              <p:spTgt spid="42"/>
                                            </p:tgtEl>
                                            <p:attrNameLst>
                                              <p:attrName>ppt_x</p:attrName>
                                            </p:attrNameLst>
                                          </p:cBhvr>
                                          <p:tavLst>
                                            <p:tav tm="0">
                                              <p:val>
                                                <p:strVal val="#ppt_x"/>
                                              </p:val>
                                            </p:tav>
                                            <p:tav tm="100000">
                                              <p:val>
                                                <p:strVal val="#ppt_x"/>
                                              </p:val>
                                            </p:tav>
                                          </p:tavLst>
                                        </p:anim>
                                        <p:anim calcmode="lin" valueType="num">
                                          <p:cBhvr>
                                            <p:cTn id="79" dur="500" fill="hold"/>
                                            <p:tgtEl>
                                              <p:spTgt spid="4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anim calcmode="lin" valueType="num">
                                          <p:cBhvr>
                                            <p:cTn id="83" dur="500" fill="hold"/>
                                            <p:tgtEl>
                                              <p:spTgt spid="45"/>
                                            </p:tgtEl>
                                            <p:attrNameLst>
                                              <p:attrName>ppt_x</p:attrName>
                                            </p:attrNameLst>
                                          </p:cBhvr>
                                          <p:tavLst>
                                            <p:tav tm="0">
                                              <p:val>
                                                <p:strVal val="#ppt_x"/>
                                              </p:val>
                                            </p:tav>
                                            <p:tav tm="100000">
                                              <p:val>
                                                <p:strVal val="#ppt_x"/>
                                              </p:val>
                                            </p:tav>
                                          </p:tavLst>
                                        </p:anim>
                                        <p:anim calcmode="lin" valueType="num">
                                          <p:cBhvr>
                                            <p:cTn id="84" dur="500" fill="hold"/>
                                            <p:tgtEl>
                                              <p:spTgt spid="45"/>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anim calcmode="lin" valueType="num">
                                          <p:cBhvr>
                                            <p:cTn id="88" dur="500" fill="hold"/>
                                            <p:tgtEl>
                                              <p:spTgt spid="48"/>
                                            </p:tgtEl>
                                            <p:attrNameLst>
                                              <p:attrName>ppt_x</p:attrName>
                                            </p:attrNameLst>
                                          </p:cBhvr>
                                          <p:tavLst>
                                            <p:tav tm="0">
                                              <p:val>
                                                <p:strVal val="#ppt_x"/>
                                              </p:val>
                                            </p:tav>
                                            <p:tav tm="100000">
                                              <p:val>
                                                <p:strVal val="#ppt_x"/>
                                              </p:val>
                                            </p:tav>
                                          </p:tavLst>
                                        </p:anim>
                                        <p:anim calcmode="lin" valueType="num">
                                          <p:cBhvr>
                                            <p:cTn id="8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7" grpId="0" animBg="1"/>
          <p:bldP spid="36" grpId="0" animBg="1"/>
          <p:bldP spid="37" grpId="0" animBg="1"/>
          <p:bldP spid="3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7"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nodeType="withEffect">
                                      <p:stCondLst>
                                        <p:cond delay="250"/>
                                      </p:stCondLst>
                                      <p:childTnLst>
                                        <p:set>
                                          <p:cBhvr>
                                            <p:cTn id="28" dur="1" fill="hold">
                                              <p:stCondLst>
                                                <p:cond delay="0"/>
                                              </p:stCondLst>
                                            </p:cTn>
                                            <p:tgtEl>
                                              <p:spTgt spid="18"/>
                                            </p:tgtEl>
                                            <p:attrNameLst>
                                              <p:attrName>style.visibility</p:attrName>
                                            </p:attrNameLst>
                                          </p:cBhvr>
                                          <p:to>
                                            <p:strVal val="visible"/>
                                          </p:to>
                                        </p:set>
                                        <p:animEffect transition="in" filter="fade">
                                          <p:cBhvr>
                                            <p:cTn id="29" dur="1000"/>
                                            <p:tgtEl>
                                              <p:spTgt spid="18"/>
                                            </p:tgtEl>
                                          </p:cBhvr>
                                        </p:animEffect>
                                        <p:anim calcmode="lin" valueType="num">
                                          <p:cBhvr>
                                            <p:cTn id="30" dur="1000" fill="hold"/>
                                            <p:tgtEl>
                                              <p:spTgt spid="18"/>
                                            </p:tgtEl>
                                            <p:attrNameLst>
                                              <p:attrName>ppt_x</p:attrName>
                                            </p:attrNameLst>
                                          </p:cBhvr>
                                          <p:tavLst>
                                            <p:tav tm="0">
                                              <p:val>
                                                <p:strVal val="#ppt_x"/>
                                              </p:val>
                                            </p:tav>
                                            <p:tav tm="100000">
                                              <p:val>
                                                <p:strVal val="#ppt_x"/>
                                              </p:val>
                                            </p:tav>
                                          </p:tavLst>
                                        </p:anim>
                                        <p:anim calcmode="lin" valueType="num">
                                          <p:cBhvr>
                                            <p:cTn id="31" dur="900" decel="100000" fill="hold"/>
                                            <p:tgtEl>
                                              <p:spTgt spid="18"/>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8"/>
                                            </p:tgtEl>
                                            <p:attrNameLst>
                                              <p:attrName>ppt_y</p:attrName>
                                            </p:attrNameLst>
                                          </p:cBhvr>
                                          <p:tavLst>
                                            <p:tav tm="0">
                                              <p:val>
                                                <p:strVal val="#ppt_y-.03"/>
                                              </p:val>
                                            </p:tav>
                                            <p:tav tm="100000">
                                              <p:val>
                                                <p:strVal val="#ppt_y"/>
                                              </p:val>
                                            </p:tav>
                                          </p:tavLst>
                                        </p:anim>
                                      </p:childTnLst>
                                    </p:cTn>
                                  </p:par>
                                  <p:par>
                                    <p:cTn id="33" presetID="37" presetClass="entr" presetSubtype="0" fill="hold" nodeType="withEffect">
                                      <p:stCondLst>
                                        <p:cond delay="500"/>
                                      </p:stCondLst>
                                      <p:childTnLst>
                                        <p:set>
                                          <p:cBhvr>
                                            <p:cTn id="34" dur="1" fill="hold">
                                              <p:stCondLst>
                                                <p:cond delay="0"/>
                                              </p:stCondLst>
                                            </p:cTn>
                                            <p:tgtEl>
                                              <p:spTgt spid="24"/>
                                            </p:tgtEl>
                                            <p:attrNameLst>
                                              <p:attrName>style.visibility</p:attrName>
                                            </p:attrNameLst>
                                          </p:cBhvr>
                                          <p:to>
                                            <p:strVal val="visible"/>
                                          </p:to>
                                        </p:set>
                                        <p:animEffect transition="in" filter="fade">
                                          <p:cBhvr>
                                            <p:cTn id="35" dur="1000"/>
                                            <p:tgtEl>
                                              <p:spTgt spid="24"/>
                                            </p:tgtEl>
                                          </p:cBhvr>
                                        </p:animEffect>
                                        <p:anim calcmode="lin" valueType="num">
                                          <p:cBhvr>
                                            <p:cTn id="36" dur="1000" fill="hold"/>
                                            <p:tgtEl>
                                              <p:spTgt spid="24"/>
                                            </p:tgtEl>
                                            <p:attrNameLst>
                                              <p:attrName>ppt_x</p:attrName>
                                            </p:attrNameLst>
                                          </p:cBhvr>
                                          <p:tavLst>
                                            <p:tav tm="0">
                                              <p:val>
                                                <p:strVal val="#ppt_x"/>
                                              </p:val>
                                            </p:tav>
                                            <p:tav tm="100000">
                                              <p:val>
                                                <p:strVal val="#ppt_x"/>
                                              </p:val>
                                            </p:tav>
                                          </p:tavLst>
                                        </p:anim>
                                        <p:anim calcmode="lin" valueType="num">
                                          <p:cBhvr>
                                            <p:cTn id="37" dur="900" decel="100000" fill="hold"/>
                                            <p:tgtEl>
                                              <p:spTgt spid="24"/>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par>
                                    <p:cTn id="39" presetID="37" presetClass="entr" presetSubtype="0" fill="hold" nodeType="withEffect">
                                      <p:stCondLst>
                                        <p:cond delay="750"/>
                                      </p:stCondLst>
                                      <p:childTnLst>
                                        <p:set>
                                          <p:cBhvr>
                                            <p:cTn id="40" dur="1" fill="hold">
                                              <p:stCondLst>
                                                <p:cond delay="0"/>
                                              </p:stCondLst>
                                            </p:cTn>
                                            <p:tgtEl>
                                              <p:spTgt spid="30"/>
                                            </p:tgtEl>
                                            <p:attrNameLst>
                                              <p:attrName>style.visibility</p:attrName>
                                            </p:attrNameLst>
                                          </p:cBhvr>
                                          <p:to>
                                            <p:strVal val="visible"/>
                                          </p:to>
                                        </p:set>
                                        <p:animEffect transition="in" filter="fade">
                                          <p:cBhvr>
                                            <p:cTn id="41" dur="1000"/>
                                            <p:tgtEl>
                                              <p:spTgt spid="30"/>
                                            </p:tgtEl>
                                          </p:cBhvr>
                                        </p:animEffect>
                                        <p:anim calcmode="lin" valueType="num">
                                          <p:cBhvr>
                                            <p:cTn id="42" dur="1000" fill="hold"/>
                                            <p:tgtEl>
                                              <p:spTgt spid="30"/>
                                            </p:tgtEl>
                                            <p:attrNameLst>
                                              <p:attrName>ppt_x</p:attrName>
                                            </p:attrNameLst>
                                          </p:cBhvr>
                                          <p:tavLst>
                                            <p:tav tm="0">
                                              <p:val>
                                                <p:strVal val="#ppt_x"/>
                                              </p:val>
                                            </p:tav>
                                            <p:tav tm="100000">
                                              <p:val>
                                                <p:strVal val="#ppt_x"/>
                                              </p:val>
                                            </p:tav>
                                          </p:tavLst>
                                        </p:anim>
                                        <p:anim calcmode="lin" valueType="num">
                                          <p:cBhvr>
                                            <p:cTn id="43" dur="900" decel="100000" fill="hold"/>
                                            <p:tgtEl>
                                              <p:spTgt spid="30"/>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30"/>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42" presetClass="entr" presetSubtype="0" fill="hold" grpId="0" nodeType="afterEffect">
                                      <p:stCondLst>
                                        <p:cond delay="0"/>
                                      </p:stCondLst>
                                      <p:childTnLst>
                                        <p:set>
                                          <p:cBhvr>
                                            <p:cTn id="47" dur="1" fill="hold">
                                              <p:stCondLst>
                                                <p:cond delay="0"/>
                                              </p:stCondLst>
                                            </p:cTn>
                                            <p:tgtEl>
                                              <p:spTgt spid="17"/>
                                            </p:tgtEl>
                                            <p:attrNameLst>
                                              <p:attrName>style.visibility</p:attrName>
                                            </p:attrNameLst>
                                          </p:cBhvr>
                                          <p:to>
                                            <p:strVal val="visible"/>
                                          </p:to>
                                        </p:set>
                                        <p:animEffect transition="in" filter="fade">
                                          <p:cBhvr>
                                            <p:cTn id="48" dur="500"/>
                                            <p:tgtEl>
                                              <p:spTgt spid="17"/>
                                            </p:tgtEl>
                                          </p:cBhvr>
                                        </p:animEffect>
                                        <p:anim calcmode="lin" valueType="num">
                                          <p:cBhvr>
                                            <p:cTn id="49" dur="500" fill="hold"/>
                                            <p:tgtEl>
                                              <p:spTgt spid="17"/>
                                            </p:tgtEl>
                                            <p:attrNameLst>
                                              <p:attrName>ppt_x</p:attrName>
                                            </p:attrNameLst>
                                          </p:cBhvr>
                                          <p:tavLst>
                                            <p:tav tm="0">
                                              <p:val>
                                                <p:strVal val="#ppt_x"/>
                                              </p:val>
                                            </p:tav>
                                            <p:tav tm="100000">
                                              <p:val>
                                                <p:strVal val="#ppt_x"/>
                                              </p:val>
                                            </p:tav>
                                          </p:tavLst>
                                        </p:anim>
                                        <p:anim calcmode="lin" valueType="num">
                                          <p:cBhvr>
                                            <p:cTn id="50" dur="500" fill="hold"/>
                                            <p:tgtEl>
                                              <p:spTgt spid="17"/>
                                            </p:tgtEl>
                                            <p:attrNameLst>
                                              <p:attrName>ppt_y</p:attrName>
                                            </p:attrNameLst>
                                          </p:cBhvr>
                                          <p:tavLst>
                                            <p:tav tm="0">
                                              <p:val>
                                                <p:strVal val="#ppt_y+.1"/>
                                              </p:val>
                                            </p:tav>
                                            <p:tav tm="100000">
                                              <p:val>
                                                <p:strVal val="#ppt_y"/>
                                              </p:val>
                                            </p:tav>
                                          </p:tavLst>
                                        </p:anim>
                                      </p:childTnLst>
                                    </p:cTn>
                                  </p:par>
                                </p:childTnLst>
                              </p:cTn>
                            </p:par>
                            <p:par>
                              <p:cTn id="51" fill="hold">
                                <p:stCondLst>
                                  <p:cond delay="4250"/>
                                </p:stCondLst>
                                <p:childTnLst>
                                  <p:par>
                                    <p:cTn id="52" presetID="42" presetClass="entr" presetSubtype="0" fill="hold" grpId="0" nodeType="afterEffect">
                                      <p:stCondLst>
                                        <p:cond delay="0"/>
                                      </p:stCondLst>
                                      <p:childTnLst>
                                        <p:set>
                                          <p:cBhvr>
                                            <p:cTn id="53" dur="1" fill="hold">
                                              <p:stCondLst>
                                                <p:cond delay="0"/>
                                              </p:stCondLst>
                                            </p:cTn>
                                            <p:tgtEl>
                                              <p:spTgt spid="36"/>
                                            </p:tgtEl>
                                            <p:attrNameLst>
                                              <p:attrName>style.visibility</p:attrName>
                                            </p:attrNameLst>
                                          </p:cBhvr>
                                          <p:to>
                                            <p:strVal val="visible"/>
                                          </p:to>
                                        </p:set>
                                        <p:animEffect transition="in" filter="fade">
                                          <p:cBhvr>
                                            <p:cTn id="54" dur="500"/>
                                            <p:tgtEl>
                                              <p:spTgt spid="36"/>
                                            </p:tgtEl>
                                          </p:cBhvr>
                                        </p:animEffect>
                                        <p:anim calcmode="lin" valueType="num">
                                          <p:cBhvr>
                                            <p:cTn id="55" dur="500" fill="hold"/>
                                            <p:tgtEl>
                                              <p:spTgt spid="36"/>
                                            </p:tgtEl>
                                            <p:attrNameLst>
                                              <p:attrName>ppt_x</p:attrName>
                                            </p:attrNameLst>
                                          </p:cBhvr>
                                          <p:tavLst>
                                            <p:tav tm="0">
                                              <p:val>
                                                <p:strVal val="#ppt_x"/>
                                              </p:val>
                                            </p:tav>
                                            <p:tav tm="100000">
                                              <p:val>
                                                <p:strVal val="#ppt_x"/>
                                              </p:val>
                                            </p:tav>
                                          </p:tavLst>
                                        </p:anim>
                                        <p:anim calcmode="lin" valueType="num">
                                          <p:cBhvr>
                                            <p:cTn id="56" dur="500" fill="hold"/>
                                            <p:tgtEl>
                                              <p:spTgt spid="36"/>
                                            </p:tgtEl>
                                            <p:attrNameLst>
                                              <p:attrName>ppt_y</p:attrName>
                                            </p:attrNameLst>
                                          </p:cBhvr>
                                          <p:tavLst>
                                            <p:tav tm="0">
                                              <p:val>
                                                <p:strVal val="#ppt_y+.1"/>
                                              </p:val>
                                            </p:tav>
                                            <p:tav tm="100000">
                                              <p:val>
                                                <p:strVal val="#ppt_y"/>
                                              </p:val>
                                            </p:tav>
                                          </p:tavLst>
                                        </p:anim>
                                      </p:childTnLst>
                                    </p:cTn>
                                  </p:par>
                                </p:childTnLst>
                              </p:cTn>
                            </p:par>
                            <p:par>
                              <p:cTn id="57" fill="hold">
                                <p:stCondLst>
                                  <p:cond delay="4750"/>
                                </p:stCondLst>
                                <p:childTnLst>
                                  <p:par>
                                    <p:cTn id="58" presetID="42" presetClass="entr" presetSubtype="0" fill="hold" grpId="0" nodeType="afterEffect">
                                      <p:stCondLst>
                                        <p:cond delay="0"/>
                                      </p:stCondLst>
                                      <p:childTnLst>
                                        <p:set>
                                          <p:cBhvr>
                                            <p:cTn id="59" dur="1" fill="hold">
                                              <p:stCondLst>
                                                <p:cond delay="0"/>
                                              </p:stCondLst>
                                            </p:cTn>
                                            <p:tgtEl>
                                              <p:spTgt spid="37"/>
                                            </p:tgtEl>
                                            <p:attrNameLst>
                                              <p:attrName>style.visibility</p:attrName>
                                            </p:attrNameLst>
                                          </p:cBhvr>
                                          <p:to>
                                            <p:strVal val="visible"/>
                                          </p:to>
                                        </p:set>
                                        <p:animEffect transition="in" filter="fade">
                                          <p:cBhvr>
                                            <p:cTn id="60" dur="500"/>
                                            <p:tgtEl>
                                              <p:spTgt spid="37"/>
                                            </p:tgtEl>
                                          </p:cBhvr>
                                        </p:animEffect>
                                        <p:anim calcmode="lin" valueType="num">
                                          <p:cBhvr>
                                            <p:cTn id="61" dur="500" fill="hold"/>
                                            <p:tgtEl>
                                              <p:spTgt spid="37"/>
                                            </p:tgtEl>
                                            <p:attrNameLst>
                                              <p:attrName>ppt_x</p:attrName>
                                            </p:attrNameLst>
                                          </p:cBhvr>
                                          <p:tavLst>
                                            <p:tav tm="0">
                                              <p:val>
                                                <p:strVal val="#ppt_x"/>
                                              </p:val>
                                            </p:tav>
                                            <p:tav tm="100000">
                                              <p:val>
                                                <p:strVal val="#ppt_x"/>
                                              </p:val>
                                            </p:tav>
                                          </p:tavLst>
                                        </p:anim>
                                        <p:anim calcmode="lin" valueType="num">
                                          <p:cBhvr>
                                            <p:cTn id="62" dur="500" fill="hold"/>
                                            <p:tgtEl>
                                              <p:spTgt spid="37"/>
                                            </p:tgtEl>
                                            <p:attrNameLst>
                                              <p:attrName>ppt_y</p:attrName>
                                            </p:attrNameLst>
                                          </p:cBhvr>
                                          <p:tavLst>
                                            <p:tav tm="0">
                                              <p:val>
                                                <p:strVal val="#ppt_y+.1"/>
                                              </p:val>
                                            </p:tav>
                                            <p:tav tm="100000">
                                              <p:val>
                                                <p:strVal val="#ppt_y"/>
                                              </p:val>
                                            </p:tav>
                                          </p:tavLst>
                                        </p:anim>
                                      </p:childTnLst>
                                    </p:cTn>
                                  </p:par>
                                </p:childTnLst>
                              </p:cTn>
                            </p:par>
                            <p:par>
                              <p:cTn id="63" fill="hold">
                                <p:stCondLst>
                                  <p:cond delay="5250"/>
                                </p:stCondLst>
                                <p:childTnLst>
                                  <p:par>
                                    <p:cTn id="64" presetID="42" presetClass="entr" presetSubtype="0" fill="hold" grpId="0" nodeType="afterEffect">
                                      <p:stCondLst>
                                        <p:cond delay="0"/>
                                      </p:stCondLst>
                                      <p:childTnLst>
                                        <p:set>
                                          <p:cBhvr>
                                            <p:cTn id="65" dur="1" fill="hold">
                                              <p:stCondLst>
                                                <p:cond delay="0"/>
                                              </p:stCondLst>
                                            </p:cTn>
                                            <p:tgtEl>
                                              <p:spTgt spid="38"/>
                                            </p:tgtEl>
                                            <p:attrNameLst>
                                              <p:attrName>style.visibility</p:attrName>
                                            </p:attrNameLst>
                                          </p:cBhvr>
                                          <p:to>
                                            <p:strVal val="visible"/>
                                          </p:to>
                                        </p:set>
                                        <p:animEffect transition="in" filter="fade">
                                          <p:cBhvr>
                                            <p:cTn id="66" dur="500"/>
                                            <p:tgtEl>
                                              <p:spTgt spid="38"/>
                                            </p:tgtEl>
                                          </p:cBhvr>
                                        </p:animEffect>
                                        <p:anim calcmode="lin" valueType="num">
                                          <p:cBhvr>
                                            <p:cTn id="67" dur="500" fill="hold"/>
                                            <p:tgtEl>
                                              <p:spTgt spid="38"/>
                                            </p:tgtEl>
                                            <p:attrNameLst>
                                              <p:attrName>ppt_x</p:attrName>
                                            </p:attrNameLst>
                                          </p:cBhvr>
                                          <p:tavLst>
                                            <p:tav tm="0">
                                              <p:val>
                                                <p:strVal val="#ppt_x"/>
                                              </p:val>
                                            </p:tav>
                                            <p:tav tm="100000">
                                              <p:val>
                                                <p:strVal val="#ppt_x"/>
                                              </p:val>
                                            </p:tav>
                                          </p:tavLst>
                                        </p:anim>
                                        <p:anim calcmode="lin" valueType="num">
                                          <p:cBhvr>
                                            <p:cTn id="68" dur="500" fill="hold"/>
                                            <p:tgtEl>
                                              <p:spTgt spid="38"/>
                                            </p:tgtEl>
                                            <p:attrNameLst>
                                              <p:attrName>ppt_y</p:attrName>
                                            </p:attrNameLst>
                                          </p:cBhvr>
                                          <p:tavLst>
                                            <p:tav tm="0">
                                              <p:val>
                                                <p:strVal val="#ppt_y+.1"/>
                                              </p:val>
                                            </p:tav>
                                            <p:tav tm="100000">
                                              <p:val>
                                                <p:strVal val="#ppt_y"/>
                                              </p:val>
                                            </p:tav>
                                          </p:tavLst>
                                        </p:anim>
                                      </p:childTnLst>
                                    </p:cTn>
                                  </p:par>
                                </p:childTnLst>
                              </p:cTn>
                            </p:par>
                            <p:par>
                              <p:cTn id="69" fill="hold">
                                <p:stCondLst>
                                  <p:cond delay="5750"/>
                                </p:stCondLst>
                                <p:childTnLst>
                                  <p:par>
                                    <p:cTn id="70" presetID="47" presetClass="entr" presetSubtype="0" fill="hold" nodeType="afterEffect">
                                      <p:stCondLst>
                                        <p:cond delay="0"/>
                                      </p:stCondLst>
                                      <p:childTnLst>
                                        <p:set>
                                          <p:cBhvr>
                                            <p:cTn id="71" dur="1" fill="hold">
                                              <p:stCondLst>
                                                <p:cond delay="0"/>
                                              </p:stCondLst>
                                            </p:cTn>
                                            <p:tgtEl>
                                              <p:spTgt spid="39"/>
                                            </p:tgtEl>
                                            <p:attrNameLst>
                                              <p:attrName>style.visibility</p:attrName>
                                            </p:attrNameLst>
                                          </p:cBhvr>
                                          <p:to>
                                            <p:strVal val="visible"/>
                                          </p:to>
                                        </p:set>
                                        <p:animEffect transition="in" filter="fade">
                                          <p:cBhvr>
                                            <p:cTn id="72" dur="500"/>
                                            <p:tgtEl>
                                              <p:spTgt spid="39"/>
                                            </p:tgtEl>
                                          </p:cBhvr>
                                        </p:animEffect>
                                        <p:anim calcmode="lin" valueType="num">
                                          <p:cBhvr>
                                            <p:cTn id="73" dur="500" fill="hold"/>
                                            <p:tgtEl>
                                              <p:spTgt spid="39"/>
                                            </p:tgtEl>
                                            <p:attrNameLst>
                                              <p:attrName>ppt_x</p:attrName>
                                            </p:attrNameLst>
                                          </p:cBhvr>
                                          <p:tavLst>
                                            <p:tav tm="0">
                                              <p:val>
                                                <p:strVal val="#ppt_x"/>
                                              </p:val>
                                            </p:tav>
                                            <p:tav tm="100000">
                                              <p:val>
                                                <p:strVal val="#ppt_x"/>
                                              </p:val>
                                            </p:tav>
                                          </p:tavLst>
                                        </p:anim>
                                        <p:anim calcmode="lin" valueType="num">
                                          <p:cBhvr>
                                            <p:cTn id="74" dur="500" fill="hold"/>
                                            <p:tgtEl>
                                              <p:spTgt spid="3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42"/>
                                            </p:tgtEl>
                                            <p:attrNameLst>
                                              <p:attrName>style.visibility</p:attrName>
                                            </p:attrNameLst>
                                          </p:cBhvr>
                                          <p:to>
                                            <p:strVal val="visible"/>
                                          </p:to>
                                        </p:set>
                                        <p:animEffect transition="in" filter="fade">
                                          <p:cBhvr>
                                            <p:cTn id="77" dur="500"/>
                                            <p:tgtEl>
                                              <p:spTgt spid="42"/>
                                            </p:tgtEl>
                                          </p:cBhvr>
                                        </p:animEffect>
                                        <p:anim calcmode="lin" valueType="num">
                                          <p:cBhvr>
                                            <p:cTn id="78" dur="500" fill="hold"/>
                                            <p:tgtEl>
                                              <p:spTgt spid="42"/>
                                            </p:tgtEl>
                                            <p:attrNameLst>
                                              <p:attrName>ppt_x</p:attrName>
                                            </p:attrNameLst>
                                          </p:cBhvr>
                                          <p:tavLst>
                                            <p:tav tm="0">
                                              <p:val>
                                                <p:strVal val="#ppt_x"/>
                                              </p:val>
                                            </p:tav>
                                            <p:tav tm="100000">
                                              <p:val>
                                                <p:strVal val="#ppt_x"/>
                                              </p:val>
                                            </p:tav>
                                          </p:tavLst>
                                        </p:anim>
                                        <p:anim calcmode="lin" valueType="num">
                                          <p:cBhvr>
                                            <p:cTn id="79" dur="500" fill="hold"/>
                                            <p:tgtEl>
                                              <p:spTgt spid="4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500"/>
                                            <p:tgtEl>
                                              <p:spTgt spid="45"/>
                                            </p:tgtEl>
                                          </p:cBhvr>
                                        </p:animEffect>
                                        <p:anim calcmode="lin" valueType="num">
                                          <p:cBhvr>
                                            <p:cTn id="83" dur="500" fill="hold"/>
                                            <p:tgtEl>
                                              <p:spTgt spid="45"/>
                                            </p:tgtEl>
                                            <p:attrNameLst>
                                              <p:attrName>ppt_x</p:attrName>
                                            </p:attrNameLst>
                                          </p:cBhvr>
                                          <p:tavLst>
                                            <p:tav tm="0">
                                              <p:val>
                                                <p:strVal val="#ppt_x"/>
                                              </p:val>
                                            </p:tav>
                                            <p:tav tm="100000">
                                              <p:val>
                                                <p:strVal val="#ppt_x"/>
                                              </p:val>
                                            </p:tav>
                                          </p:tavLst>
                                        </p:anim>
                                        <p:anim calcmode="lin" valueType="num">
                                          <p:cBhvr>
                                            <p:cTn id="84" dur="500" fill="hold"/>
                                            <p:tgtEl>
                                              <p:spTgt spid="45"/>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48"/>
                                            </p:tgtEl>
                                            <p:attrNameLst>
                                              <p:attrName>style.visibility</p:attrName>
                                            </p:attrNameLst>
                                          </p:cBhvr>
                                          <p:to>
                                            <p:strVal val="visible"/>
                                          </p:to>
                                        </p:set>
                                        <p:animEffect transition="in" filter="fade">
                                          <p:cBhvr>
                                            <p:cTn id="87" dur="500"/>
                                            <p:tgtEl>
                                              <p:spTgt spid="48"/>
                                            </p:tgtEl>
                                          </p:cBhvr>
                                        </p:animEffect>
                                        <p:anim calcmode="lin" valueType="num">
                                          <p:cBhvr>
                                            <p:cTn id="88" dur="500" fill="hold"/>
                                            <p:tgtEl>
                                              <p:spTgt spid="48"/>
                                            </p:tgtEl>
                                            <p:attrNameLst>
                                              <p:attrName>ppt_x</p:attrName>
                                            </p:attrNameLst>
                                          </p:cBhvr>
                                          <p:tavLst>
                                            <p:tav tm="0">
                                              <p:val>
                                                <p:strVal val="#ppt_x"/>
                                              </p:val>
                                            </p:tav>
                                            <p:tav tm="100000">
                                              <p:val>
                                                <p:strVal val="#ppt_x"/>
                                              </p:val>
                                            </p:tav>
                                          </p:tavLst>
                                        </p:anim>
                                        <p:anim calcmode="lin" valueType="num">
                                          <p:cBhvr>
                                            <p:cTn id="89" dur="500" fill="hold"/>
                                            <p:tgtEl>
                                              <p:spTgt spid="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7" grpId="0" animBg="1"/>
          <p:bldP spid="36" grpId="0" animBg="1"/>
          <p:bldP spid="37" grpId="0" animBg="1"/>
          <p:bldP spid="38" grpId="0" animBg="1"/>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8372" y="0"/>
            <a:ext cx="3625628" cy="5143500"/>
          </a:xfrm>
          <a:prstGeom prst="rect">
            <a:avLst/>
          </a:prstGeom>
          <a:gradFill>
            <a:gsLst>
              <a:gs pos="0">
                <a:srgbClr val="368044"/>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flipH="1">
            <a:off x="4407346" y="1445136"/>
            <a:ext cx="2135731" cy="2135731"/>
          </a:xfrm>
          <a:prstGeom prst="pie">
            <a:avLst>
              <a:gd name="adj1" fmla="val 5399304"/>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4605081" y="1635325"/>
            <a:ext cx="1826582" cy="1755350"/>
            <a:chOff x="3440852" y="1002280"/>
            <a:chExt cx="1826582" cy="1755350"/>
          </a:xfrm>
        </p:grpSpPr>
        <p:grpSp>
          <p:nvGrpSpPr>
            <p:cNvPr id="7" name="组合 6"/>
            <p:cNvGrpSpPr/>
            <p:nvPr/>
          </p:nvGrpSpPr>
          <p:grpSpPr>
            <a:xfrm>
              <a:off x="3512084" y="1002280"/>
              <a:ext cx="1755350" cy="1755350"/>
              <a:chOff x="4179570" y="1588770"/>
              <a:chExt cx="2735580" cy="2735580"/>
            </a:xfrm>
          </p:grpSpPr>
          <p:sp>
            <p:nvSpPr>
              <p:cNvPr id="9" name="椭圆 8"/>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pic>
        <p:nvPicPr>
          <p:cNvPr id="11" name="图片 10"/>
          <p:cNvPicPr>
            <a:picLocks noChangeAspect="1"/>
          </p:cNvPicPr>
          <p:nvPr/>
        </p:nvPicPr>
        <p:blipFill rotWithShape="1">
          <a:blip r:embed="rId3"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flipH="1">
            <a:off x="3979826" y="279428"/>
            <a:ext cx="45719" cy="4623567"/>
          </a:xfrm>
          <a:prstGeom prst="rect">
            <a:avLst/>
          </a:prstGeom>
          <a:effectLst>
            <a:outerShdw blurRad="76200" dist="50800" dir="4140000" sx="99000" sy="99000" algn="ctr" rotWithShape="0">
              <a:srgbClr val="000000">
                <a:alpha val="94000"/>
              </a:srgbClr>
            </a:outerShdw>
          </a:effectLst>
        </p:spPr>
      </p:pic>
      <p:grpSp>
        <p:nvGrpSpPr>
          <p:cNvPr id="12" name="组合 11"/>
          <p:cNvGrpSpPr/>
          <p:nvPr/>
        </p:nvGrpSpPr>
        <p:grpSpPr>
          <a:xfrm>
            <a:off x="667415" y="2329624"/>
            <a:ext cx="2525485" cy="461665"/>
            <a:chOff x="7047666" y="1942356"/>
            <a:chExt cx="3367313" cy="615553"/>
          </a:xfrm>
        </p:grpSpPr>
        <p:grpSp>
          <p:nvGrpSpPr>
            <p:cNvPr id="13" name="组合 12"/>
            <p:cNvGrpSpPr/>
            <p:nvPr/>
          </p:nvGrpSpPr>
          <p:grpSpPr>
            <a:xfrm>
              <a:off x="7047666" y="1942356"/>
              <a:ext cx="551542" cy="615553"/>
              <a:chOff x="4519974" y="1762722"/>
              <a:chExt cx="551542" cy="615553"/>
            </a:xfrm>
          </p:grpSpPr>
          <p:sp>
            <p:nvSpPr>
              <p:cNvPr id="15" name="圆角矩形 14"/>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4</a:t>
                </a:r>
                <a:endParaRPr lang="zh-CN" altLang="en-US" sz="2400" dirty="0">
                  <a:solidFill>
                    <a:schemeClr val="bg1"/>
                  </a:solidFill>
                  <a:latin typeface="+mj-ea"/>
                  <a:ea typeface="+mj-ea"/>
                </a:endParaRPr>
              </a:p>
            </p:txBody>
          </p:sp>
        </p:grpSp>
        <p:sp>
          <p:nvSpPr>
            <p:cNvPr id="14" name="圆角矩形 13"/>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350796905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6000">
                                          <p:cBhvr additive="base">
                                            <p:cTn id="23" dur="750" fill="hold"/>
                                            <p:tgtEl>
                                              <p:spTgt spid="12"/>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1+#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6815031" y="1374179"/>
            <a:ext cx="1067687" cy="644914"/>
            <a:chOff x="9086704" y="1565540"/>
            <a:chExt cx="1423583" cy="859887"/>
          </a:xfrm>
        </p:grpSpPr>
        <p:sp>
          <p:nvSpPr>
            <p:cNvPr id="13" name="直角三角形 26"/>
            <p:cNvSpPr/>
            <p:nvPr/>
          </p:nvSpPr>
          <p:spPr>
            <a:xfrm flipH="1" flipV="1">
              <a:off x="9086704" y="2079114"/>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矩形 13"/>
            <p:cNvSpPr/>
            <p:nvPr/>
          </p:nvSpPr>
          <p:spPr>
            <a:xfrm>
              <a:off x="9146836" y="1586865"/>
              <a:ext cx="1343471" cy="534335"/>
            </a:xfrm>
            <a:prstGeom prst="rect">
              <a:avLst/>
            </a:prstGeom>
            <a:solidFill>
              <a:srgbClr val="FFB8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矩形 14"/>
            <p:cNvSpPr/>
            <p:nvPr/>
          </p:nvSpPr>
          <p:spPr>
            <a:xfrm>
              <a:off x="9501568" y="1587339"/>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6" name="组合 15"/>
            <p:cNvGrpSpPr/>
            <p:nvPr/>
          </p:nvGrpSpPr>
          <p:grpSpPr>
            <a:xfrm>
              <a:off x="9475196" y="1565540"/>
              <a:ext cx="1035091" cy="601675"/>
              <a:chOff x="9714688" y="1413136"/>
              <a:chExt cx="1035091" cy="601675"/>
            </a:xfrm>
          </p:grpSpPr>
          <p:sp>
            <p:nvSpPr>
              <p:cNvPr id="17" name="文本框 16"/>
              <p:cNvSpPr txBox="1"/>
              <p:nvPr/>
            </p:nvSpPr>
            <p:spPr>
              <a:xfrm>
                <a:off x="9714688" y="1413136"/>
                <a:ext cx="1030514" cy="553998"/>
              </a:xfrm>
              <a:prstGeom prst="rect">
                <a:avLst/>
              </a:prstGeom>
              <a:solidFill>
                <a:srgbClr val="368044"/>
              </a:solidFill>
            </p:spPr>
            <p:txBody>
              <a:bodyPr wrap="square" rtlCol="0">
                <a:spAutoFit/>
              </a:bodyPr>
              <a:lstStyle/>
              <a:p>
                <a:pPr algn="ctr"/>
                <a:r>
                  <a:rPr lang="en-US" altLang="zh-CN" sz="2100" dirty="0">
                    <a:solidFill>
                      <a:schemeClr val="bg1"/>
                    </a:solidFill>
                    <a:latin typeface="Impact" panose="020B0806030902050204" pitchFamily="34" charset="0"/>
                  </a:rPr>
                  <a:t>01</a:t>
                </a:r>
                <a:endParaRPr lang="zh-CN" altLang="en-US" sz="2100" dirty="0">
                  <a:solidFill>
                    <a:schemeClr val="bg1"/>
                  </a:solidFill>
                  <a:latin typeface="Impact" panose="020B0806030902050204" pitchFamily="34" charset="0"/>
                </a:endParaRPr>
              </a:p>
            </p:txBody>
          </p:sp>
          <p:sp>
            <p:nvSpPr>
              <p:cNvPr id="18" name="文本框 17"/>
              <p:cNvSpPr txBox="1"/>
              <p:nvPr/>
            </p:nvSpPr>
            <p:spPr>
              <a:xfrm>
                <a:off x="9719265" y="1737812"/>
                <a:ext cx="1030514" cy="276999"/>
              </a:xfrm>
              <a:prstGeom prst="rect">
                <a:avLst/>
              </a:prstGeom>
              <a:noFill/>
            </p:spPr>
            <p:txBody>
              <a:bodyPr wrap="square" rtlCol="0">
                <a:spAutoFit/>
              </a:bodyPr>
              <a:lstStyle/>
              <a:p>
                <a:pPr algn="ctr"/>
                <a:r>
                  <a:rPr lang="en-US" altLang="zh-CN" sz="750" dirty="0">
                    <a:solidFill>
                      <a:schemeClr val="bg1"/>
                    </a:solidFill>
                    <a:latin typeface="LiHei Pro" panose="020B0500000000000000" pitchFamily="34" charset="-122"/>
                    <a:ea typeface="LiHei Pro" panose="020B0500000000000000" pitchFamily="34" charset="-122"/>
                  </a:rPr>
                  <a:t>OPTION</a:t>
                </a:r>
                <a:endParaRPr lang="zh-CN" altLang="en-US" sz="750" dirty="0">
                  <a:solidFill>
                    <a:schemeClr val="bg1"/>
                  </a:solidFill>
                  <a:latin typeface="LiHei Pro" panose="020B0500000000000000" pitchFamily="34" charset="-122"/>
                  <a:ea typeface="LiHei Pro" panose="020B0500000000000000" pitchFamily="34" charset="-122"/>
                </a:endParaRPr>
              </a:p>
            </p:txBody>
          </p:sp>
        </p:grpSp>
      </p:grpSp>
      <p:grpSp>
        <p:nvGrpSpPr>
          <p:cNvPr id="19" name="组合 18"/>
          <p:cNvGrpSpPr/>
          <p:nvPr/>
        </p:nvGrpSpPr>
        <p:grpSpPr>
          <a:xfrm>
            <a:off x="6815031" y="2024600"/>
            <a:ext cx="1067687" cy="645628"/>
            <a:chOff x="9086704" y="2432770"/>
            <a:chExt cx="1423583" cy="860838"/>
          </a:xfrm>
        </p:grpSpPr>
        <p:sp>
          <p:nvSpPr>
            <p:cNvPr id="20" name="直角三角形 26"/>
            <p:cNvSpPr/>
            <p:nvPr/>
          </p:nvSpPr>
          <p:spPr>
            <a:xfrm flipH="1" flipV="1">
              <a:off x="9086704" y="2947295"/>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1" name="组合 20"/>
            <p:cNvGrpSpPr/>
            <p:nvPr/>
          </p:nvGrpSpPr>
          <p:grpSpPr>
            <a:xfrm>
              <a:off x="9146836" y="2432770"/>
              <a:ext cx="1363451" cy="601675"/>
              <a:chOff x="9146836" y="2432770"/>
              <a:chExt cx="1363451" cy="601675"/>
            </a:xfrm>
          </p:grpSpPr>
          <p:sp>
            <p:nvSpPr>
              <p:cNvPr id="22" name="矩形 21"/>
              <p:cNvSpPr/>
              <p:nvPr/>
            </p:nvSpPr>
            <p:spPr>
              <a:xfrm>
                <a:off x="9146836" y="2453641"/>
                <a:ext cx="1343471" cy="534335"/>
              </a:xfrm>
              <a:prstGeom prst="rect">
                <a:avLst/>
              </a:prstGeom>
              <a:solidFill>
                <a:srgbClr val="01ACB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矩形 22"/>
              <p:cNvSpPr/>
              <p:nvPr/>
            </p:nvSpPr>
            <p:spPr>
              <a:xfrm>
                <a:off x="9501568" y="2453641"/>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组合 23"/>
              <p:cNvGrpSpPr/>
              <p:nvPr/>
            </p:nvGrpSpPr>
            <p:grpSpPr>
              <a:xfrm>
                <a:off x="9475196" y="2432770"/>
                <a:ext cx="1035091" cy="601675"/>
                <a:chOff x="9714688" y="1413136"/>
                <a:chExt cx="1035091" cy="601675"/>
              </a:xfrm>
            </p:grpSpPr>
            <p:sp>
              <p:nvSpPr>
                <p:cNvPr id="25" name="文本框 24"/>
                <p:cNvSpPr txBox="1"/>
                <p:nvPr/>
              </p:nvSpPr>
              <p:spPr>
                <a:xfrm>
                  <a:off x="9714688" y="1413136"/>
                  <a:ext cx="1030514" cy="553998"/>
                </a:xfrm>
                <a:prstGeom prst="rect">
                  <a:avLst/>
                </a:prstGeom>
                <a:solidFill>
                  <a:srgbClr val="368044"/>
                </a:solidFill>
              </p:spPr>
              <p:txBody>
                <a:bodyPr wrap="square" rtlCol="0">
                  <a:spAutoFit/>
                </a:bodyPr>
                <a:lstStyle/>
                <a:p>
                  <a:pPr algn="ctr"/>
                  <a:r>
                    <a:rPr lang="en-US" altLang="zh-CN" sz="2100" dirty="0">
                      <a:solidFill>
                        <a:schemeClr val="bg1"/>
                      </a:solidFill>
                      <a:latin typeface="Impact" panose="020B0806030902050204" pitchFamily="34" charset="0"/>
                    </a:rPr>
                    <a:t>02</a:t>
                  </a:r>
                  <a:endParaRPr lang="zh-CN" altLang="en-US" sz="2100" dirty="0">
                    <a:solidFill>
                      <a:schemeClr val="bg1"/>
                    </a:solidFill>
                    <a:latin typeface="Impact" panose="020B0806030902050204" pitchFamily="34" charset="0"/>
                  </a:endParaRPr>
                </a:p>
              </p:txBody>
            </p:sp>
            <p:sp>
              <p:nvSpPr>
                <p:cNvPr id="26" name="文本框 25"/>
                <p:cNvSpPr txBox="1"/>
                <p:nvPr/>
              </p:nvSpPr>
              <p:spPr>
                <a:xfrm>
                  <a:off x="9719265" y="1737812"/>
                  <a:ext cx="1030514" cy="276999"/>
                </a:xfrm>
                <a:prstGeom prst="rect">
                  <a:avLst/>
                </a:prstGeom>
                <a:noFill/>
              </p:spPr>
              <p:txBody>
                <a:bodyPr wrap="square" rtlCol="0">
                  <a:spAutoFit/>
                </a:bodyPr>
                <a:lstStyle/>
                <a:p>
                  <a:pPr algn="ctr"/>
                  <a:r>
                    <a:rPr lang="en-US" altLang="zh-CN" sz="750" dirty="0">
                      <a:solidFill>
                        <a:schemeClr val="bg1"/>
                      </a:solidFill>
                      <a:latin typeface="LiHei Pro" panose="020B0500000000000000" pitchFamily="34" charset="-122"/>
                      <a:ea typeface="LiHei Pro" panose="020B0500000000000000" pitchFamily="34" charset="-122"/>
                    </a:rPr>
                    <a:t>OPTION</a:t>
                  </a:r>
                  <a:endParaRPr lang="zh-CN" altLang="en-US" sz="750" dirty="0">
                    <a:solidFill>
                      <a:schemeClr val="bg1"/>
                    </a:solidFill>
                    <a:latin typeface="LiHei Pro" panose="020B0500000000000000" pitchFamily="34" charset="-122"/>
                    <a:ea typeface="LiHei Pro" panose="020B0500000000000000" pitchFamily="34" charset="-122"/>
                  </a:endParaRPr>
                </a:p>
              </p:txBody>
            </p:sp>
          </p:grpSp>
        </p:grpSp>
      </p:grpSp>
      <p:grpSp>
        <p:nvGrpSpPr>
          <p:cNvPr id="27" name="组合 26"/>
          <p:cNvGrpSpPr/>
          <p:nvPr/>
        </p:nvGrpSpPr>
        <p:grpSpPr>
          <a:xfrm>
            <a:off x="6815031" y="2675875"/>
            <a:ext cx="1067687" cy="638983"/>
            <a:chOff x="9086704" y="3301134"/>
            <a:chExt cx="1423583" cy="851978"/>
          </a:xfrm>
        </p:grpSpPr>
        <p:sp>
          <p:nvSpPr>
            <p:cNvPr id="28" name="直角三角形 26"/>
            <p:cNvSpPr/>
            <p:nvPr/>
          </p:nvSpPr>
          <p:spPr>
            <a:xfrm flipH="1" flipV="1">
              <a:off x="9086704" y="3806799"/>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矩形 28"/>
            <p:cNvSpPr/>
            <p:nvPr/>
          </p:nvSpPr>
          <p:spPr>
            <a:xfrm>
              <a:off x="9146836" y="3320416"/>
              <a:ext cx="1343471" cy="534335"/>
            </a:xfrm>
            <a:prstGeom prst="rect">
              <a:avLst/>
            </a:prstGeom>
            <a:solidFill>
              <a:srgbClr val="E8707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矩形 29"/>
            <p:cNvSpPr/>
            <p:nvPr/>
          </p:nvSpPr>
          <p:spPr>
            <a:xfrm>
              <a:off x="9501568" y="3320686"/>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1" name="组合 30"/>
            <p:cNvGrpSpPr/>
            <p:nvPr/>
          </p:nvGrpSpPr>
          <p:grpSpPr>
            <a:xfrm>
              <a:off x="9475196" y="3301134"/>
              <a:ext cx="1035091" cy="610199"/>
              <a:chOff x="9714688" y="1404611"/>
              <a:chExt cx="1035091" cy="610199"/>
            </a:xfrm>
          </p:grpSpPr>
          <p:sp>
            <p:nvSpPr>
              <p:cNvPr id="32" name="文本框 31"/>
              <p:cNvSpPr txBox="1"/>
              <p:nvPr/>
            </p:nvSpPr>
            <p:spPr>
              <a:xfrm>
                <a:off x="9714688" y="1404611"/>
                <a:ext cx="1030514" cy="553998"/>
              </a:xfrm>
              <a:prstGeom prst="rect">
                <a:avLst/>
              </a:prstGeom>
              <a:solidFill>
                <a:srgbClr val="368044"/>
              </a:solidFill>
            </p:spPr>
            <p:txBody>
              <a:bodyPr wrap="square" rtlCol="0">
                <a:spAutoFit/>
              </a:bodyPr>
              <a:lstStyle/>
              <a:p>
                <a:pPr algn="ctr"/>
                <a:r>
                  <a:rPr lang="en-US" altLang="zh-CN" sz="2100" dirty="0">
                    <a:solidFill>
                      <a:schemeClr val="bg1"/>
                    </a:solidFill>
                    <a:latin typeface="Impact" panose="020B0806030902050204" pitchFamily="34" charset="0"/>
                  </a:rPr>
                  <a:t>03</a:t>
                </a:r>
                <a:endParaRPr lang="zh-CN" altLang="en-US" sz="2100" dirty="0">
                  <a:solidFill>
                    <a:schemeClr val="bg1"/>
                  </a:solidFill>
                  <a:latin typeface="Impact" panose="020B0806030902050204" pitchFamily="34" charset="0"/>
                </a:endParaRPr>
              </a:p>
            </p:txBody>
          </p:sp>
          <p:sp>
            <p:nvSpPr>
              <p:cNvPr id="33" name="文本框 32"/>
              <p:cNvSpPr txBox="1"/>
              <p:nvPr/>
            </p:nvSpPr>
            <p:spPr>
              <a:xfrm>
                <a:off x="9719265" y="1737811"/>
                <a:ext cx="1030514" cy="276999"/>
              </a:xfrm>
              <a:prstGeom prst="rect">
                <a:avLst/>
              </a:prstGeom>
              <a:noFill/>
            </p:spPr>
            <p:txBody>
              <a:bodyPr wrap="square" rtlCol="0">
                <a:spAutoFit/>
              </a:bodyPr>
              <a:lstStyle/>
              <a:p>
                <a:pPr algn="ctr"/>
                <a:r>
                  <a:rPr lang="en-US" altLang="zh-CN" sz="750" dirty="0">
                    <a:solidFill>
                      <a:schemeClr val="bg1"/>
                    </a:solidFill>
                    <a:latin typeface="LiHei Pro" panose="020B0500000000000000" pitchFamily="34" charset="-122"/>
                    <a:ea typeface="LiHei Pro" panose="020B0500000000000000" pitchFamily="34" charset="-122"/>
                  </a:rPr>
                  <a:t>OPTION</a:t>
                </a:r>
                <a:endParaRPr lang="zh-CN" altLang="en-US" sz="750" dirty="0">
                  <a:solidFill>
                    <a:schemeClr val="bg1"/>
                  </a:solidFill>
                  <a:latin typeface="LiHei Pro" panose="020B0500000000000000" pitchFamily="34" charset="-122"/>
                  <a:ea typeface="LiHei Pro" panose="020B0500000000000000" pitchFamily="34" charset="-122"/>
                </a:endParaRPr>
              </a:p>
            </p:txBody>
          </p:sp>
        </p:grpSp>
      </p:grpSp>
      <p:grpSp>
        <p:nvGrpSpPr>
          <p:cNvPr id="34" name="组合 33"/>
          <p:cNvGrpSpPr/>
          <p:nvPr/>
        </p:nvGrpSpPr>
        <p:grpSpPr>
          <a:xfrm>
            <a:off x="6815031" y="3322488"/>
            <a:ext cx="1067687" cy="640488"/>
            <a:chOff x="9086704" y="4163285"/>
            <a:chExt cx="1423583" cy="853985"/>
          </a:xfrm>
        </p:grpSpPr>
        <p:sp>
          <p:nvSpPr>
            <p:cNvPr id="35" name="直角三角形 26"/>
            <p:cNvSpPr/>
            <p:nvPr/>
          </p:nvSpPr>
          <p:spPr>
            <a:xfrm flipH="1" flipV="1">
              <a:off x="9086704" y="4670957"/>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6" name="矩形 35"/>
            <p:cNvSpPr/>
            <p:nvPr/>
          </p:nvSpPr>
          <p:spPr>
            <a:xfrm>
              <a:off x="9146836" y="4187191"/>
              <a:ext cx="1343471" cy="534335"/>
            </a:xfrm>
            <a:prstGeom prst="rect">
              <a:avLst/>
            </a:prstGeom>
            <a:solidFill>
              <a:srgbClr val="00AF9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矩形 36"/>
            <p:cNvSpPr/>
            <p:nvPr/>
          </p:nvSpPr>
          <p:spPr>
            <a:xfrm>
              <a:off x="9501568" y="4187190"/>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8" name="组合 37"/>
            <p:cNvGrpSpPr/>
            <p:nvPr/>
          </p:nvGrpSpPr>
          <p:grpSpPr>
            <a:xfrm>
              <a:off x="9475196" y="4163285"/>
              <a:ext cx="1035091" cy="618725"/>
              <a:chOff x="9714688" y="1396086"/>
              <a:chExt cx="1035091" cy="618725"/>
            </a:xfrm>
          </p:grpSpPr>
          <p:sp>
            <p:nvSpPr>
              <p:cNvPr id="39" name="文本框 38"/>
              <p:cNvSpPr txBox="1"/>
              <p:nvPr/>
            </p:nvSpPr>
            <p:spPr>
              <a:xfrm>
                <a:off x="9714688" y="1396086"/>
                <a:ext cx="1030514" cy="553998"/>
              </a:xfrm>
              <a:prstGeom prst="rect">
                <a:avLst/>
              </a:prstGeom>
              <a:solidFill>
                <a:srgbClr val="368044"/>
              </a:solidFill>
            </p:spPr>
            <p:txBody>
              <a:bodyPr wrap="square" rtlCol="0">
                <a:spAutoFit/>
              </a:bodyPr>
              <a:lstStyle/>
              <a:p>
                <a:pPr algn="ctr"/>
                <a:r>
                  <a:rPr lang="en-US" altLang="zh-CN" sz="2100" dirty="0">
                    <a:solidFill>
                      <a:schemeClr val="bg1"/>
                    </a:solidFill>
                    <a:latin typeface="Impact" panose="020B0806030902050204" pitchFamily="34" charset="0"/>
                  </a:rPr>
                  <a:t>04</a:t>
                </a:r>
                <a:endParaRPr lang="zh-CN" altLang="en-US" sz="2100" dirty="0">
                  <a:solidFill>
                    <a:schemeClr val="bg1"/>
                  </a:solidFill>
                  <a:latin typeface="Impact" panose="020B0806030902050204" pitchFamily="34" charset="0"/>
                </a:endParaRPr>
              </a:p>
            </p:txBody>
          </p:sp>
          <p:sp>
            <p:nvSpPr>
              <p:cNvPr id="40" name="文本框 39"/>
              <p:cNvSpPr txBox="1"/>
              <p:nvPr/>
            </p:nvSpPr>
            <p:spPr>
              <a:xfrm>
                <a:off x="9719265" y="1737812"/>
                <a:ext cx="1030514" cy="276999"/>
              </a:xfrm>
              <a:prstGeom prst="rect">
                <a:avLst/>
              </a:prstGeom>
              <a:noFill/>
            </p:spPr>
            <p:txBody>
              <a:bodyPr wrap="square" rtlCol="0">
                <a:spAutoFit/>
              </a:bodyPr>
              <a:lstStyle/>
              <a:p>
                <a:pPr algn="ctr"/>
                <a:r>
                  <a:rPr lang="en-US" altLang="zh-CN" sz="750" dirty="0">
                    <a:solidFill>
                      <a:schemeClr val="bg1"/>
                    </a:solidFill>
                    <a:latin typeface="LiHei Pro" panose="020B0500000000000000" pitchFamily="34" charset="-122"/>
                    <a:ea typeface="LiHei Pro" panose="020B0500000000000000" pitchFamily="34" charset="-122"/>
                  </a:rPr>
                  <a:t>OPTION</a:t>
                </a:r>
                <a:endParaRPr lang="zh-CN" altLang="en-US" sz="750" dirty="0">
                  <a:solidFill>
                    <a:schemeClr val="bg1"/>
                  </a:solidFill>
                  <a:latin typeface="LiHei Pro" panose="020B0500000000000000" pitchFamily="34" charset="-122"/>
                  <a:ea typeface="LiHei Pro" panose="020B0500000000000000" pitchFamily="34" charset="-122"/>
                </a:endParaRPr>
              </a:p>
            </p:txBody>
          </p:sp>
        </p:grpSp>
      </p:grpSp>
      <p:grpSp>
        <p:nvGrpSpPr>
          <p:cNvPr id="41" name="组合 40"/>
          <p:cNvGrpSpPr/>
          <p:nvPr/>
        </p:nvGrpSpPr>
        <p:grpSpPr>
          <a:xfrm>
            <a:off x="6815031" y="3977606"/>
            <a:ext cx="1067687" cy="634103"/>
            <a:chOff x="9086704" y="5036783"/>
            <a:chExt cx="1423583" cy="845472"/>
          </a:xfrm>
        </p:grpSpPr>
        <p:sp>
          <p:nvSpPr>
            <p:cNvPr id="42" name="直角三角形 26"/>
            <p:cNvSpPr/>
            <p:nvPr/>
          </p:nvSpPr>
          <p:spPr>
            <a:xfrm flipH="1" flipV="1">
              <a:off x="9086704" y="5535942"/>
              <a:ext cx="1416841" cy="346313"/>
            </a:xfrm>
            <a:custGeom>
              <a:avLst/>
              <a:gdLst>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 name="connsiteX0" fmla="*/ 0 w 987173"/>
                <a:gd name="connsiteY0" fmla="*/ 302545 h 302545"/>
                <a:gd name="connsiteX1" fmla="*/ 0 w 987173"/>
                <a:gd name="connsiteY1" fmla="*/ 0 h 302545"/>
                <a:gd name="connsiteX2" fmla="*/ 987173 w 987173"/>
                <a:gd name="connsiteY2" fmla="*/ 302545 h 302545"/>
                <a:gd name="connsiteX3" fmla="*/ 0 w 987173"/>
                <a:gd name="connsiteY3" fmla="*/ 302545 h 302545"/>
              </a:gdLst>
              <a:ahLst/>
              <a:cxnLst>
                <a:cxn ang="0">
                  <a:pos x="connsiteX0" y="connsiteY0"/>
                </a:cxn>
                <a:cxn ang="0">
                  <a:pos x="connsiteX1" y="connsiteY1"/>
                </a:cxn>
                <a:cxn ang="0">
                  <a:pos x="connsiteX2" y="connsiteY2"/>
                </a:cxn>
                <a:cxn ang="0">
                  <a:pos x="connsiteX3" y="connsiteY3"/>
                </a:cxn>
              </a:cxnLst>
              <a:rect l="l" t="t" r="r" b="b"/>
              <a:pathLst>
                <a:path w="987173" h="302545">
                  <a:moveTo>
                    <a:pt x="0" y="302545"/>
                  </a:moveTo>
                  <a:lnTo>
                    <a:pt x="0" y="0"/>
                  </a:lnTo>
                  <a:cubicBezTo>
                    <a:pt x="310008" y="129423"/>
                    <a:pt x="331883" y="151691"/>
                    <a:pt x="987173" y="302545"/>
                  </a:cubicBezTo>
                  <a:lnTo>
                    <a:pt x="0" y="302545"/>
                  </a:lnTo>
                  <a:close/>
                </a:path>
              </a:pathLst>
            </a:custGeom>
            <a:gradFill flip="none" rotWithShape="1">
              <a:gsLst>
                <a:gs pos="100000">
                  <a:schemeClr val="tx1">
                    <a:alpha val="22000"/>
                  </a:schemeClr>
                </a:gs>
                <a:gs pos="0">
                  <a:srgbClr val="ECECEC">
                    <a:alpha val="21000"/>
                  </a:srgbClr>
                </a:gs>
              </a:gsLst>
              <a:lin ang="5400000" scaled="1"/>
              <a:tileRect/>
            </a:gradFill>
            <a:ln>
              <a:noFill/>
            </a:ln>
            <a:effectLst>
              <a:softEdge rad="381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3" name="矩形 42"/>
            <p:cNvSpPr/>
            <p:nvPr/>
          </p:nvSpPr>
          <p:spPr>
            <a:xfrm>
              <a:off x="9146836" y="5053966"/>
              <a:ext cx="1343471" cy="534335"/>
            </a:xfrm>
            <a:prstGeom prst="rect">
              <a:avLst/>
            </a:prstGeom>
            <a:solidFill>
              <a:srgbClr val="663A7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矩形 43"/>
            <p:cNvSpPr/>
            <p:nvPr/>
          </p:nvSpPr>
          <p:spPr>
            <a:xfrm>
              <a:off x="9501568" y="5053028"/>
              <a:ext cx="990596" cy="534335"/>
            </a:xfrm>
            <a:prstGeom prst="rect">
              <a:avLst/>
            </a:prstGeom>
            <a:gradFill>
              <a:gsLst>
                <a:gs pos="100000">
                  <a:schemeClr val="bg1">
                    <a:alpha val="0"/>
                  </a:schemeClr>
                </a:gs>
                <a:gs pos="18000">
                  <a:schemeClr val="bg1">
                    <a:alpha val="30000"/>
                  </a:schemeClr>
                </a:gs>
                <a:gs pos="78000">
                  <a:schemeClr val="bg1">
                    <a:alpha val="30000"/>
                  </a:schemeClr>
                </a:gs>
                <a:gs pos="50000">
                  <a:schemeClr val="bg1">
                    <a:alpha val="43000"/>
                  </a:schemeClr>
                </a:gs>
                <a:gs pos="0">
                  <a:schemeClr val="bg1">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5" name="组合 44"/>
            <p:cNvGrpSpPr/>
            <p:nvPr/>
          </p:nvGrpSpPr>
          <p:grpSpPr>
            <a:xfrm>
              <a:off x="9475196" y="5036783"/>
              <a:ext cx="1035091" cy="601675"/>
              <a:chOff x="9714688" y="1413136"/>
              <a:chExt cx="1035091" cy="601675"/>
            </a:xfrm>
          </p:grpSpPr>
          <p:sp>
            <p:nvSpPr>
              <p:cNvPr id="46" name="文本框 45"/>
              <p:cNvSpPr txBox="1"/>
              <p:nvPr/>
            </p:nvSpPr>
            <p:spPr>
              <a:xfrm>
                <a:off x="9714688" y="1413136"/>
                <a:ext cx="1030514" cy="553998"/>
              </a:xfrm>
              <a:prstGeom prst="rect">
                <a:avLst/>
              </a:prstGeom>
              <a:solidFill>
                <a:srgbClr val="368044"/>
              </a:solidFill>
            </p:spPr>
            <p:txBody>
              <a:bodyPr wrap="square" rtlCol="0">
                <a:spAutoFit/>
              </a:bodyPr>
              <a:lstStyle/>
              <a:p>
                <a:pPr algn="ctr"/>
                <a:r>
                  <a:rPr lang="en-US" altLang="zh-CN" sz="2100" dirty="0">
                    <a:solidFill>
                      <a:schemeClr val="bg1"/>
                    </a:solidFill>
                    <a:latin typeface="Impact" panose="020B0806030902050204" pitchFamily="34" charset="0"/>
                  </a:rPr>
                  <a:t>05</a:t>
                </a:r>
                <a:endParaRPr lang="zh-CN" altLang="en-US" sz="2100" dirty="0">
                  <a:solidFill>
                    <a:schemeClr val="bg1"/>
                  </a:solidFill>
                  <a:latin typeface="Impact" panose="020B0806030902050204" pitchFamily="34" charset="0"/>
                </a:endParaRPr>
              </a:p>
            </p:txBody>
          </p:sp>
          <p:sp>
            <p:nvSpPr>
              <p:cNvPr id="47" name="文本框 46"/>
              <p:cNvSpPr txBox="1"/>
              <p:nvPr/>
            </p:nvSpPr>
            <p:spPr>
              <a:xfrm>
                <a:off x="9719265" y="1737812"/>
                <a:ext cx="1030514" cy="276999"/>
              </a:xfrm>
              <a:prstGeom prst="rect">
                <a:avLst/>
              </a:prstGeom>
              <a:noFill/>
            </p:spPr>
            <p:txBody>
              <a:bodyPr wrap="square" rtlCol="0">
                <a:spAutoFit/>
              </a:bodyPr>
              <a:lstStyle/>
              <a:p>
                <a:pPr algn="ctr"/>
                <a:r>
                  <a:rPr lang="en-US" altLang="zh-CN" sz="750" dirty="0">
                    <a:solidFill>
                      <a:schemeClr val="bg1"/>
                    </a:solidFill>
                    <a:latin typeface="LiHei Pro" panose="020B0500000000000000" pitchFamily="34" charset="-122"/>
                    <a:ea typeface="LiHei Pro" panose="020B0500000000000000" pitchFamily="34" charset="-122"/>
                  </a:rPr>
                  <a:t>OPTION</a:t>
                </a:r>
                <a:endParaRPr lang="zh-CN" altLang="en-US" sz="750" dirty="0">
                  <a:solidFill>
                    <a:schemeClr val="bg1"/>
                  </a:solidFill>
                  <a:latin typeface="LiHei Pro" panose="020B0500000000000000" pitchFamily="34" charset="-122"/>
                  <a:ea typeface="LiHei Pro" panose="020B0500000000000000" pitchFamily="34" charset="-122"/>
                </a:endParaRPr>
              </a:p>
            </p:txBody>
          </p:sp>
        </p:grpSp>
      </p:grpSp>
      <p:sp>
        <p:nvSpPr>
          <p:cNvPr id="48" name="矩形 47"/>
          <p:cNvSpPr/>
          <p:nvPr/>
        </p:nvSpPr>
        <p:spPr>
          <a:xfrm>
            <a:off x="2754689" y="991047"/>
            <a:ext cx="998621" cy="3760232"/>
          </a:xfrm>
          <a:prstGeom prst="rect">
            <a:avLst/>
          </a:prstGeom>
          <a:gradFill>
            <a:gsLst>
              <a:gs pos="0">
                <a:srgbClr val="F7F7F7">
                  <a:alpha val="0"/>
                </a:srgbClr>
              </a:gs>
              <a:gs pos="63000">
                <a:schemeClr val="bg1">
                  <a:alpha val="33000"/>
                </a:schemeClr>
              </a:gs>
              <a:gs pos="100000">
                <a:srgbClr val="F7F7F7">
                  <a:alpha val="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9" name="组合 48"/>
          <p:cNvGrpSpPr/>
          <p:nvPr/>
        </p:nvGrpSpPr>
        <p:grpSpPr>
          <a:xfrm>
            <a:off x="1355509" y="991047"/>
            <a:ext cx="5855475" cy="3760232"/>
            <a:chOff x="1807342" y="1054695"/>
            <a:chExt cx="7807300" cy="5013642"/>
          </a:xfrm>
        </p:grpSpPr>
        <p:sp>
          <p:nvSpPr>
            <p:cNvPr id="50" name="圆角矩形 49"/>
            <p:cNvSpPr/>
            <p:nvPr/>
          </p:nvSpPr>
          <p:spPr>
            <a:xfrm>
              <a:off x="1807342" y="1054697"/>
              <a:ext cx="7807300" cy="5013640"/>
            </a:xfrm>
            <a:prstGeom prst="roundRect">
              <a:avLst>
                <a:gd name="adj" fmla="val 1621"/>
              </a:avLst>
            </a:prstGeom>
            <a:solidFill>
              <a:schemeClr val="bg1">
                <a:lumMod val="65000"/>
              </a:schemeClr>
            </a:solidFill>
            <a:ln>
              <a:noFill/>
            </a:ln>
            <a:effectLst>
              <a:outerShdw blurRad="381000" dist="127000" dir="2700000" algn="tl" rotWithShape="0">
                <a:prstClr val="black">
                  <a:alpha val="40000"/>
                </a:prstClr>
              </a:outerShdw>
            </a:effectLst>
            <a:scene3d>
              <a:camera prst="orthographicFront"/>
              <a:lightRig rig="threePt" dir="t">
                <a:rot lat="0" lon="0" rev="0"/>
              </a:lightRig>
            </a:scene3d>
            <a:sp3d prstMaterial="softEdge">
              <a:bevelT w="2540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梯形 50"/>
            <p:cNvSpPr/>
            <p:nvPr/>
          </p:nvSpPr>
          <p:spPr>
            <a:xfrm rot="16200000">
              <a:off x="-491666" y="3498542"/>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2" name="梯形 51"/>
            <p:cNvSpPr/>
            <p:nvPr/>
          </p:nvSpPr>
          <p:spPr>
            <a:xfrm rot="5400000" flipH="1">
              <a:off x="6902026" y="3498542"/>
              <a:ext cx="5013640" cy="125950"/>
            </a:xfrm>
            <a:prstGeom prst="trapezoid">
              <a:avLst>
                <a:gd name="adj" fmla="val 37500"/>
              </a:avLst>
            </a:prstGeom>
            <a:gradFill>
              <a:gsLst>
                <a:gs pos="50000">
                  <a:srgbClr val="F3F3F3"/>
                </a:gs>
                <a:gs pos="26000">
                  <a:schemeClr val="bg1"/>
                </a:gs>
                <a:gs pos="0">
                  <a:srgbClr val="EEEEEE"/>
                </a:gs>
                <a:gs pos="75000">
                  <a:srgbClr val="E2E2E2"/>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2076114" y="1054697"/>
              <a:ext cx="7269757" cy="5013640"/>
            </a:xfrm>
            <a:prstGeom prst="rect">
              <a:avLst/>
            </a:prstGeom>
            <a:gradFill>
              <a:gsLst>
                <a:gs pos="89000">
                  <a:srgbClr val="F7F7F7"/>
                </a:gs>
                <a:gs pos="74000">
                  <a:srgbClr val="EEEEEE"/>
                </a:gs>
                <a:gs pos="57000">
                  <a:srgbClr val="FBFBFB"/>
                </a:gs>
                <a:gs pos="47000">
                  <a:srgbClr val="EAEAEA"/>
                </a:gs>
                <a:gs pos="29000">
                  <a:srgbClr val="FBFBFB"/>
                </a:gs>
                <a:gs pos="15000">
                  <a:srgbClr val="F7F7F7"/>
                </a:gs>
                <a:gs pos="0">
                  <a:srgbClr val="F7F7F7"/>
                </a:gs>
                <a:gs pos="100000">
                  <a:srgbClr val="F5F5F5"/>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4" name="矩形 53"/>
            <p:cNvSpPr/>
            <p:nvPr/>
          </p:nvSpPr>
          <p:spPr>
            <a:xfrm>
              <a:off x="5752045" y="1054695"/>
              <a:ext cx="308198" cy="5013642"/>
            </a:xfrm>
            <a:prstGeom prst="rect">
              <a:avLst/>
            </a:prstGeom>
            <a:gradFill>
              <a:gsLst>
                <a:gs pos="100000">
                  <a:srgbClr val="F7F7F7">
                    <a:alpha val="0"/>
                  </a:srgbClr>
                </a:gs>
                <a:gs pos="0">
                  <a:schemeClr val="bg1">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任意多边形 54"/>
            <p:cNvSpPr/>
            <p:nvPr/>
          </p:nvSpPr>
          <p:spPr>
            <a:xfrm rot="5400000" flipH="1">
              <a:off x="6852831" y="3546064"/>
              <a:ext cx="5013640" cy="30906"/>
            </a:xfrm>
            <a:custGeom>
              <a:avLst/>
              <a:gdLst>
                <a:gd name="connsiteX0" fmla="*/ 5013640 w 5013640"/>
                <a:gd name="connsiteY0" fmla="*/ 54754 h 54754"/>
                <a:gd name="connsiteX1" fmla="*/ 4993107 w 5013640"/>
                <a:gd name="connsiteY1" fmla="*/ 0 h 54754"/>
                <a:gd name="connsiteX2" fmla="*/ 20533 w 5013640"/>
                <a:gd name="connsiteY2" fmla="*/ 0 h 54754"/>
                <a:gd name="connsiteX3" fmla="*/ 0 w 5013640"/>
                <a:gd name="connsiteY3" fmla="*/ 54754 h 54754"/>
              </a:gdLst>
              <a:ahLst/>
              <a:cxnLst>
                <a:cxn ang="0">
                  <a:pos x="connsiteX0" y="connsiteY0"/>
                </a:cxn>
                <a:cxn ang="0">
                  <a:pos x="connsiteX1" y="connsiteY1"/>
                </a:cxn>
                <a:cxn ang="0">
                  <a:pos x="connsiteX2" y="connsiteY2"/>
                </a:cxn>
                <a:cxn ang="0">
                  <a:pos x="connsiteX3" y="connsiteY3"/>
                </a:cxn>
              </a:cxnLst>
              <a:rect l="l" t="t" r="r" b="b"/>
              <a:pathLst>
                <a:path w="5013640" h="54754">
                  <a:moveTo>
                    <a:pt x="5013640" y="54754"/>
                  </a:moveTo>
                  <a:lnTo>
                    <a:pt x="4993107" y="0"/>
                  </a:lnTo>
                  <a:lnTo>
                    <a:pt x="20533" y="0"/>
                  </a:lnTo>
                  <a:lnTo>
                    <a:pt x="0" y="54754"/>
                  </a:lnTo>
                  <a:close/>
                </a:path>
              </a:pathLst>
            </a:custGeom>
            <a:solidFill>
              <a:srgbClr val="E2E2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56" name="组合 55"/>
          <p:cNvGrpSpPr/>
          <p:nvPr/>
        </p:nvGrpSpPr>
        <p:grpSpPr>
          <a:xfrm>
            <a:off x="2011886" y="1450021"/>
            <a:ext cx="2021785" cy="2178878"/>
            <a:chOff x="3235257" y="1778697"/>
            <a:chExt cx="2695713" cy="2905170"/>
          </a:xfrm>
        </p:grpSpPr>
        <p:grpSp>
          <p:nvGrpSpPr>
            <p:cNvPr id="57" name="组合 56"/>
            <p:cNvGrpSpPr/>
            <p:nvPr/>
          </p:nvGrpSpPr>
          <p:grpSpPr>
            <a:xfrm>
              <a:off x="3235257" y="1778697"/>
              <a:ext cx="2695713" cy="2371943"/>
              <a:chOff x="3802431" y="815742"/>
              <a:chExt cx="4795411" cy="4219455"/>
            </a:xfrm>
            <a:solidFill>
              <a:schemeClr val="bg1">
                <a:lumMod val="85000"/>
                <a:alpha val="36000"/>
              </a:schemeClr>
            </a:solidFill>
          </p:grpSpPr>
          <p:sp>
            <p:nvSpPr>
              <p:cNvPr id="83" name="任意多边形 82"/>
              <p:cNvSpPr/>
              <p:nvPr/>
            </p:nvSpPr>
            <p:spPr>
              <a:xfrm>
                <a:off x="3802431" y="1726704"/>
                <a:ext cx="1114741" cy="1114740"/>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4" name="任意多边形 83"/>
              <p:cNvSpPr/>
              <p:nvPr/>
            </p:nvSpPr>
            <p:spPr>
              <a:xfrm>
                <a:off x="4111394" y="2638731"/>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5" name="任意多边形 84"/>
              <p:cNvSpPr/>
              <p:nvPr/>
            </p:nvSpPr>
            <p:spPr>
              <a:xfrm>
                <a:off x="6251250" y="2688606"/>
                <a:ext cx="2346592" cy="234659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6" name="任意多边形 85"/>
              <p:cNvSpPr/>
              <p:nvPr/>
            </p:nvSpPr>
            <p:spPr>
              <a:xfrm>
                <a:off x="6189737" y="815742"/>
                <a:ext cx="1569763" cy="1569761"/>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7" name="任意多边形 86"/>
              <p:cNvSpPr/>
              <p:nvPr/>
            </p:nvSpPr>
            <p:spPr>
              <a:xfrm>
                <a:off x="5248157" y="1719896"/>
                <a:ext cx="1708759" cy="1708757"/>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8" name="组合 57"/>
            <p:cNvGrpSpPr/>
            <p:nvPr/>
          </p:nvGrpSpPr>
          <p:grpSpPr>
            <a:xfrm>
              <a:off x="3576840" y="1811582"/>
              <a:ext cx="1799087" cy="2872285"/>
              <a:chOff x="2628899" y="0"/>
              <a:chExt cx="3924299" cy="6265035"/>
            </a:xfrm>
          </p:grpSpPr>
          <p:sp>
            <p:nvSpPr>
              <p:cNvPr id="67" name="圆角矩形 66"/>
              <p:cNvSpPr/>
              <p:nvPr/>
            </p:nvSpPr>
            <p:spPr>
              <a:xfrm>
                <a:off x="4210045" y="6028676"/>
                <a:ext cx="762006" cy="217706"/>
              </a:xfrm>
              <a:prstGeom prst="roundRect">
                <a:avLst/>
              </a:prstGeom>
              <a:gradFill>
                <a:gsLst>
                  <a:gs pos="53000">
                    <a:schemeClr val="bg1">
                      <a:lumMod val="75000"/>
                    </a:schemeClr>
                  </a:gs>
                  <a:gs pos="100000">
                    <a:schemeClr val="bg1">
                      <a:lumMod val="6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8" name="任意多边形 67"/>
              <p:cNvSpPr/>
              <p:nvPr/>
            </p:nvSpPr>
            <p:spPr>
              <a:xfrm rot="18900000">
                <a:off x="3939602" y="4935998"/>
                <a:ext cx="1302892" cy="1329037"/>
              </a:xfrm>
              <a:custGeom>
                <a:avLst/>
                <a:gdLst>
                  <a:gd name="connsiteX0" fmla="*/ 221518 w 1329080"/>
                  <a:gd name="connsiteY0" fmla="*/ 0 h 1329080"/>
                  <a:gd name="connsiteX1" fmla="*/ 1329080 w 1329080"/>
                  <a:gd name="connsiteY1" fmla="*/ 1107563 h 1329080"/>
                  <a:gd name="connsiteX2" fmla="*/ 1107563 w 1329080"/>
                  <a:gd name="connsiteY2" fmla="*/ 1329080 h 1329080"/>
                  <a:gd name="connsiteX3" fmla="*/ 543947 w 1329080"/>
                  <a:gd name="connsiteY3" fmla="*/ 1329080 h 1329080"/>
                  <a:gd name="connsiteX4" fmla="*/ 0 w 1329080"/>
                  <a:gd name="connsiteY4" fmla="*/ 785133 h 1329080"/>
                  <a:gd name="connsiteX5" fmla="*/ 0 w 1329080"/>
                  <a:gd name="connsiteY5" fmla="*/ 221518 h 1329080"/>
                  <a:gd name="connsiteX6" fmla="*/ 221518 w 1329080"/>
                  <a:gd name="connsiteY6" fmla="*/ 0 h 13290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9080" h="1329080">
                    <a:moveTo>
                      <a:pt x="221518" y="0"/>
                    </a:moveTo>
                    <a:lnTo>
                      <a:pt x="1329080" y="1107563"/>
                    </a:lnTo>
                    <a:cubicBezTo>
                      <a:pt x="1329080" y="1229903"/>
                      <a:pt x="1229903" y="1329080"/>
                      <a:pt x="1107563" y="1329080"/>
                    </a:cubicBezTo>
                    <a:lnTo>
                      <a:pt x="543947" y="1329080"/>
                    </a:lnTo>
                    <a:lnTo>
                      <a:pt x="0" y="785133"/>
                    </a:lnTo>
                    <a:lnTo>
                      <a:pt x="0" y="221518"/>
                    </a:lnTo>
                    <a:cubicBezTo>
                      <a:pt x="0" y="99177"/>
                      <a:pt x="99177" y="0"/>
                      <a:pt x="221518" y="0"/>
                    </a:cubicBezTo>
                    <a:close/>
                  </a:path>
                </a:pathLst>
              </a:custGeom>
              <a:gradFill>
                <a:gsLst>
                  <a:gs pos="48000">
                    <a:schemeClr val="bg1">
                      <a:lumMod val="65000"/>
                    </a:schemeClr>
                  </a:gs>
                  <a:gs pos="100000">
                    <a:schemeClr val="bg1">
                      <a:lumMod val="75000"/>
                      <a:alpha val="82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9" name="任意多边形 68"/>
              <p:cNvSpPr/>
              <p:nvPr/>
            </p:nvSpPr>
            <p:spPr>
              <a:xfrm>
                <a:off x="3748086" y="4667095"/>
                <a:ext cx="1685925" cy="933422"/>
              </a:xfrm>
              <a:custGeom>
                <a:avLst/>
                <a:gdLst>
                  <a:gd name="connsiteX0" fmla="*/ 0 w 1685925"/>
                  <a:gd name="connsiteY0" fmla="*/ 0 h 933452"/>
                  <a:gd name="connsiteX1" fmla="*/ 1685925 w 1685925"/>
                  <a:gd name="connsiteY1" fmla="*/ 0 h 933452"/>
                  <a:gd name="connsiteX2" fmla="*/ 1685925 w 1685925"/>
                  <a:gd name="connsiteY2" fmla="*/ 933452 h 933452"/>
                  <a:gd name="connsiteX3" fmla="*/ 0 w 1685925"/>
                  <a:gd name="connsiteY3" fmla="*/ 933452 h 933452"/>
                </a:gdLst>
                <a:ahLst/>
                <a:cxnLst>
                  <a:cxn ang="0">
                    <a:pos x="connsiteX0" y="connsiteY0"/>
                  </a:cxn>
                  <a:cxn ang="0">
                    <a:pos x="connsiteX1" y="connsiteY1"/>
                  </a:cxn>
                  <a:cxn ang="0">
                    <a:pos x="connsiteX2" y="connsiteY2"/>
                  </a:cxn>
                  <a:cxn ang="0">
                    <a:pos x="connsiteX3" y="connsiteY3"/>
                  </a:cxn>
                </a:cxnLst>
                <a:rect l="l" t="t" r="r" b="b"/>
                <a:pathLst>
                  <a:path w="1685925" h="933452">
                    <a:moveTo>
                      <a:pt x="0" y="0"/>
                    </a:moveTo>
                    <a:lnTo>
                      <a:pt x="1685925" y="0"/>
                    </a:lnTo>
                    <a:lnTo>
                      <a:pt x="1685925" y="933452"/>
                    </a:lnTo>
                    <a:lnTo>
                      <a:pt x="0" y="933452"/>
                    </a:lnTo>
                    <a:close/>
                  </a:path>
                </a:pathLst>
              </a:custGeom>
              <a:gradFill>
                <a:gsLst>
                  <a:gs pos="88000">
                    <a:schemeClr val="bg1">
                      <a:lumMod val="75000"/>
                    </a:schemeClr>
                  </a:gs>
                  <a:gs pos="51000">
                    <a:schemeClr val="bg1">
                      <a:lumMod val="65000"/>
                    </a:schemeClr>
                  </a:gs>
                  <a:gs pos="64000">
                    <a:schemeClr val="bg1">
                      <a:lumMod val="85000"/>
                    </a:schemeClr>
                  </a:gs>
                  <a:gs pos="76000">
                    <a:schemeClr val="bg1"/>
                  </a:gs>
                  <a:gs pos="37000">
                    <a:schemeClr val="bg1">
                      <a:lumMod val="85000"/>
                    </a:schemeClr>
                  </a:gs>
                  <a:gs pos="22000">
                    <a:schemeClr val="bg1"/>
                  </a:gs>
                  <a:gs pos="100000">
                    <a:schemeClr val="bg1">
                      <a:lumMod val="65000"/>
                    </a:schemeClr>
                  </a:gs>
                  <a:gs pos="3000">
                    <a:schemeClr val="bg1">
                      <a:lumMod val="6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0" name="圆角矩形 69"/>
              <p:cNvSpPr/>
              <p:nvPr/>
            </p:nvSpPr>
            <p:spPr>
              <a:xfrm rot="21300000">
                <a:off x="3745776" y="5473669"/>
                <a:ext cx="1674822" cy="82844"/>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圆角矩形 70"/>
              <p:cNvSpPr/>
              <p:nvPr/>
            </p:nvSpPr>
            <p:spPr>
              <a:xfrm rot="21300000">
                <a:off x="3745776" y="5002848"/>
                <a:ext cx="1674822" cy="78826"/>
              </a:xfrm>
              <a:prstGeom prst="roundRect">
                <a:avLst>
                  <a:gd name="adj" fmla="val 18590"/>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2" name="圆角矩形 71"/>
              <p:cNvSpPr/>
              <p:nvPr/>
            </p:nvSpPr>
            <p:spPr>
              <a:xfrm rot="21300000">
                <a:off x="3745776" y="5169520"/>
                <a:ext cx="1674822" cy="78826"/>
              </a:xfrm>
              <a:prstGeom prst="roundRect">
                <a:avLst>
                  <a:gd name="adj" fmla="val 1062"/>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3" name="圆角矩形 72"/>
              <p:cNvSpPr/>
              <p:nvPr/>
            </p:nvSpPr>
            <p:spPr>
              <a:xfrm rot="21300000">
                <a:off x="3745776" y="5338332"/>
                <a:ext cx="1674822" cy="78826"/>
              </a:xfrm>
              <a:prstGeom prst="roundRect">
                <a:avLst>
                  <a:gd name="adj" fmla="val 14265"/>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3"/>
              <p:cNvSpPr/>
              <p:nvPr/>
            </p:nvSpPr>
            <p:spPr>
              <a:xfrm>
                <a:off x="2628899" y="0"/>
                <a:ext cx="3924299" cy="4667095"/>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100000">
                    <a:schemeClr val="bg1"/>
                  </a:gs>
                  <a:gs pos="57000">
                    <a:schemeClr val="bg1"/>
                  </a:gs>
                  <a:gs pos="0">
                    <a:srgbClr val="DADADA">
                      <a:alpha val="0"/>
                    </a:srgbClr>
                  </a:gs>
                </a:gsLst>
                <a:path path="shap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5" name="圆角矩形 74"/>
              <p:cNvSpPr/>
              <p:nvPr/>
            </p:nvSpPr>
            <p:spPr>
              <a:xfrm>
                <a:off x="3710112" y="4705663"/>
                <a:ext cx="1788888" cy="32661"/>
              </a:xfrm>
              <a:prstGeom prst="roundRect">
                <a:avLst>
                  <a:gd name="adj" fmla="val 50000"/>
                </a:avLst>
              </a:prstGeom>
              <a:gradFill>
                <a:gsLst>
                  <a:gs pos="100000">
                    <a:schemeClr val="bg1">
                      <a:lumMod val="50000"/>
                    </a:schemeClr>
                  </a:gs>
                  <a:gs pos="51500">
                    <a:schemeClr val="bg1">
                      <a:lumMod val="85000"/>
                    </a:schemeClr>
                  </a:gs>
                  <a:gs pos="300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6" name="圆角矩形 75"/>
              <p:cNvSpPr/>
              <p:nvPr/>
            </p:nvSpPr>
            <p:spPr>
              <a:xfrm rot="21300000">
                <a:off x="3667322" y="490981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7" name="圆角矩形 76"/>
              <p:cNvSpPr/>
              <p:nvPr/>
            </p:nvSpPr>
            <p:spPr>
              <a:xfrm rot="21300000">
                <a:off x="3667322" y="5069954"/>
                <a:ext cx="1831730" cy="78826"/>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8" name="圆角矩形 77"/>
              <p:cNvSpPr/>
              <p:nvPr/>
            </p:nvSpPr>
            <p:spPr>
              <a:xfrm rot="21300000">
                <a:off x="3667322" y="5236631"/>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9" name="圆角矩形 78"/>
              <p:cNvSpPr/>
              <p:nvPr/>
            </p:nvSpPr>
            <p:spPr>
              <a:xfrm rot="21300000">
                <a:off x="3667322" y="5405447"/>
                <a:ext cx="1831730" cy="78827"/>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0" name="圆角矩形 79"/>
              <p:cNvSpPr/>
              <p:nvPr/>
            </p:nvSpPr>
            <p:spPr>
              <a:xfrm rot="21300000">
                <a:off x="3667322" y="5540786"/>
                <a:ext cx="1831730" cy="82844"/>
              </a:xfrm>
              <a:prstGeom prst="roundRect">
                <a:avLst>
                  <a:gd name="adj" fmla="val 50000"/>
                </a:avLst>
              </a:prstGeom>
              <a:gradFill>
                <a:gsLst>
                  <a:gs pos="100000">
                    <a:schemeClr val="bg1">
                      <a:lumMod val="50000"/>
                    </a:schemeClr>
                  </a:gs>
                  <a:gs pos="50000">
                    <a:schemeClr val="bg1">
                      <a:lumMod val="75000"/>
                    </a:schemeClr>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1" name="圆角矩形 80"/>
              <p:cNvSpPr/>
              <p:nvPr/>
            </p:nvSpPr>
            <p:spPr>
              <a:xfrm>
                <a:off x="4009766" y="5932936"/>
                <a:ext cx="1178587" cy="35135"/>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82" name="圆角矩形 81"/>
              <p:cNvSpPr/>
              <p:nvPr/>
            </p:nvSpPr>
            <p:spPr>
              <a:xfrm>
                <a:off x="4201537" y="6135967"/>
                <a:ext cx="776005" cy="16226"/>
              </a:xfrm>
              <a:prstGeom prst="roundRect">
                <a:avLst>
                  <a:gd name="adj" fmla="val 13637"/>
                </a:avLst>
              </a:prstGeom>
              <a:gradFill>
                <a:gsLst>
                  <a:gs pos="78000">
                    <a:schemeClr val="bg1"/>
                  </a:gs>
                  <a:gs pos="53000">
                    <a:schemeClr val="tx1">
                      <a:lumMod val="50000"/>
                      <a:lumOff val="50000"/>
                    </a:schemeClr>
                  </a:gs>
                  <a:gs pos="100000">
                    <a:schemeClr val="bg1">
                      <a:lumMod val="50000"/>
                    </a:schemeClr>
                  </a:gs>
                  <a:gs pos="23000">
                    <a:schemeClr val="bg1"/>
                  </a:gs>
                  <a:gs pos="0">
                    <a:schemeClr val="bg1">
                      <a:lumMod val="50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9" name="任意多边形 58"/>
            <p:cNvSpPr/>
            <p:nvPr/>
          </p:nvSpPr>
          <p:spPr>
            <a:xfrm>
              <a:off x="4062696" y="2994793"/>
              <a:ext cx="582033" cy="582033"/>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9"/>
            <p:cNvSpPr/>
            <p:nvPr/>
          </p:nvSpPr>
          <p:spPr>
            <a:xfrm>
              <a:off x="4579937" y="2842477"/>
              <a:ext cx="435232" cy="435232"/>
            </a:xfrm>
            <a:custGeom>
              <a:avLst/>
              <a:gdLst>
                <a:gd name="connsiteX0" fmla="*/ 870381 w 1740762"/>
                <a:gd name="connsiteY0" fmla="*/ 422211 h 1740760"/>
                <a:gd name="connsiteX1" fmla="*/ 422212 w 1740762"/>
                <a:gd name="connsiteY1" fmla="*/ 870380 h 1740760"/>
                <a:gd name="connsiteX2" fmla="*/ 870381 w 1740762"/>
                <a:gd name="connsiteY2" fmla="*/ 1318549 h 1740760"/>
                <a:gd name="connsiteX3" fmla="*/ 1318550 w 1740762"/>
                <a:gd name="connsiteY3" fmla="*/ 870380 h 1740760"/>
                <a:gd name="connsiteX4" fmla="*/ 870381 w 1740762"/>
                <a:gd name="connsiteY4" fmla="*/ 422211 h 1740760"/>
                <a:gd name="connsiteX5" fmla="*/ 785261 w 1740762"/>
                <a:gd name="connsiteY5" fmla="*/ 0 h 1740760"/>
                <a:gd name="connsiteX6" fmla="*/ 955501 w 1740762"/>
                <a:gd name="connsiteY6" fmla="*/ 0 h 1740760"/>
                <a:gd name="connsiteX7" fmla="*/ 955501 w 1740762"/>
                <a:gd name="connsiteY7" fmla="*/ 134329 h 1740760"/>
                <a:gd name="connsiteX8" fmla="*/ 1014988 w 1740762"/>
                <a:gd name="connsiteY8" fmla="*/ 143408 h 1740760"/>
                <a:gd name="connsiteX9" fmla="*/ 1073317 w 1740762"/>
                <a:gd name="connsiteY9" fmla="*/ 158020 h 1740760"/>
                <a:gd name="connsiteX10" fmla="*/ 1124821 w 1740762"/>
                <a:gd name="connsiteY10" fmla="*/ 33680 h 1740760"/>
                <a:gd name="connsiteX11" fmla="*/ 1282102 w 1740762"/>
                <a:gd name="connsiteY11" fmla="*/ 98828 h 1740760"/>
                <a:gd name="connsiteX12" fmla="*/ 1229998 w 1740762"/>
                <a:gd name="connsiteY12" fmla="*/ 224619 h 1740760"/>
                <a:gd name="connsiteX13" fmla="*/ 1250218 w 1740762"/>
                <a:gd name="connsiteY13" fmla="*/ 235760 h 1740760"/>
                <a:gd name="connsiteX14" fmla="*/ 1327066 w 1740762"/>
                <a:gd name="connsiteY14" fmla="*/ 289364 h 1740760"/>
                <a:gd name="connsiteX15" fmla="*/ 1329143 w 1740762"/>
                <a:gd name="connsiteY15" fmla="*/ 291241 h 1740760"/>
                <a:gd name="connsiteX16" fmla="*/ 1425645 w 1740762"/>
                <a:gd name="connsiteY16" fmla="*/ 194739 h 1740760"/>
                <a:gd name="connsiteX17" fmla="*/ 1546022 w 1740762"/>
                <a:gd name="connsiteY17" fmla="*/ 315117 h 1740760"/>
                <a:gd name="connsiteX18" fmla="*/ 1448558 w 1740762"/>
                <a:gd name="connsiteY18" fmla="*/ 412582 h 1740760"/>
                <a:gd name="connsiteX19" fmla="*/ 1457388 w 1740762"/>
                <a:gd name="connsiteY19" fmla="*/ 422838 h 1740760"/>
                <a:gd name="connsiteX20" fmla="*/ 1514167 w 1740762"/>
                <a:gd name="connsiteY20" fmla="*/ 511583 h 1740760"/>
                <a:gd name="connsiteX21" fmla="*/ 1641935 w 1740762"/>
                <a:gd name="connsiteY21" fmla="*/ 458659 h 1740760"/>
                <a:gd name="connsiteX22" fmla="*/ 1707082 w 1740762"/>
                <a:gd name="connsiteY22" fmla="*/ 615941 h 1740760"/>
                <a:gd name="connsiteX23" fmla="*/ 1579247 w 1740762"/>
                <a:gd name="connsiteY23" fmla="*/ 668892 h 1740760"/>
                <a:gd name="connsiteX24" fmla="*/ 1584835 w 1740762"/>
                <a:gd name="connsiteY24" fmla="*/ 687711 h 1740760"/>
                <a:gd name="connsiteX25" fmla="*/ 1601709 w 1740762"/>
                <a:gd name="connsiteY25" fmla="*/ 777321 h 1740760"/>
                <a:gd name="connsiteX26" fmla="*/ 1602202 w 1740762"/>
                <a:gd name="connsiteY26" fmla="*/ 785260 h 1740760"/>
                <a:gd name="connsiteX27" fmla="*/ 1740762 w 1740762"/>
                <a:gd name="connsiteY27" fmla="*/ 785260 h 1740760"/>
                <a:gd name="connsiteX28" fmla="*/ 1740762 w 1740762"/>
                <a:gd name="connsiteY28" fmla="*/ 955500 h 1740760"/>
                <a:gd name="connsiteX29" fmla="*/ 1602244 w 1740762"/>
                <a:gd name="connsiteY29" fmla="*/ 955500 h 1740760"/>
                <a:gd name="connsiteX30" fmla="*/ 1592412 w 1740762"/>
                <a:gd name="connsiteY30" fmla="*/ 1019928 h 1740760"/>
                <a:gd name="connsiteX31" fmla="*/ 1579385 w 1740762"/>
                <a:gd name="connsiteY31" fmla="*/ 1071925 h 1740760"/>
                <a:gd name="connsiteX32" fmla="*/ 1707082 w 1740762"/>
                <a:gd name="connsiteY32" fmla="*/ 1124819 h 1740760"/>
                <a:gd name="connsiteX33" fmla="*/ 1641935 w 1740762"/>
                <a:gd name="connsiteY33" fmla="*/ 1282101 h 1740760"/>
                <a:gd name="connsiteX34" fmla="*/ 1514336 w 1740762"/>
                <a:gd name="connsiteY34" fmla="*/ 1229247 h 1740760"/>
                <a:gd name="connsiteX35" fmla="*/ 1500059 w 1740762"/>
                <a:gd name="connsiteY35" fmla="*/ 1255158 h 1740760"/>
                <a:gd name="connsiteX36" fmla="*/ 1448892 w 1740762"/>
                <a:gd name="connsiteY36" fmla="*/ 1328512 h 1740760"/>
                <a:gd name="connsiteX37" fmla="*/ 1546022 w 1740762"/>
                <a:gd name="connsiteY37" fmla="*/ 1425643 h 1740760"/>
                <a:gd name="connsiteX38" fmla="*/ 1425645 w 1740762"/>
                <a:gd name="connsiteY38" fmla="*/ 1546021 h 1740760"/>
                <a:gd name="connsiteX39" fmla="*/ 1328549 w 1740762"/>
                <a:gd name="connsiteY39" fmla="*/ 1448925 h 1740760"/>
                <a:gd name="connsiteX40" fmla="*/ 1312981 w 1740762"/>
                <a:gd name="connsiteY40" fmla="*/ 1462328 h 1740760"/>
                <a:gd name="connsiteX41" fmla="*/ 1229762 w 1740762"/>
                <a:gd name="connsiteY41" fmla="*/ 1515571 h 1740760"/>
                <a:gd name="connsiteX42" fmla="*/ 1282102 w 1740762"/>
                <a:gd name="connsiteY42" fmla="*/ 1641932 h 1740760"/>
                <a:gd name="connsiteX43" fmla="*/ 1124821 w 1740762"/>
                <a:gd name="connsiteY43" fmla="*/ 1707080 h 1740760"/>
                <a:gd name="connsiteX44" fmla="*/ 1073151 w 1740762"/>
                <a:gd name="connsiteY44" fmla="*/ 1582339 h 1740760"/>
                <a:gd name="connsiteX45" fmla="*/ 1048108 w 1740762"/>
                <a:gd name="connsiteY45" fmla="*/ 1589775 h 1740760"/>
                <a:gd name="connsiteX46" fmla="*/ 958498 w 1740762"/>
                <a:gd name="connsiteY46" fmla="*/ 1606649 h 1740760"/>
                <a:gd name="connsiteX47" fmla="*/ 955501 w 1740762"/>
                <a:gd name="connsiteY47" fmla="*/ 1606835 h 1740760"/>
                <a:gd name="connsiteX48" fmla="*/ 955501 w 1740762"/>
                <a:gd name="connsiteY48" fmla="*/ 1740760 h 1740760"/>
                <a:gd name="connsiteX49" fmla="*/ 785261 w 1740762"/>
                <a:gd name="connsiteY49" fmla="*/ 1740760 h 1740760"/>
                <a:gd name="connsiteX50" fmla="*/ 785261 w 1740762"/>
                <a:gd name="connsiteY50" fmla="*/ 1607939 h 1740760"/>
                <a:gd name="connsiteX51" fmla="*/ 715891 w 1740762"/>
                <a:gd name="connsiteY51" fmla="*/ 1597352 h 1740760"/>
                <a:gd name="connsiteX52" fmla="*/ 666516 w 1740762"/>
                <a:gd name="connsiteY52" fmla="*/ 1584982 h 1740760"/>
                <a:gd name="connsiteX53" fmla="*/ 615942 w 1740762"/>
                <a:gd name="connsiteY53" fmla="*/ 1707080 h 1740760"/>
                <a:gd name="connsiteX54" fmla="*/ 458661 w 1740762"/>
                <a:gd name="connsiteY54" fmla="*/ 1641932 h 1740760"/>
                <a:gd name="connsiteX55" fmla="*/ 508928 w 1740762"/>
                <a:gd name="connsiteY55" fmla="*/ 1520575 h 1740760"/>
                <a:gd name="connsiteX56" fmla="*/ 480660 w 1740762"/>
                <a:gd name="connsiteY56" fmla="*/ 1504999 h 1740760"/>
                <a:gd name="connsiteX57" fmla="*/ 407307 w 1740762"/>
                <a:gd name="connsiteY57" fmla="*/ 1453832 h 1740760"/>
                <a:gd name="connsiteX58" fmla="*/ 315118 w 1740762"/>
                <a:gd name="connsiteY58" fmla="*/ 1546021 h 1740760"/>
                <a:gd name="connsiteX59" fmla="*/ 194740 w 1740762"/>
                <a:gd name="connsiteY59" fmla="*/ 1425643 h 1740760"/>
                <a:gd name="connsiteX60" fmla="*/ 286894 w 1740762"/>
                <a:gd name="connsiteY60" fmla="*/ 1333489 h 1740760"/>
                <a:gd name="connsiteX61" fmla="*/ 273491 w 1740762"/>
                <a:gd name="connsiteY61" fmla="*/ 1317922 h 1740760"/>
                <a:gd name="connsiteX62" fmla="*/ 218783 w 1740762"/>
                <a:gd name="connsiteY62" fmla="*/ 1232414 h 1740760"/>
                <a:gd name="connsiteX63" fmla="*/ 98828 w 1740762"/>
                <a:gd name="connsiteY63" fmla="*/ 1282101 h 1740760"/>
                <a:gd name="connsiteX64" fmla="*/ 33680 w 1740762"/>
                <a:gd name="connsiteY64" fmla="*/ 1124819 h 1740760"/>
                <a:gd name="connsiteX65" fmla="*/ 152714 w 1740762"/>
                <a:gd name="connsiteY65" fmla="*/ 1075514 h 1740760"/>
                <a:gd name="connsiteX66" fmla="*/ 146043 w 1740762"/>
                <a:gd name="connsiteY66" fmla="*/ 1053048 h 1740760"/>
                <a:gd name="connsiteX67" fmla="*/ 129170 w 1740762"/>
                <a:gd name="connsiteY67" fmla="*/ 963438 h 1740760"/>
                <a:gd name="connsiteX68" fmla="*/ 128677 w 1740762"/>
                <a:gd name="connsiteY68" fmla="*/ 955500 h 1740760"/>
                <a:gd name="connsiteX69" fmla="*/ 0 w 1740762"/>
                <a:gd name="connsiteY69" fmla="*/ 955500 h 1740760"/>
                <a:gd name="connsiteX70" fmla="*/ 0 w 1740762"/>
                <a:gd name="connsiteY70" fmla="*/ 785260 h 1740760"/>
                <a:gd name="connsiteX71" fmla="*/ 128814 w 1740762"/>
                <a:gd name="connsiteY71" fmla="*/ 785260 h 1740760"/>
                <a:gd name="connsiteX72" fmla="*/ 134981 w 1740762"/>
                <a:gd name="connsiteY72" fmla="*/ 739025 h 1740760"/>
                <a:gd name="connsiteX73" fmla="*/ 147040 w 1740762"/>
                <a:gd name="connsiteY73" fmla="*/ 683819 h 1740760"/>
                <a:gd name="connsiteX74" fmla="*/ 152622 w 1740762"/>
                <a:gd name="connsiteY74" fmla="*/ 665208 h 1740760"/>
                <a:gd name="connsiteX75" fmla="*/ 33680 w 1740762"/>
                <a:gd name="connsiteY75" fmla="*/ 615940 h 1740760"/>
                <a:gd name="connsiteX76" fmla="*/ 98828 w 1740762"/>
                <a:gd name="connsiteY76" fmla="*/ 458659 h 1740760"/>
                <a:gd name="connsiteX77" fmla="*/ 219054 w 1740762"/>
                <a:gd name="connsiteY77" fmla="*/ 508459 h 1740760"/>
                <a:gd name="connsiteX78" fmla="*/ 264199 w 1740762"/>
                <a:gd name="connsiteY78" fmla="*/ 435381 h 1740760"/>
                <a:gd name="connsiteX79" fmla="*/ 286732 w 1740762"/>
                <a:gd name="connsiteY79" fmla="*/ 407109 h 1740760"/>
                <a:gd name="connsiteX80" fmla="*/ 194740 w 1740762"/>
                <a:gd name="connsiteY80" fmla="*/ 315117 h 1740760"/>
                <a:gd name="connsiteX81" fmla="*/ 315118 w 1740762"/>
                <a:gd name="connsiteY81" fmla="*/ 194739 h 1740760"/>
                <a:gd name="connsiteX82" fmla="*/ 407197 w 1740762"/>
                <a:gd name="connsiteY82" fmla="*/ 286817 h 1740760"/>
                <a:gd name="connsiteX83" fmla="*/ 460791 w 1740762"/>
                <a:gd name="connsiteY83" fmla="*/ 248268 h 1740760"/>
                <a:gd name="connsiteX84" fmla="*/ 508858 w 1740762"/>
                <a:gd name="connsiteY84" fmla="*/ 220014 h 1740760"/>
                <a:gd name="connsiteX85" fmla="*/ 458661 w 1740762"/>
                <a:gd name="connsiteY85" fmla="*/ 98828 h 1740760"/>
                <a:gd name="connsiteX86" fmla="*/ 615942 w 1740762"/>
                <a:gd name="connsiteY86" fmla="*/ 33679 h 1740760"/>
                <a:gd name="connsiteX87" fmla="*/ 666597 w 1740762"/>
                <a:gd name="connsiteY87" fmla="*/ 155970 h 1740760"/>
                <a:gd name="connsiteX88" fmla="*/ 715891 w 1740762"/>
                <a:gd name="connsiteY88" fmla="*/ 143408 h 1740760"/>
                <a:gd name="connsiteX89" fmla="*/ 785261 w 1740762"/>
                <a:gd name="connsiteY89" fmla="*/ 132820 h 174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40762" h="1740760">
                  <a:moveTo>
                    <a:pt x="870381" y="422211"/>
                  </a:moveTo>
                  <a:cubicBezTo>
                    <a:pt x="622864" y="422211"/>
                    <a:pt x="422212" y="622863"/>
                    <a:pt x="422212" y="870380"/>
                  </a:cubicBezTo>
                  <a:cubicBezTo>
                    <a:pt x="422212" y="1117897"/>
                    <a:pt x="622864" y="1318549"/>
                    <a:pt x="870381" y="1318549"/>
                  </a:cubicBezTo>
                  <a:cubicBezTo>
                    <a:pt x="1117898" y="1318549"/>
                    <a:pt x="1318550" y="1117897"/>
                    <a:pt x="1318550" y="870380"/>
                  </a:cubicBezTo>
                  <a:cubicBezTo>
                    <a:pt x="1318550" y="622863"/>
                    <a:pt x="1117898" y="422211"/>
                    <a:pt x="870381" y="422211"/>
                  </a:cubicBezTo>
                  <a:close/>
                  <a:moveTo>
                    <a:pt x="785261" y="0"/>
                  </a:moveTo>
                  <a:lnTo>
                    <a:pt x="955501" y="0"/>
                  </a:lnTo>
                  <a:lnTo>
                    <a:pt x="955501" y="134329"/>
                  </a:lnTo>
                  <a:lnTo>
                    <a:pt x="1014988" y="143408"/>
                  </a:lnTo>
                  <a:lnTo>
                    <a:pt x="1073317" y="158020"/>
                  </a:lnTo>
                  <a:lnTo>
                    <a:pt x="1124821" y="33680"/>
                  </a:lnTo>
                  <a:lnTo>
                    <a:pt x="1282102" y="98828"/>
                  </a:lnTo>
                  <a:lnTo>
                    <a:pt x="1229998" y="224619"/>
                  </a:lnTo>
                  <a:lnTo>
                    <a:pt x="1250218" y="235760"/>
                  </a:lnTo>
                  <a:cubicBezTo>
                    <a:pt x="1276992" y="252029"/>
                    <a:pt x="1302655" y="269943"/>
                    <a:pt x="1327066" y="289364"/>
                  </a:cubicBezTo>
                  <a:lnTo>
                    <a:pt x="1329143" y="291241"/>
                  </a:lnTo>
                  <a:lnTo>
                    <a:pt x="1425645" y="194739"/>
                  </a:lnTo>
                  <a:lnTo>
                    <a:pt x="1546022" y="315117"/>
                  </a:lnTo>
                  <a:lnTo>
                    <a:pt x="1448558" y="412582"/>
                  </a:lnTo>
                  <a:lnTo>
                    <a:pt x="1457388" y="422838"/>
                  </a:lnTo>
                  <a:lnTo>
                    <a:pt x="1514167" y="511583"/>
                  </a:lnTo>
                  <a:lnTo>
                    <a:pt x="1641935" y="458659"/>
                  </a:lnTo>
                  <a:lnTo>
                    <a:pt x="1707082" y="615941"/>
                  </a:lnTo>
                  <a:lnTo>
                    <a:pt x="1579247" y="668892"/>
                  </a:lnTo>
                  <a:lnTo>
                    <a:pt x="1584835" y="687711"/>
                  </a:lnTo>
                  <a:cubicBezTo>
                    <a:pt x="1592232" y="716929"/>
                    <a:pt x="1597895" y="746838"/>
                    <a:pt x="1601709" y="777321"/>
                  </a:cubicBezTo>
                  <a:lnTo>
                    <a:pt x="1602202" y="785260"/>
                  </a:lnTo>
                  <a:lnTo>
                    <a:pt x="1740762" y="785260"/>
                  </a:lnTo>
                  <a:lnTo>
                    <a:pt x="1740762" y="955500"/>
                  </a:lnTo>
                  <a:lnTo>
                    <a:pt x="1602244" y="955500"/>
                  </a:lnTo>
                  <a:lnTo>
                    <a:pt x="1592412" y="1019928"/>
                  </a:lnTo>
                  <a:lnTo>
                    <a:pt x="1579385" y="1071925"/>
                  </a:lnTo>
                  <a:lnTo>
                    <a:pt x="1707082" y="1124819"/>
                  </a:lnTo>
                  <a:lnTo>
                    <a:pt x="1641935" y="1282101"/>
                  </a:lnTo>
                  <a:lnTo>
                    <a:pt x="1514336" y="1229247"/>
                  </a:lnTo>
                  <a:lnTo>
                    <a:pt x="1500059" y="1255158"/>
                  </a:lnTo>
                  <a:lnTo>
                    <a:pt x="1448892" y="1328512"/>
                  </a:lnTo>
                  <a:lnTo>
                    <a:pt x="1546022" y="1425643"/>
                  </a:lnTo>
                  <a:lnTo>
                    <a:pt x="1425645" y="1546021"/>
                  </a:lnTo>
                  <a:lnTo>
                    <a:pt x="1328549" y="1448925"/>
                  </a:lnTo>
                  <a:lnTo>
                    <a:pt x="1312981" y="1462328"/>
                  </a:lnTo>
                  <a:lnTo>
                    <a:pt x="1229762" y="1515571"/>
                  </a:lnTo>
                  <a:lnTo>
                    <a:pt x="1282102" y="1641932"/>
                  </a:lnTo>
                  <a:lnTo>
                    <a:pt x="1124821" y="1707080"/>
                  </a:lnTo>
                  <a:lnTo>
                    <a:pt x="1073151" y="1582339"/>
                  </a:lnTo>
                  <a:lnTo>
                    <a:pt x="1048108" y="1589775"/>
                  </a:lnTo>
                  <a:cubicBezTo>
                    <a:pt x="1018890" y="1597172"/>
                    <a:pt x="988981" y="1602835"/>
                    <a:pt x="958498" y="1606649"/>
                  </a:cubicBezTo>
                  <a:lnTo>
                    <a:pt x="955501" y="1606835"/>
                  </a:lnTo>
                  <a:lnTo>
                    <a:pt x="955501" y="1740760"/>
                  </a:lnTo>
                  <a:lnTo>
                    <a:pt x="785261" y="1740760"/>
                  </a:lnTo>
                  <a:lnTo>
                    <a:pt x="785261" y="1607939"/>
                  </a:lnTo>
                  <a:lnTo>
                    <a:pt x="715891" y="1597352"/>
                  </a:lnTo>
                  <a:lnTo>
                    <a:pt x="666516" y="1584982"/>
                  </a:lnTo>
                  <a:lnTo>
                    <a:pt x="615942" y="1707080"/>
                  </a:lnTo>
                  <a:lnTo>
                    <a:pt x="458661" y="1641932"/>
                  </a:lnTo>
                  <a:lnTo>
                    <a:pt x="508928" y="1520575"/>
                  </a:lnTo>
                  <a:lnTo>
                    <a:pt x="480660" y="1504999"/>
                  </a:lnTo>
                  <a:lnTo>
                    <a:pt x="407307" y="1453832"/>
                  </a:lnTo>
                  <a:lnTo>
                    <a:pt x="315118" y="1546021"/>
                  </a:lnTo>
                  <a:lnTo>
                    <a:pt x="194740" y="1425643"/>
                  </a:lnTo>
                  <a:lnTo>
                    <a:pt x="286894" y="1333489"/>
                  </a:lnTo>
                  <a:lnTo>
                    <a:pt x="273491" y="1317922"/>
                  </a:lnTo>
                  <a:lnTo>
                    <a:pt x="218783" y="1232414"/>
                  </a:lnTo>
                  <a:lnTo>
                    <a:pt x="98828" y="1282101"/>
                  </a:lnTo>
                  <a:lnTo>
                    <a:pt x="33680" y="1124819"/>
                  </a:lnTo>
                  <a:lnTo>
                    <a:pt x="152714" y="1075514"/>
                  </a:lnTo>
                  <a:lnTo>
                    <a:pt x="146043" y="1053048"/>
                  </a:lnTo>
                  <a:cubicBezTo>
                    <a:pt x="138647" y="1023830"/>
                    <a:pt x="132984" y="993922"/>
                    <a:pt x="129170" y="963438"/>
                  </a:cubicBezTo>
                  <a:lnTo>
                    <a:pt x="128677" y="955500"/>
                  </a:lnTo>
                  <a:lnTo>
                    <a:pt x="0" y="955500"/>
                  </a:lnTo>
                  <a:lnTo>
                    <a:pt x="0" y="785260"/>
                  </a:lnTo>
                  <a:lnTo>
                    <a:pt x="128814" y="785260"/>
                  </a:lnTo>
                  <a:lnTo>
                    <a:pt x="134981" y="739025"/>
                  </a:lnTo>
                  <a:cubicBezTo>
                    <a:pt x="138313" y="720372"/>
                    <a:pt x="142341" y="701961"/>
                    <a:pt x="147040" y="683819"/>
                  </a:cubicBezTo>
                  <a:lnTo>
                    <a:pt x="152622" y="665208"/>
                  </a:lnTo>
                  <a:lnTo>
                    <a:pt x="33680" y="615940"/>
                  </a:lnTo>
                  <a:lnTo>
                    <a:pt x="98828" y="458659"/>
                  </a:lnTo>
                  <a:lnTo>
                    <a:pt x="219054" y="508459"/>
                  </a:lnTo>
                  <a:lnTo>
                    <a:pt x="264199" y="435381"/>
                  </a:lnTo>
                  <a:lnTo>
                    <a:pt x="286732" y="407109"/>
                  </a:lnTo>
                  <a:lnTo>
                    <a:pt x="194740" y="315117"/>
                  </a:lnTo>
                  <a:lnTo>
                    <a:pt x="315118" y="194739"/>
                  </a:lnTo>
                  <a:lnTo>
                    <a:pt x="407197" y="286817"/>
                  </a:lnTo>
                  <a:lnTo>
                    <a:pt x="460791" y="248268"/>
                  </a:lnTo>
                  <a:lnTo>
                    <a:pt x="508858" y="220014"/>
                  </a:lnTo>
                  <a:lnTo>
                    <a:pt x="458661" y="98828"/>
                  </a:lnTo>
                  <a:lnTo>
                    <a:pt x="615942" y="33679"/>
                  </a:lnTo>
                  <a:lnTo>
                    <a:pt x="666597" y="155970"/>
                  </a:lnTo>
                  <a:lnTo>
                    <a:pt x="715891" y="143408"/>
                  </a:lnTo>
                  <a:lnTo>
                    <a:pt x="785261" y="132820"/>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nvGrpSpPr>
            <p:cNvPr id="61" name="组合 60"/>
            <p:cNvGrpSpPr/>
            <p:nvPr/>
          </p:nvGrpSpPr>
          <p:grpSpPr>
            <a:xfrm>
              <a:off x="3946422" y="2091799"/>
              <a:ext cx="932515" cy="932517"/>
              <a:chOff x="1325410" y="1372730"/>
              <a:chExt cx="1251559" cy="1251561"/>
            </a:xfrm>
            <a:effectLst>
              <a:outerShdw blurRad="76200" dist="38100" dir="2700000" algn="tl" rotWithShape="0">
                <a:prstClr val="black">
                  <a:alpha val="40000"/>
                </a:prstClr>
              </a:outerShdw>
            </a:effectLst>
          </p:grpSpPr>
          <p:sp>
            <p:nvSpPr>
              <p:cNvPr id="63" name="任意多边形 62"/>
              <p:cNvSpPr/>
              <p:nvPr/>
            </p:nvSpPr>
            <p:spPr>
              <a:xfrm>
                <a:off x="1325410" y="1372730"/>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任意多边形 63"/>
              <p:cNvSpPr/>
              <p:nvPr/>
            </p:nvSpPr>
            <p:spPr>
              <a:xfrm rot="5400000">
                <a:off x="1951189" y="137273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5" name="任意多边形 64"/>
              <p:cNvSpPr/>
              <p:nvPr/>
            </p:nvSpPr>
            <p:spPr>
              <a:xfrm rot="10800000">
                <a:off x="1951187"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65"/>
              <p:cNvSpPr/>
              <p:nvPr/>
            </p:nvSpPr>
            <p:spPr>
              <a:xfrm rot="16200000">
                <a:off x="1325411" y="1998511"/>
                <a:ext cx="625779" cy="625780"/>
              </a:xfrm>
              <a:custGeom>
                <a:avLst/>
                <a:gdLst>
                  <a:gd name="connsiteX0" fmla="*/ 564580 w 625779"/>
                  <a:gd name="connsiteY0" fmla="*/ 0 h 625780"/>
                  <a:gd name="connsiteX1" fmla="*/ 625779 w 625779"/>
                  <a:gd name="connsiteY1" fmla="*/ 0 h 625780"/>
                  <a:gd name="connsiteX2" fmla="*/ 625779 w 625779"/>
                  <a:gd name="connsiteY2" fmla="*/ 303558 h 625780"/>
                  <a:gd name="connsiteX3" fmla="*/ 303558 w 625779"/>
                  <a:gd name="connsiteY3" fmla="*/ 625779 h 625780"/>
                  <a:gd name="connsiteX4" fmla="*/ 303559 w 625779"/>
                  <a:gd name="connsiteY4" fmla="*/ 625780 h 625780"/>
                  <a:gd name="connsiteX5" fmla="*/ 0 w 625779"/>
                  <a:gd name="connsiteY5" fmla="*/ 625780 h 625780"/>
                  <a:gd name="connsiteX6" fmla="*/ 0 w 625779"/>
                  <a:gd name="connsiteY6" fmla="*/ 564580 h 625780"/>
                  <a:gd name="connsiteX7" fmla="*/ 92614 w 625779"/>
                  <a:gd name="connsiteY7" fmla="*/ 564580 h 625780"/>
                  <a:gd name="connsiteX8" fmla="*/ 97048 w 625779"/>
                  <a:gd name="connsiteY8" fmla="*/ 531339 h 625780"/>
                  <a:gd name="connsiteX9" fmla="*/ 105718 w 625779"/>
                  <a:gd name="connsiteY9" fmla="*/ 491647 h 625780"/>
                  <a:gd name="connsiteX10" fmla="*/ 109731 w 625779"/>
                  <a:gd name="connsiteY10" fmla="*/ 478266 h 625780"/>
                  <a:gd name="connsiteX11" fmla="*/ 24215 w 625779"/>
                  <a:gd name="connsiteY11" fmla="*/ 442844 h 625780"/>
                  <a:gd name="connsiteX12" fmla="*/ 71055 w 625779"/>
                  <a:gd name="connsiteY12" fmla="*/ 329763 h 625780"/>
                  <a:gd name="connsiteX13" fmla="*/ 157494 w 625779"/>
                  <a:gd name="connsiteY13" fmla="*/ 365568 h 625780"/>
                  <a:gd name="connsiteX14" fmla="*/ 189952 w 625779"/>
                  <a:gd name="connsiteY14" fmla="*/ 313027 h 625780"/>
                  <a:gd name="connsiteX15" fmla="*/ 206152 w 625779"/>
                  <a:gd name="connsiteY15" fmla="*/ 292700 h 625780"/>
                  <a:gd name="connsiteX16" fmla="*/ 140013 w 625779"/>
                  <a:gd name="connsiteY16" fmla="*/ 226560 h 625780"/>
                  <a:gd name="connsiteX17" fmla="*/ 226561 w 625779"/>
                  <a:gd name="connsiteY17" fmla="*/ 140012 h 625780"/>
                  <a:gd name="connsiteX18" fmla="*/ 292763 w 625779"/>
                  <a:gd name="connsiteY18" fmla="*/ 206214 h 625780"/>
                  <a:gd name="connsiteX19" fmla="*/ 331296 w 625779"/>
                  <a:gd name="connsiteY19" fmla="*/ 178498 h 625780"/>
                  <a:gd name="connsiteX20" fmla="*/ 365854 w 625779"/>
                  <a:gd name="connsiteY20" fmla="*/ 158184 h 625780"/>
                  <a:gd name="connsiteX21" fmla="*/ 329764 w 625779"/>
                  <a:gd name="connsiteY21" fmla="*/ 71055 h 625780"/>
                  <a:gd name="connsiteX22" fmla="*/ 442845 w 625779"/>
                  <a:gd name="connsiteY22" fmla="*/ 24214 h 625780"/>
                  <a:gd name="connsiteX23" fmla="*/ 479264 w 625779"/>
                  <a:gd name="connsiteY23" fmla="*/ 112138 h 625780"/>
                  <a:gd name="connsiteX24" fmla="*/ 514705 w 625779"/>
                  <a:gd name="connsiteY24" fmla="*/ 103106 h 625780"/>
                  <a:gd name="connsiteX25" fmla="*/ 564580 w 625779"/>
                  <a:gd name="connsiteY25" fmla="*/ 95494 h 625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625779" h="625780">
                    <a:moveTo>
                      <a:pt x="564580" y="0"/>
                    </a:moveTo>
                    <a:lnTo>
                      <a:pt x="625779" y="0"/>
                    </a:lnTo>
                    <a:lnTo>
                      <a:pt x="625779" y="303558"/>
                    </a:lnTo>
                    <a:cubicBezTo>
                      <a:pt x="447821" y="303558"/>
                      <a:pt x="303558" y="447821"/>
                      <a:pt x="303558" y="625779"/>
                    </a:cubicBezTo>
                    <a:lnTo>
                      <a:pt x="303559" y="625780"/>
                    </a:lnTo>
                    <a:lnTo>
                      <a:pt x="0" y="625780"/>
                    </a:lnTo>
                    <a:lnTo>
                      <a:pt x="0" y="564580"/>
                    </a:lnTo>
                    <a:lnTo>
                      <a:pt x="92614" y="564580"/>
                    </a:lnTo>
                    <a:lnTo>
                      <a:pt x="97048" y="531339"/>
                    </a:lnTo>
                    <a:cubicBezTo>
                      <a:pt x="99443" y="517928"/>
                      <a:pt x="102339" y="504691"/>
                      <a:pt x="105718" y="491647"/>
                    </a:cubicBezTo>
                    <a:lnTo>
                      <a:pt x="109731" y="478266"/>
                    </a:lnTo>
                    <a:lnTo>
                      <a:pt x="24215" y="442844"/>
                    </a:lnTo>
                    <a:lnTo>
                      <a:pt x="71055" y="329763"/>
                    </a:lnTo>
                    <a:lnTo>
                      <a:pt x="157494" y="365568"/>
                    </a:lnTo>
                    <a:lnTo>
                      <a:pt x="189952" y="313027"/>
                    </a:lnTo>
                    <a:lnTo>
                      <a:pt x="206152" y="292700"/>
                    </a:lnTo>
                    <a:lnTo>
                      <a:pt x="140013" y="226560"/>
                    </a:lnTo>
                    <a:lnTo>
                      <a:pt x="226561" y="140012"/>
                    </a:lnTo>
                    <a:lnTo>
                      <a:pt x="292763" y="206214"/>
                    </a:lnTo>
                    <a:lnTo>
                      <a:pt x="331296" y="178498"/>
                    </a:lnTo>
                    <a:lnTo>
                      <a:pt x="365854" y="158184"/>
                    </a:lnTo>
                    <a:lnTo>
                      <a:pt x="329764" y="71055"/>
                    </a:lnTo>
                    <a:lnTo>
                      <a:pt x="442845" y="24214"/>
                    </a:lnTo>
                    <a:lnTo>
                      <a:pt x="479264" y="112138"/>
                    </a:lnTo>
                    <a:lnTo>
                      <a:pt x="514705" y="103106"/>
                    </a:lnTo>
                    <a:lnTo>
                      <a:pt x="564580" y="95494"/>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62" name="椭圆 61"/>
            <p:cNvSpPr/>
            <p:nvPr/>
          </p:nvSpPr>
          <p:spPr>
            <a:xfrm rot="1860000">
              <a:off x="4472229" y="2824594"/>
              <a:ext cx="25701" cy="25701"/>
            </a:xfrm>
            <a:prstGeom prst="ellipse">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88" name="文本框 87"/>
          <p:cNvSpPr txBox="1"/>
          <p:nvPr/>
        </p:nvSpPr>
        <p:spPr>
          <a:xfrm>
            <a:off x="1700629" y="3841372"/>
            <a:ext cx="2493493" cy="415498"/>
          </a:xfrm>
          <a:prstGeom prst="rect">
            <a:avLst/>
          </a:prstGeom>
          <a:noFill/>
        </p:spPr>
        <p:txBody>
          <a:bodyPr wrap="square" rtlCol="0">
            <a:spAutoFit/>
          </a:bodyPr>
          <a:lstStyle/>
          <a:p>
            <a:pPr algn="ctr"/>
            <a:r>
              <a:rPr lang="zh-CN" altLang="en-US" sz="2100" dirty="0">
                <a:solidFill>
                  <a:schemeClr val="tx1">
                    <a:lumMod val="50000"/>
                    <a:lumOff val="50000"/>
                  </a:schemeClr>
                </a:solidFill>
                <a:effectLst>
                  <a:innerShdw blurRad="38100" dist="50800" dir="13500000">
                    <a:prstClr val="black">
                      <a:alpha val="60000"/>
                    </a:prstClr>
                  </a:innerShdw>
                </a:effectLst>
                <a:latin typeface="Impact" panose="020B0806030902050204" pitchFamily="34" charset="0"/>
                <a:ea typeface="微软雅黑" panose="020B0503020204020204" pitchFamily="34" charset="-122"/>
                <a:sym typeface="Arial" panose="020B0604020202020204" pitchFamily="34" charset="0"/>
              </a:rPr>
              <a:t>添加文本</a:t>
            </a:r>
          </a:p>
        </p:txBody>
      </p:sp>
      <p:grpSp>
        <p:nvGrpSpPr>
          <p:cNvPr id="89" name="Group 8"/>
          <p:cNvGrpSpPr>
            <a:grpSpLocks noChangeAspect="1"/>
          </p:cNvGrpSpPr>
          <p:nvPr/>
        </p:nvGrpSpPr>
        <p:grpSpPr bwMode="auto">
          <a:xfrm>
            <a:off x="4775361" y="1395309"/>
            <a:ext cx="311171" cy="314532"/>
            <a:chOff x="4313" y="1262"/>
            <a:chExt cx="463" cy="468"/>
          </a:xfrm>
          <a:solidFill>
            <a:srgbClr val="368044"/>
          </a:solidFill>
        </p:grpSpPr>
        <p:sp>
          <p:nvSpPr>
            <p:cNvPr id="90" name="Rectangle 9"/>
            <p:cNvSpPr>
              <a:spLocks noChangeArrowheads="1"/>
            </p:cNvSpPr>
            <p:nvPr/>
          </p:nvSpPr>
          <p:spPr bwMode="auto">
            <a:xfrm>
              <a:off x="4603" y="1387"/>
              <a:ext cx="77"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1" name="Rectangle 10"/>
            <p:cNvSpPr>
              <a:spLocks noChangeArrowheads="1"/>
            </p:cNvSpPr>
            <p:nvPr/>
          </p:nvSpPr>
          <p:spPr bwMode="auto">
            <a:xfrm>
              <a:off x="4699" y="1349"/>
              <a:ext cx="77" cy="38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2" name="Rectangle 11"/>
            <p:cNvSpPr>
              <a:spLocks noChangeArrowheads="1"/>
            </p:cNvSpPr>
            <p:nvPr/>
          </p:nvSpPr>
          <p:spPr bwMode="auto">
            <a:xfrm>
              <a:off x="4515" y="1447"/>
              <a:ext cx="76" cy="2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3" name="Rectangle 12"/>
            <p:cNvSpPr>
              <a:spLocks noChangeArrowheads="1"/>
            </p:cNvSpPr>
            <p:nvPr/>
          </p:nvSpPr>
          <p:spPr bwMode="auto">
            <a:xfrm>
              <a:off x="4423" y="1486"/>
              <a:ext cx="80" cy="2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4" name="Rectangle 13"/>
            <p:cNvSpPr>
              <a:spLocks noChangeArrowheads="1"/>
            </p:cNvSpPr>
            <p:nvPr/>
          </p:nvSpPr>
          <p:spPr bwMode="auto">
            <a:xfrm>
              <a:off x="4335" y="1565"/>
              <a:ext cx="76" cy="16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5" name="Freeform 14"/>
            <p:cNvSpPr>
              <a:spLocks/>
            </p:cNvSpPr>
            <p:nvPr/>
          </p:nvSpPr>
          <p:spPr bwMode="auto">
            <a:xfrm>
              <a:off x="4313" y="1277"/>
              <a:ext cx="298" cy="247"/>
            </a:xfrm>
            <a:custGeom>
              <a:avLst/>
              <a:gdLst>
                <a:gd name="T0" fmla="*/ 0 w 298"/>
                <a:gd name="T1" fmla="*/ 240 h 247"/>
                <a:gd name="T2" fmla="*/ 290 w 298"/>
                <a:gd name="T3" fmla="*/ 0 h 247"/>
                <a:gd name="T4" fmla="*/ 298 w 298"/>
                <a:gd name="T5" fmla="*/ 7 h 247"/>
                <a:gd name="T6" fmla="*/ 7 w 298"/>
                <a:gd name="T7" fmla="*/ 247 h 247"/>
                <a:gd name="T8" fmla="*/ 0 w 298"/>
                <a:gd name="T9" fmla="*/ 240 h 247"/>
                <a:gd name="T10" fmla="*/ 0 w 298"/>
                <a:gd name="T11" fmla="*/ 240 h 247"/>
              </a:gdLst>
              <a:ahLst/>
              <a:cxnLst>
                <a:cxn ang="0">
                  <a:pos x="T0" y="T1"/>
                </a:cxn>
                <a:cxn ang="0">
                  <a:pos x="T2" y="T3"/>
                </a:cxn>
                <a:cxn ang="0">
                  <a:pos x="T4" y="T5"/>
                </a:cxn>
                <a:cxn ang="0">
                  <a:pos x="T6" y="T7"/>
                </a:cxn>
                <a:cxn ang="0">
                  <a:pos x="T8" y="T9"/>
                </a:cxn>
                <a:cxn ang="0">
                  <a:pos x="T10" y="T11"/>
                </a:cxn>
              </a:cxnLst>
              <a:rect l="0" t="0" r="r" b="b"/>
              <a:pathLst>
                <a:path w="298" h="247">
                  <a:moveTo>
                    <a:pt x="0" y="240"/>
                  </a:moveTo>
                  <a:lnTo>
                    <a:pt x="290" y="0"/>
                  </a:lnTo>
                  <a:lnTo>
                    <a:pt x="298" y="7"/>
                  </a:lnTo>
                  <a:lnTo>
                    <a:pt x="7" y="247"/>
                  </a:lnTo>
                  <a:lnTo>
                    <a:pt x="0" y="240"/>
                  </a:lnTo>
                  <a:lnTo>
                    <a:pt x="0" y="2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96" name="Freeform 15"/>
            <p:cNvSpPr>
              <a:spLocks/>
            </p:cNvSpPr>
            <p:nvPr/>
          </p:nvSpPr>
          <p:spPr bwMode="auto">
            <a:xfrm>
              <a:off x="4567" y="1262"/>
              <a:ext cx="65" cy="58"/>
            </a:xfrm>
            <a:custGeom>
              <a:avLst/>
              <a:gdLst>
                <a:gd name="T0" fmla="*/ 0 w 65"/>
                <a:gd name="T1" fmla="*/ 3 h 58"/>
                <a:gd name="T2" fmla="*/ 65 w 65"/>
                <a:gd name="T3" fmla="*/ 0 h 58"/>
                <a:gd name="T4" fmla="*/ 36 w 65"/>
                <a:gd name="T5" fmla="*/ 58 h 58"/>
                <a:gd name="T6" fmla="*/ 0 w 65"/>
                <a:gd name="T7" fmla="*/ 3 h 58"/>
              </a:gdLst>
              <a:ahLst/>
              <a:cxnLst>
                <a:cxn ang="0">
                  <a:pos x="T0" y="T1"/>
                </a:cxn>
                <a:cxn ang="0">
                  <a:pos x="T2" y="T3"/>
                </a:cxn>
                <a:cxn ang="0">
                  <a:pos x="T4" y="T5"/>
                </a:cxn>
                <a:cxn ang="0">
                  <a:pos x="T6" y="T7"/>
                </a:cxn>
              </a:cxnLst>
              <a:rect l="0" t="0" r="r" b="b"/>
              <a:pathLst>
                <a:path w="65" h="58">
                  <a:moveTo>
                    <a:pt x="0" y="3"/>
                  </a:moveTo>
                  <a:lnTo>
                    <a:pt x="65" y="0"/>
                  </a:lnTo>
                  <a:lnTo>
                    <a:pt x="36" y="58"/>
                  </a:lnTo>
                  <a:lnTo>
                    <a:pt x="0" y="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97" name="Freeform 19"/>
          <p:cNvSpPr>
            <a:spLocks/>
          </p:cNvSpPr>
          <p:nvPr/>
        </p:nvSpPr>
        <p:spPr bwMode="auto">
          <a:xfrm>
            <a:off x="4826286" y="2009715"/>
            <a:ext cx="209321" cy="409697"/>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rgbClr val="368044"/>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98" name="Group 22"/>
          <p:cNvGrpSpPr>
            <a:grpSpLocks noChangeAspect="1"/>
          </p:cNvGrpSpPr>
          <p:nvPr/>
        </p:nvGrpSpPr>
        <p:grpSpPr bwMode="auto">
          <a:xfrm>
            <a:off x="4781073" y="3388665"/>
            <a:ext cx="299747" cy="299747"/>
            <a:chOff x="3617" y="1935"/>
            <a:chExt cx="446" cy="446"/>
          </a:xfrm>
          <a:solidFill>
            <a:srgbClr val="368044"/>
          </a:solidFill>
        </p:grpSpPr>
        <p:sp>
          <p:nvSpPr>
            <p:cNvPr id="99"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0"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sp>
        <p:nvSpPr>
          <p:cNvPr id="101" name="Freeform 28"/>
          <p:cNvSpPr>
            <a:spLocks noEditPoints="1"/>
          </p:cNvSpPr>
          <p:nvPr/>
        </p:nvSpPr>
        <p:spPr bwMode="auto">
          <a:xfrm>
            <a:off x="4716705" y="2703011"/>
            <a:ext cx="428483" cy="347079"/>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rgbClr val="368044"/>
          </a:solidFill>
          <a:ln>
            <a:noFill/>
          </a:ln>
        </p:spPr>
        <p:txBody>
          <a:bodyPr vert="horz" wrap="square" lIns="68580" tIns="34290" rIns="68580" bIns="34290" numCol="1" anchor="t" anchorCtr="0" compatLnSpc="1">
            <a:prstTxWarp prst="textNoShape">
              <a:avLst/>
            </a:prstTxWarp>
          </a:bodyPr>
          <a:lstStyle/>
          <a:p>
            <a:endParaRPr lang="zh-CN" altLang="en-US" sz="1013"/>
          </a:p>
        </p:txBody>
      </p:sp>
      <p:grpSp>
        <p:nvGrpSpPr>
          <p:cNvPr id="102" name="Group 31"/>
          <p:cNvGrpSpPr>
            <a:grpSpLocks noChangeAspect="1"/>
          </p:cNvGrpSpPr>
          <p:nvPr/>
        </p:nvGrpSpPr>
        <p:grpSpPr bwMode="auto">
          <a:xfrm>
            <a:off x="4808962" y="4043597"/>
            <a:ext cx="243964" cy="313859"/>
            <a:chOff x="5177" y="1058"/>
            <a:chExt cx="363" cy="467"/>
          </a:xfrm>
          <a:solidFill>
            <a:srgbClr val="368044"/>
          </a:solidFill>
        </p:grpSpPr>
        <p:sp>
          <p:nvSpPr>
            <p:cNvPr id="103" name="Freeform 32"/>
            <p:cNvSpPr>
              <a:spLocks/>
            </p:cNvSpPr>
            <p:nvPr/>
          </p:nvSpPr>
          <p:spPr bwMode="auto">
            <a:xfrm>
              <a:off x="5305" y="1288"/>
              <a:ext cx="98" cy="237"/>
            </a:xfrm>
            <a:custGeom>
              <a:avLst/>
              <a:gdLst>
                <a:gd name="T0" fmla="*/ 48 w 98"/>
                <a:gd name="T1" fmla="*/ 237 h 237"/>
                <a:gd name="T2" fmla="*/ 45 w 98"/>
                <a:gd name="T3" fmla="*/ 230 h 237"/>
                <a:gd name="T4" fmla="*/ 21 w 98"/>
                <a:gd name="T5" fmla="*/ 184 h 237"/>
                <a:gd name="T6" fmla="*/ 0 w 98"/>
                <a:gd name="T7" fmla="*/ 139 h 237"/>
                <a:gd name="T8" fmla="*/ 0 w 98"/>
                <a:gd name="T9" fmla="*/ 137 h 237"/>
                <a:gd name="T10" fmla="*/ 0 w 98"/>
                <a:gd name="T11" fmla="*/ 134 h 237"/>
                <a:gd name="T12" fmla="*/ 45 w 98"/>
                <a:gd name="T13" fmla="*/ 12 h 237"/>
                <a:gd name="T14" fmla="*/ 48 w 98"/>
                <a:gd name="T15" fmla="*/ 0 h 237"/>
                <a:gd name="T16" fmla="*/ 52 w 98"/>
                <a:gd name="T17" fmla="*/ 12 h 237"/>
                <a:gd name="T18" fmla="*/ 96 w 98"/>
                <a:gd name="T19" fmla="*/ 134 h 237"/>
                <a:gd name="T20" fmla="*/ 98 w 98"/>
                <a:gd name="T21" fmla="*/ 137 h 237"/>
                <a:gd name="T22" fmla="*/ 96 w 98"/>
                <a:gd name="T23" fmla="*/ 139 h 237"/>
                <a:gd name="T24" fmla="*/ 74 w 98"/>
                <a:gd name="T25" fmla="*/ 184 h 237"/>
                <a:gd name="T26" fmla="*/ 52 w 98"/>
                <a:gd name="T27" fmla="*/ 230 h 237"/>
                <a:gd name="T28" fmla="*/ 48 w 98"/>
                <a:gd name="T29" fmla="*/ 237 h 237"/>
                <a:gd name="T30" fmla="*/ 48 w 98"/>
                <a:gd name="T31" fmla="*/ 237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98" h="237">
                  <a:moveTo>
                    <a:pt x="48" y="237"/>
                  </a:moveTo>
                  <a:lnTo>
                    <a:pt x="45" y="230"/>
                  </a:lnTo>
                  <a:lnTo>
                    <a:pt x="21" y="184"/>
                  </a:lnTo>
                  <a:lnTo>
                    <a:pt x="0" y="139"/>
                  </a:lnTo>
                  <a:lnTo>
                    <a:pt x="0" y="137"/>
                  </a:lnTo>
                  <a:lnTo>
                    <a:pt x="0" y="134"/>
                  </a:lnTo>
                  <a:lnTo>
                    <a:pt x="45" y="12"/>
                  </a:lnTo>
                  <a:lnTo>
                    <a:pt x="48" y="0"/>
                  </a:lnTo>
                  <a:lnTo>
                    <a:pt x="52" y="12"/>
                  </a:lnTo>
                  <a:lnTo>
                    <a:pt x="96" y="134"/>
                  </a:lnTo>
                  <a:lnTo>
                    <a:pt x="98" y="137"/>
                  </a:lnTo>
                  <a:lnTo>
                    <a:pt x="96" y="139"/>
                  </a:lnTo>
                  <a:lnTo>
                    <a:pt x="74" y="184"/>
                  </a:lnTo>
                  <a:lnTo>
                    <a:pt x="52" y="230"/>
                  </a:lnTo>
                  <a:lnTo>
                    <a:pt x="48" y="237"/>
                  </a:lnTo>
                  <a:lnTo>
                    <a:pt x="48" y="23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4" name="Oval 33"/>
            <p:cNvSpPr>
              <a:spLocks noChangeArrowheads="1"/>
            </p:cNvSpPr>
            <p:nvPr/>
          </p:nvSpPr>
          <p:spPr bwMode="auto">
            <a:xfrm>
              <a:off x="5247" y="1058"/>
              <a:ext cx="212" cy="211"/>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5" name="Freeform 34"/>
            <p:cNvSpPr>
              <a:spLocks/>
            </p:cNvSpPr>
            <p:nvPr/>
          </p:nvSpPr>
          <p:spPr bwMode="auto">
            <a:xfrm>
              <a:off x="5386" y="1290"/>
              <a:ext cx="154" cy="235"/>
            </a:xfrm>
            <a:custGeom>
              <a:avLst/>
              <a:gdLst>
                <a:gd name="T0" fmla="*/ 50 w 64"/>
                <a:gd name="T1" fmla="*/ 0 h 98"/>
                <a:gd name="T2" fmla="*/ 37 w 64"/>
                <a:gd name="T3" fmla="*/ 0 h 98"/>
                <a:gd name="T4" fmla="*/ 13 w 64"/>
                <a:gd name="T5" fmla="*/ 62 h 98"/>
                <a:gd name="T6" fmla="*/ 0 w 64"/>
                <a:gd name="T7" fmla="*/ 98 h 98"/>
                <a:gd name="T8" fmla="*/ 50 w 64"/>
                <a:gd name="T9" fmla="*/ 98 h 98"/>
                <a:gd name="T10" fmla="*/ 64 w 64"/>
                <a:gd name="T11" fmla="*/ 84 h 98"/>
                <a:gd name="T12" fmla="*/ 64 w 64"/>
                <a:gd name="T13" fmla="*/ 14 h 98"/>
                <a:gd name="T14" fmla="*/ 50 w 64"/>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4" h="98">
                  <a:moveTo>
                    <a:pt x="50" y="0"/>
                  </a:moveTo>
                  <a:cubicBezTo>
                    <a:pt x="37" y="0"/>
                    <a:pt x="37" y="0"/>
                    <a:pt x="37" y="0"/>
                  </a:cubicBezTo>
                  <a:cubicBezTo>
                    <a:pt x="13" y="62"/>
                    <a:pt x="13" y="62"/>
                    <a:pt x="13" y="62"/>
                  </a:cubicBezTo>
                  <a:cubicBezTo>
                    <a:pt x="0" y="98"/>
                    <a:pt x="0" y="98"/>
                    <a:pt x="0" y="98"/>
                  </a:cubicBezTo>
                  <a:cubicBezTo>
                    <a:pt x="50" y="98"/>
                    <a:pt x="50" y="98"/>
                    <a:pt x="50" y="98"/>
                  </a:cubicBezTo>
                  <a:cubicBezTo>
                    <a:pt x="58" y="98"/>
                    <a:pt x="64" y="92"/>
                    <a:pt x="64" y="84"/>
                  </a:cubicBezTo>
                  <a:cubicBezTo>
                    <a:pt x="64" y="14"/>
                    <a:pt x="64" y="14"/>
                    <a:pt x="64" y="14"/>
                  </a:cubicBezTo>
                  <a:cubicBezTo>
                    <a:pt x="64" y="6"/>
                    <a:pt x="58" y="0"/>
                    <a:pt x="5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sp>
          <p:nvSpPr>
            <p:cNvPr id="106" name="Freeform 35"/>
            <p:cNvSpPr>
              <a:spLocks/>
            </p:cNvSpPr>
            <p:nvPr/>
          </p:nvSpPr>
          <p:spPr bwMode="auto">
            <a:xfrm>
              <a:off x="5177" y="1290"/>
              <a:ext cx="149" cy="235"/>
            </a:xfrm>
            <a:custGeom>
              <a:avLst/>
              <a:gdLst>
                <a:gd name="T0" fmla="*/ 24 w 62"/>
                <a:gd name="T1" fmla="*/ 0 h 98"/>
                <a:gd name="T2" fmla="*/ 13 w 62"/>
                <a:gd name="T3" fmla="*/ 0 h 98"/>
                <a:gd name="T4" fmla="*/ 0 w 62"/>
                <a:gd name="T5" fmla="*/ 14 h 98"/>
                <a:gd name="T6" fmla="*/ 0 w 62"/>
                <a:gd name="T7" fmla="*/ 84 h 98"/>
                <a:gd name="T8" fmla="*/ 13 w 62"/>
                <a:gd name="T9" fmla="*/ 98 h 98"/>
                <a:gd name="T10" fmla="*/ 62 w 62"/>
                <a:gd name="T11" fmla="*/ 98 h 98"/>
                <a:gd name="T12" fmla="*/ 48 w 62"/>
                <a:gd name="T13" fmla="*/ 62 h 98"/>
                <a:gd name="T14" fmla="*/ 24 w 62"/>
                <a:gd name="T15" fmla="*/ 0 h 9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62" h="98">
                  <a:moveTo>
                    <a:pt x="24" y="0"/>
                  </a:moveTo>
                  <a:cubicBezTo>
                    <a:pt x="13" y="0"/>
                    <a:pt x="13" y="0"/>
                    <a:pt x="13" y="0"/>
                  </a:cubicBezTo>
                  <a:cubicBezTo>
                    <a:pt x="6" y="0"/>
                    <a:pt x="0" y="6"/>
                    <a:pt x="0" y="14"/>
                  </a:cubicBezTo>
                  <a:cubicBezTo>
                    <a:pt x="0" y="84"/>
                    <a:pt x="0" y="84"/>
                    <a:pt x="0" y="84"/>
                  </a:cubicBezTo>
                  <a:cubicBezTo>
                    <a:pt x="0" y="92"/>
                    <a:pt x="6" y="98"/>
                    <a:pt x="13" y="98"/>
                  </a:cubicBezTo>
                  <a:cubicBezTo>
                    <a:pt x="62" y="98"/>
                    <a:pt x="62" y="98"/>
                    <a:pt x="62" y="98"/>
                  </a:cubicBezTo>
                  <a:cubicBezTo>
                    <a:pt x="48" y="62"/>
                    <a:pt x="48" y="62"/>
                    <a:pt x="48" y="62"/>
                  </a:cubicBezTo>
                  <a:lnTo>
                    <a:pt x="2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p>
          </p:txBody>
        </p:sp>
      </p:grpSp>
      <p:grpSp>
        <p:nvGrpSpPr>
          <p:cNvPr id="107" name="组合 106"/>
          <p:cNvGrpSpPr/>
          <p:nvPr/>
        </p:nvGrpSpPr>
        <p:grpSpPr>
          <a:xfrm>
            <a:off x="5151783" y="1325046"/>
            <a:ext cx="1520477" cy="497196"/>
            <a:chOff x="7109327" y="3233174"/>
            <a:chExt cx="2027303" cy="662926"/>
          </a:xfrm>
        </p:grpSpPr>
        <p:sp>
          <p:nvSpPr>
            <p:cNvPr id="108" name="文本框 107"/>
            <p:cNvSpPr txBox="1"/>
            <p:nvPr/>
          </p:nvSpPr>
          <p:spPr>
            <a:xfrm>
              <a:off x="7109327" y="3233174"/>
              <a:ext cx="1923123"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109" name="文本框 108"/>
            <p:cNvSpPr txBox="1"/>
            <p:nvPr/>
          </p:nvSpPr>
          <p:spPr>
            <a:xfrm>
              <a:off x="7115248" y="3465215"/>
              <a:ext cx="2021382" cy="43088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0" name="组合 109"/>
          <p:cNvGrpSpPr/>
          <p:nvPr/>
        </p:nvGrpSpPr>
        <p:grpSpPr>
          <a:xfrm>
            <a:off x="5151783" y="1979890"/>
            <a:ext cx="1520477" cy="497196"/>
            <a:chOff x="7109327" y="3233174"/>
            <a:chExt cx="2027303" cy="662926"/>
          </a:xfrm>
        </p:grpSpPr>
        <p:sp>
          <p:nvSpPr>
            <p:cNvPr id="111" name="文本框 110"/>
            <p:cNvSpPr txBox="1"/>
            <p:nvPr/>
          </p:nvSpPr>
          <p:spPr>
            <a:xfrm>
              <a:off x="7109327" y="3233174"/>
              <a:ext cx="1923123"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112" name="文本框 111"/>
            <p:cNvSpPr txBox="1"/>
            <p:nvPr/>
          </p:nvSpPr>
          <p:spPr>
            <a:xfrm>
              <a:off x="7115248" y="3465215"/>
              <a:ext cx="2021382" cy="43088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3" name="组合 112"/>
          <p:cNvGrpSpPr/>
          <p:nvPr/>
        </p:nvGrpSpPr>
        <p:grpSpPr>
          <a:xfrm>
            <a:off x="5151783" y="2634734"/>
            <a:ext cx="1520477" cy="497196"/>
            <a:chOff x="7109327" y="3233174"/>
            <a:chExt cx="2027303" cy="662926"/>
          </a:xfrm>
        </p:grpSpPr>
        <p:sp>
          <p:nvSpPr>
            <p:cNvPr id="114" name="文本框 113"/>
            <p:cNvSpPr txBox="1"/>
            <p:nvPr/>
          </p:nvSpPr>
          <p:spPr>
            <a:xfrm>
              <a:off x="7109327" y="3233174"/>
              <a:ext cx="1923123"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115" name="文本框 114"/>
            <p:cNvSpPr txBox="1"/>
            <p:nvPr/>
          </p:nvSpPr>
          <p:spPr>
            <a:xfrm>
              <a:off x="7115248" y="3465215"/>
              <a:ext cx="2021382" cy="43088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6" name="组合 115"/>
          <p:cNvGrpSpPr/>
          <p:nvPr/>
        </p:nvGrpSpPr>
        <p:grpSpPr>
          <a:xfrm>
            <a:off x="5151783" y="3289577"/>
            <a:ext cx="1520477" cy="497196"/>
            <a:chOff x="7109327" y="3233174"/>
            <a:chExt cx="2027303" cy="662926"/>
          </a:xfrm>
        </p:grpSpPr>
        <p:sp>
          <p:nvSpPr>
            <p:cNvPr id="117" name="文本框 116"/>
            <p:cNvSpPr txBox="1"/>
            <p:nvPr/>
          </p:nvSpPr>
          <p:spPr>
            <a:xfrm>
              <a:off x="7109327" y="3233174"/>
              <a:ext cx="1923123"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118" name="文本框 117"/>
            <p:cNvSpPr txBox="1"/>
            <p:nvPr/>
          </p:nvSpPr>
          <p:spPr>
            <a:xfrm>
              <a:off x="7115248" y="3465215"/>
              <a:ext cx="2021382" cy="43088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19" name="组合 118"/>
          <p:cNvGrpSpPr/>
          <p:nvPr/>
        </p:nvGrpSpPr>
        <p:grpSpPr>
          <a:xfrm>
            <a:off x="5151783" y="3944421"/>
            <a:ext cx="1520477" cy="497196"/>
            <a:chOff x="7109327" y="3233174"/>
            <a:chExt cx="2027303" cy="662926"/>
          </a:xfrm>
        </p:grpSpPr>
        <p:sp>
          <p:nvSpPr>
            <p:cNvPr id="120" name="文本框 119"/>
            <p:cNvSpPr txBox="1"/>
            <p:nvPr/>
          </p:nvSpPr>
          <p:spPr>
            <a:xfrm>
              <a:off x="7109327" y="3233174"/>
              <a:ext cx="1923123" cy="338554"/>
            </a:xfrm>
            <a:prstGeom prst="rect">
              <a:avLst/>
            </a:prstGeom>
            <a:noFill/>
          </p:spPr>
          <p:txBody>
            <a:bodyPr wrap="square" rtlCol="0">
              <a:spAutoFit/>
            </a:bodyPr>
            <a:lstStyle/>
            <a:p>
              <a:r>
                <a:rPr lang="zh-CN" altLang="en-US" sz="1050" dirty="0">
                  <a:solidFill>
                    <a:schemeClr val="tx1">
                      <a:lumMod val="50000"/>
                      <a:lumOff val="50000"/>
                    </a:schemeClr>
                  </a:solidFill>
                  <a:latin typeface="时尚中黑简体" panose="01010104010101010101" pitchFamily="2" charset="-122"/>
                  <a:ea typeface="时尚中黑简体" panose="01010104010101010101" pitchFamily="2" charset="-122"/>
                  <a:sym typeface="Arial" panose="020B0604020202020204" pitchFamily="34" charset="0"/>
                </a:rPr>
                <a:t>在此添加标题</a:t>
              </a:r>
            </a:p>
          </p:txBody>
        </p:sp>
        <p:sp>
          <p:nvSpPr>
            <p:cNvPr id="121" name="文本框 120"/>
            <p:cNvSpPr txBox="1"/>
            <p:nvPr/>
          </p:nvSpPr>
          <p:spPr>
            <a:xfrm>
              <a:off x="7115248" y="3465215"/>
              <a:ext cx="2021382" cy="43088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1357740857"/>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88"/>
                                            </p:tgtEl>
                                            <p:attrNameLst>
                                              <p:attrName>style.visibility</p:attrName>
                                            </p:attrNameLst>
                                          </p:cBhvr>
                                          <p:to>
                                            <p:strVal val="visible"/>
                                          </p:to>
                                        </p:set>
                                        <p:anim calcmode="lin" valueType="num">
                                          <p:cBhvr>
                                            <p:cTn id="35" dur="5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88"/>
                                            </p:tgtEl>
                                            <p:attrNameLst>
                                              <p:attrName>ppt_y</p:attrName>
                                            </p:attrNameLst>
                                          </p:cBhvr>
                                          <p:tavLst>
                                            <p:tav tm="0">
                                              <p:val>
                                                <p:strVal val="#ppt_y"/>
                                              </p:val>
                                            </p:tav>
                                            <p:tav tm="100000">
                                              <p:val>
                                                <p:strVal val="#ppt_y"/>
                                              </p:val>
                                            </p:tav>
                                          </p:tavLst>
                                        </p:anim>
                                        <p:anim calcmode="lin" valueType="num">
                                          <p:cBhvr>
                                            <p:cTn id="37" dur="5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88"/>
                                            </p:tgtEl>
                                          </p:cBhvr>
                                        </p:animEffect>
                                      </p:childTnLst>
                                    </p:cTn>
                                  </p:par>
                                </p:childTnLst>
                              </p:cTn>
                            </p:par>
                            <p:par>
                              <p:cTn id="40" fill="hold">
                                <p:stCondLst>
                                  <p:cond delay="4650"/>
                                </p:stCondLst>
                                <p:childTnLst>
                                  <p:par>
                                    <p:cTn id="41" presetID="1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ppt_x</p:attrName>
                                            </p:attrNameLst>
                                          </p:cBhvr>
                                          <p:tavLst>
                                            <p:tav tm="0">
                                              <p:val>
                                                <p:strVal val="#ppt_x-#ppt_w*1.125000"/>
                                              </p:val>
                                            </p:tav>
                                            <p:tav tm="100000">
                                              <p:val>
                                                <p:strVal val="#ppt_x"/>
                                              </p:val>
                                            </p:tav>
                                          </p:tavLst>
                                        </p:anim>
                                        <p:animEffect transition="in" filter="wipe(right)">
                                          <p:cBhvr>
                                            <p:cTn id="44" dur="500"/>
                                            <p:tgtEl>
                                              <p:spTgt spid="12"/>
                                            </p:tgtEl>
                                          </p:cBhvr>
                                        </p:animEffect>
                                      </p:childTnLst>
                                    </p:cTn>
                                  </p:par>
                                </p:childTnLst>
                              </p:cTn>
                            </p:par>
                            <p:par>
                              <p:cTn id="45" fill="hold">
                                <p:stCondLst>
                                  <p:cond delay="5150"/>
                                </p:stCondLst>
                                <p:childTnLst>
                                  <p:par>
                                    <p:cTn id="46" presetID="12" presetClass="entr" presetSubtype="8"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childTnLst>
                              </p:cTn>
                            </p:par>
                            <p:par>
                              <p:cTn id="50" fill="hold">
                                <p:stCondLst>
                                  <p:cond delay="5650"/>
                                </p:stCondLst>
                                <p:childTnLst>
                                  <p:par>
                                    <p:cTn id="51" presetID="12" presetClass="entr" presetSubtype="8"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p:tgtEl>
                                              <p:spTgt spid="27"/>
                                            </p:tgtEl>
                                            <p:attrNameLst>
                                              <p:attrName>ppt_x</p:attrName>
                                            </p:attrNameLst>
                                          </p:cBhvr>
                                          <p:tavLst>
                                            <p:tav tm="0">
                                              <p:val>
                                                <p:strVal val="#ppt_x-#ppt_w*1.125000"/>
                                              </p:val>
                                            </p:tav>
                                            <p:tav tm="100000">
                                              <p:val>
                                                <p:strVal val="#ppt_x"/>
                                              </p:val>
                                            </p:tav>
                                          </p:tavLst>
                                        </p:anim>
                                        <p:animEffect transition="in" filter="wipe(right)">
                                          <p:cBhvr>
                                            <p:cTn id="54" dur="500"/>
                                            <p:tgtEl>
                                              <p:spTgt spid="27"/>
                                            </p:tgtEl>
                                          </p:cBhvr>
                                        </p:animEffect>
                                      </p:childTnLst>
                                    </p:cTn>
                                  </p:par>
                                </p:childTnLst>
                              </p:cTn>
                            </p:par>
                            <p:par>
                              <p:cTn id="55" fill="hold">
                                <p:stCondLst>
                                  <p:cond delay="6150"/>
                                </p:stCondLst>
                                <p:childTnLst>
                                  <p:par>
                                    <p:cTn id="56" presetID="12" presetClass="entr" presetSubtype="8"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6650"/>
                                </p:stCondLst>
                                <p:childTnLst>
                                  <p:par>
                                    <p:cTn id="61" presetID="1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p:tgtEl>
                                              <p:spTgt spid="41"/>
                                            </p:tgtEl>
                                            <p:attrNameLst>
                                              <p:attrName>ppt_x</p:attrName>
                                            </p:attrNameLst>
                                          </p:cBhvr>
                                          <p:tavLst>
                                            <p:tav tm="0">
                                              <p:val>
                                                <p:strVal val="#ppt_x-#ppt_w*1.125000"/>
                                              </p:val>
                                            </p:tav>
                                            <p:tav tm="100000">
                                              <p:val>
                                                <p:strVal val="#ppt_x"/>
                                              </p:val>
                                            </p:tav>
                                          </p:tavLst>
                                        </p:anim>
                                        <p:animEffect transition="in" filter="wipe(right)">
                                          <p:cBhvr>
                                            <p:cTn id="64" dur="500"/>
                                            <p:tgtEl>
                                              <p:spTgt spid="41"/>
                                            </p:tgtEl>
                                          </p:cBhvr>
                                        </p:animEffect>
                                      </p:childTnLst>
                                    </p:cTn>
                                  </p:par>
                                </p:childTnLst>
                              </p:cTn>
                            </p:par>
                            <p:par>
                              <p:cTn id="65" fill="hold">
                                <p:stCondLst>
                                  <p:cond delay="7150"/>
                                </p:stCondLst>
                                <p:childTnLst>
                                  <p:par>
                                    <p:cTn id="66" presetID="2" presetClass="entr" presetSubtype="4" fill="hold" nodeType="after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additive="base">
                                            <p:cTn id="68" dur="500" fill="hold"/>
                                            <p:tgtEl>
                                              <p:spTgt spid="89"/>
                                            </p:tgtEl>
                                            <p:attrNameLst>
                                              <p:attrName>ppt_x</p:attrName>
                                            </p:attrNameLst>
                                          </p:cBhvr>
                                          <p:tavLst>
                                            <p:tav tm="0">
                                              <p:val>
                                                <p:strVal val="#ppt_x"/>
                                              </p:val>
                                            </p:tav>
                                            <p:tav tm="100000">
                                              <p:val>
                                                <p:strVal val="#ppt_x"/>
                                              </p:val>
                                            </p:tav>
                                          </p:tavLst>
                                        </p:anim>
                                        <p:anim calcmode="lin" valueType="num">
                                          <p:cBhvr additive="base">
                                            <p:cTn id="69" dur="500" fill="hold"/>
                                            <p:tgtEl>
                                              <p:spTgt spid="8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97"/>
                                            </p:tgtEl>
                                            <p:attrNameLst>
                                              <p:attrName>style.visibility</p:attrName>
                                            </p:attrNameLst>
                                          </p:cBhvr>
                                          <p:to>
                                            <p:strVal val="visible"/>
                                          </p:to>
                                        </p:set>
                                        <p:anim calcmode="lin" valueType="num">
                                          <p:cBhvr additive="base">
                                            <p:cTn id="72" dur="500" fill="hold"/>
                                            <p:tgtEl>
                                              <p:spTgt spid="97"/>
                                            </p:tgtEl>
                                            <p:attrNameLst>
                                              <p:attrName>ppt_x</p:attrName>
                                            </p:attrNameLst>
                                          </p:cBhvr>
                                          <p:tavLst>
                                            <p:tav tm="0">
                                              <p:val>
                                                <p:strVal val="#ppt_x"/>
                                              </p:val>
                                            </p:tav>
                                            <p:tav tm="100000">
                                              <p:val>
                                                <p:strVal val="#ppt_x"/>
                                              </p:val>
                                            </p:tav>
                                          </p:tavLst>
                                        </p:anim>
                                        <p:anim calcmode="lin" valueType="num">
                                          <p:cBhvr additive="base">
                                            <p:cTn id="73" dur="500" fill="hold"/>
                                            <p:tgtEl>
                                              <p:spTgt spid="9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01"/>
                                            </p:tgtEl>
                                            <p:attrNameLst>
                                              <p:attrName>style.visibility</p:attrName>
                                            </p:attrNameLst>
                                          </p:cBhvr>
                                          <p:to>
                                            <p:strVal val="visible"/>
                                          </p:to>
                                        </p:set>
                                        <p:anim calcmode="lin" valueType="num">
                                          <p:cBhvr additive="base">
                                            <p:cTn id="76" dur="500" fill="hold"/>
                                            <p:tgtEl>
                                              <p:spTgt spid="101"/>
                                            </p:tgtEl>
                                            <p:attrNameLst>
                                              <p:attrName>ppt_x</p:attrName>
                                            </p:attrNameLst>
                                          </p:cBhvr>
                                          <p:tavLst>
                                            <p:tav tm="0">
                                              <p:val>
                                                <p:strVal val="#ppt_x"/>
                                              </p:val>
                                            </p:tav>
                                            <p:tav tm="100000">
                                              <p:val>
                                                <p:strVal val="#ppt_x"/>
                                              </p:val>
                                            </p:tav>
                                          </p:tavLst>
                                        </p:anim>
                                        <p:anim calcmode="lin" valueType="num">
                                          <p:cBhvr additive="base">
                                            <p:cTn id="77" dur="500" fill="hold"/>
                                            <p:tgtEl>
                                              <p:spTgt spid="101"/>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98"/>
                                            </p:tgtEl>
                                            <p:attrNameLst>
                                              <p:attrName>style.visibility</p:attrName>
                                            </p:attrNameLst>
                                          </p:cBhvr>
                                          <p:to>
                                            <p:strVal val="visible"/>
                                          </p:to>
                                        </p:set>
                                        <p:anim calcmode="lin" valueType="num">
                                          <p:cBhvr additive="base">
                                            <p:cTn id="80" dur="500" fill="hold"/>
                                            <p:tgtEl>
                                              <p:spTgt spid="98"/>
                                            </p:tgtEl>
                                            <p:attrNameLst>
                                              <p:attrName>ppt_x</p:attrName>
                                            </p:attrNameLst>
                                          </p:cBhvr>
                                          <p:tavLst>
                                            <p:tav tm="0">
                                              <p:val>
                                                <p:strVal val="#ppt_x"/>
                                              </p:val>
                                            </p:tav>
                                            <p:tav tm="100000">
                                              <p:val>
                                                <p:strVal val="#ppt_x"/>
                                              </p:val>
                                            </p:tav>
                                          </p:tavLst>
                                        </p:anim>
                                        <p:anim calcmode="lin" valueType="num">
                                          <p:cBhvr additive="base">
                                            <p:cTn id="81" dur="500" fill="hold"/>
                                            <p:tgtEl>
                                              <p:spTgt spid="98"/>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102"/>
                                            </p:tgtEl>
                                            <p:attrNameLst>
                                              <p:attrName>style.visibility</p:attrName>
                                            </p:attrNameLst>
                                          </p:cBhvr>
                                          <p:to>
                                            <p:strVal val="visible"/>
                                          </p:to>
                                        </p:set>
                                        <p:anim calcmode="lin" valueType="num">
                                          <p:cBhvr additive="base">
                                            <p:cTn id="84" dur="500" fill="hold"/>
                                            <p:tgtEl>
                                              <p:spTgt spid="102"/>
                                            </p:tgtEl>
                                            <p:attrNameLst>
                                              <p:attrName>ppt_x</p:attrName>
                                            </p:attrNameLst>
                                          </p:cBhvr>
                                          <p:tavLst>
                                            <p:tav tm="0">
                                              <p:val>
                                                <p:strVal val="#ppt_x"/>
                                              </p:val>
                                            </p:tav>
                                            <p:tav tm="100000">
                                              <p:val>
                                                <p:strVal val="#ppt_x"/>
                                              </p:val>
                                            </p:tav>
                                          </p:tavLst>
                                        </p:anim>
                                        <p:anim calcmode="lin" valueType="num">
                                          <p:cBhvr additive="base">
                                            <p:cTn id="85" dur="500" fill="hold"/>
                                            <p:tgtEl>
                                              <p:spTgt spid="102"/>
                                            </p:tgtEl>
                                            <p:attrNameLst>
                                              <p:attrName>ppt_y</p:attrName>
                                            </p:attrNameLst>
                                          </p:cBhvr>
                                          <p:tavLst>
                                            <p:tav tm="0">
                                              <p:val>
                                                <p:strVal val="1+#ppt_h/2"/>
                                              </p:val>
                                            </p:tav>
                                            <p:tav tm="100000">
                                              <p:val>
                                                <p:strVal val="#ppt_y"/>
                                              </p:val>
                                            </p:tav>
                                          </p:tavLst>
                                        </p:anim>
                                      </p:childTnLst>
                                    </p:cTn>
                                  </p:par>
                                </p:childTnLst>
                              </p:cTn>
                            </p:par>
                            <p:par>
                              <p:cTn id="86" fill="hold">
                                <p:stCondLst>
                                  <p:cond delay="7650"/>
                                </p:stCondLst>
                                <p:childTnLst>
                                  <p:par>
                                    <p:cTn id="87" presetID="22" presetClass="entr" presetSubtype="8" fill="hold" nodeType="afterEffect">
                                      <p:stCondLst>
                                        <p:cond delay="0"/>
                                      </p:stCondLst>
                                      <p:childTnLst>
                                        <p:set>
                                          <p:cBhvr>
                                            <p:cTn id="88" dur="1" fill="hold">
                                              <p:stCondLst>
                                                <p:cond delay="0"/>
                                              </p:stCondLst>
                                            </p:cTn>
                                            <p:tgtEl>
                                              <p:spTgt spid="107"/>
                                            </p:tgtEl>
                                            <p:attrNameLst>
                                              <p:attrName>style.visibility</p:attrName>
                                            </p:attrNameLst>
                                          </p:cBhvr>
                                          <p:to>
                                            <p:strVal val="visible"/>
                                          </p:to>
                                        </p:set>
                                        <p:animEffect transition="in" filter="wipe(left)">
                                          <p:cBhvr>
                                            <p:cTn id="89" dur="250"/>
                                            <p:tgtEl>
                                              <p:spTgt spid="107"/>
                                            </p:tgtEl>
                                          </p:cBhvr>
                                        </p:animEffect>
                                      </p:childTnLst>
                                    </p:cTn>
                                  </p:par>
                                </p:childTnLst>
                              </p:cTn>
                            </p:par>
                            <p:par>
                              <p:cTn id="90" fill="hold">
                                <p:stCondLst>
                                  <p:cond delay="7900"/>
                                </p:stCondLst>
                                <p:childTnLst>
                                  <p:par>
                                    <p:cTn id="91" presetID="22" presetClass="entr" presetSubtype="8" fill="hold" nodeType="afterEffect">
                                      <p:stCondLst>
                                        <p:cond delay="0"/>
                                      </p:stCondLst>
                                      <p:childTnLst>
                                        <p:set>
                                          <p:cBhvr>
                                            <p:cTn id="92" dur="1" fill="hold">
                                              <p:stCondLst>
                                                <p:cond delay="0"/>
                                              </p:stCondLst>
                                            </p:cTn>
                                            <p:tgtEl>
                                              <p:spTgt spid="110"/>
                                            </p:tgtEl>
                                            <p:attrNameLst>
                                              <p:attrName>style.visibility</p:attrName>
                                            </p:attrNameLst>
                                          </p:cBhvr>
                                          <p:to>
                                            <p:strVal val="visible"/>
                                          </p:to>
                                        </p:set>
                                        <p:animEffect transition="in" filter="wipe(left)">
                                          <p:cBhvr>
                                            <p:cTn id="93" dur="250"/>
                                            <p:tgtEl>
                                              <p:spTgt spid="110"/>
                                            </p:tgtEl>
                                          </p:cBhvr>
                                        </p:animEffect>
                                      </p:childTnLst>
                                    </p:cTn>
                                  </p:par>
                                </p:childTnLst>
                              </p:cTn>
                            </p:par>
                            <p:par>
                              <p:cTn id="94" fill="hold">
                                <p:stCondLst>
                                  <p:cond delay="8150"/>
                                </p:stCondLst>
                                <p:childTnLst>
                                  <p:par>
                                    <p:cTn id="95" presetID="22" presetClass="entr" presetSubtype="8"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ipe(left)">
                                          <p:cBhvr>
                                            <p:cTn id="97" dur="250"/>
                                            <p:tgtEl>
                                              <p:spTgt spid="113"/>
                                            </p:tgtEl>
                                          </p:cBhvr>
                                        </p:animEffect>
                                      </p:childTnLst>
                                    </p:cTn>
                                  </p:par>
                                </p:childTnLst>
                              </p:cTn>
                            </p:par>
                            <p:par>
                              <p:cTn id="98" fill="hold">
                                <p:stCondLst>
                                  <p:cond delay="8400"/>
                                </p:stCondLst>
                                <p:childTnLst>
                                  <p:par>
                                    <p:cTn id="99" presetID="22" presetClass="entr" presetSubtype="8" fill="hold" nodeType="afterEffect">
                                      <p:stCondLst>
                                        <p:cond delay="0"/>
                                      </p:stCondLst>
                                      <p:childTnLst>
                                        <p:set>
                                          <p:cBhvr>
                                            <p:cTn id="100" dur="1" fill="hold">
                                              <p:stCondLst>
                                                <p:cond delay="0"/>
                                              </p:stCondLst>
                                            </p:cTn>
                                            <p:tgtEl>
                                              <p:spTgt spid="116"/>
                                            </p:tgtEl>
                                            <p:attrNameLst>
                                              <p:attrName>style.visibility</p:attrName>
                                            </p:attrNameLst>
                                          </p:cBhvr>
                                          <p:to>
                                            <p:strVal val="visible"/>
                                          </p:to>
                                        </p:set>
                                        <p:animEffect transition="in" filter="wipe(left)">
                                          <p:cBhvr>
                                            <p:cTn id="101" dur="250"/>
                                            <p:tgtEl>
                                              <p:spTgt spid="116"/>
                                            </p:tgtEl>
                                          </p:cBhvr>
                                        </p:animEffect>
                                      </p:childTnLst>
                                    </p:cTn>
                                  </p:par>
                                </p:childTnLst>
                              </p:cTn>
                            </p:par>
                            <p:par>
                              <p:cTn id="102" fill="hold">
                                <p:stCondLst>
                                  <p:cond delay="8650"/>
                                </p:stCondLst>
                                <p:childTnLst>
                                  <p:par>
                                    <p:cTn id="103" presetID="22" presetClass="entr" presetSubtype="8" fill="hold" nodeType="afterEffect">
                                      <p:stCondLst>
                                        <p:cond delay="0"/>
                                      </p:stCondLst>
                                      <p:childTnLst>
                                        <p:set>
                                          <p:cBhvr>
                                            <p:cTn id="104" dur="1" fill="hold">
                                              <p:stCondLst>
                                                <p:cond delay="0"/>
                                              </p:stCondLst>
                                            </p:cTn>
                                            <p:tgtEl>
                                              <p:spTgt spid="119"/>
                                            </p:tgtEl>
                                            <p:attrNameLst>
                                              <p:attrName>style.visibility</p:attrName>
                                            </p:attrNameLst>
                                          </p:cBhvr>
                                          <p:to>
                                            <p:strVal val="visible"/>
                                          </p:to>
                                        </p:set>
                                        <p:animEffect transition="in" filter="wipe(left)">
                                          <p:cBhvr>
                                            <p:cTn id="105" dur="25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88" grpId="0"/>
          <p:bldP spid="97" grpId="0" animBg="1"/>
          <p:bldP spid="10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42" presetClass="entr" presetSubtype="0" fill="hold" nodeType="after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fade">
                                          <p:cBhvr>
                                            <p:cTn id="23" dur="1000"/>
                                            <p:tgtEl>
                                              <p:spTgt spid="49"/>
                                            </p:tgtEl>
                                          </p:cBhvr>
                                        </p:animEffect>
                                        <p:anim calcmode="lin" valueType="num">
                                          <p:cBhvr>
                                            <p:cTn id="24" dur="1000" fill="hold"/>
                                            <p:tgtEl>
                                              <p:spTgt spid="49"/>
                                            </p:tgtEl>
                                            <p:attrNameLst>
                                              <p:attrName>ppt_x</p:attrName>
                                            </p:attrNameLst>
                                          </p:cBhvr>
                                          <p:tavLst>
                                            <p:tav tm="0">
                                              <p:val>
                                                <p:strVal val="#ppt_x"/>
                                              </p:val>
                                            </p:tav>
                                            <p:tav tm="100000">
                                              <p:val>
                                                <p:strVal val="#ppt_x"/>
                                              </p:val>
                                            </p:tav>
                                          </p:tavLst>
                                        </p:anim>
                                        <p:anim calcmode="lin" valueType="num">
                                          <p:cBhvr>
                                            <p:cTn id="25" dur="1000" fill="hold"/>
                                            <p:tgtEl>
                                              <p:spTgt spid="49"/>
                                            </p:tgtEl>
                                            <p:attrNameLst>
                                              <p:attrName>ppt_y</p:attrName>
                                            </p:attrNameLst>
                                          </p:cBhvr>
                                          <p:tavLst>
                                            <p:tav tm="0">
                                              <p:val>
                                                <p:strVal val="#ppt_y+.1"/>
                                              </p:val>
                                            </p:tav>
                                            <p:tav tm="100000">
                                              <p:val>
                                                <p:strVal val="#ppt_y"/>
                                              </p:val>
                                            </p:tav>
                                          </p:tavLst>
                                        </p:anim>
                                      </p:childTnLst>
                                    </p:cTn>
                                  </p:par>
                                </p:childTnLst>
                              </p:cTn>
                            </p:par>
                            <p:par>
                              <p:cTn id="26" fill="hold">
                                <p:stCondLst>
                                  <p:cond delay="3000"/>
                                </p:stCondLst>
                                <p:childTnLst>
                                  <p:par>
                                    <p:cTn id="27" presetID="42" presetClass="entr" presetSubtype="0" fill="hold" nodeType="afterEffect">
                                      <p:stCondLst>
                                        <p:cond delay="0"/>
                                      </p:stCondLst>
                                      <p:childTnLst>
                                        <p:set>
                                          <p:cBhvr>
                                            <p:cTn id="28" dur="1" fill="hold">
                                              <p:stCondLst>
                                                <p:cond delay="0"/>
                                              </p:stCondLst>
                                            </p:cTn>
                                            <p:tgtEl>
                                              <p:spTgt spid="56"/>
                                            </p:tgtEl>
                                            <p:attrNameLst>
                                              <p:attrName>style.visibility</p:attrName>
                                            </p:attrNameLst>
                                          </p:cBhvr>
                                          <p:to>
                                            <p:strVal val="visible"/>
                                          </p:to>
                                        </p:set>
                                        <p:animEffect transition="in" filter="fade">
                                          <p:cBhvr>
                                            <p:cTn id="29" dur="1000"/>
                                            <p:tgtEl>
                                              <p:spTgt spid="56"/>
                                            </p:tgtEl>
                                          </p:cBhvr>
                                        </p:animEffect>
                                        <p:anim calcmode="lin" valueType="num">
                                          <p:cBhvr>
                                            <p:cTn id="30" dur="1000" fill="hold"/>
                                            <p:tgtEl>
                                              <p:spTgt spid="56"/>
                                            </p:tgtEl>
                                            <p:attrNameLst>
                                              <p:attrName>ppt_x</p:attrName>
                                            </p:attrNameLst>
                                          </p:cBhvr>
                                          <p:tavLst>
                                            <p:tav tm="0">
                                              <p:val>
                                                <p:strVal val="#ppt_x"/>
                                              </p:val>
                                            </p:tav>
                                            <p:tav tm="100000">
                                              <p:val>
                                                <p:strVal val="#ppt_x"/>
                                              </p:val>
                                            </p:tav>
                                          </p:tavLst>
                                        </p:anim>
                                        <p:anim calcmode="lin" valueType="num">
                                          <p:cBhvr>
                                            <p:cTn id="31" dur="1000" fill="hold"/>
                                            <p:tgtEl>
                                              <p:spTgt spid="56"/>
                                            </p:tgtEl>
                                            <p:attrNameLst>
                                              <p:attrName>ppt_y</p:attrName>
                                            </p:attrNameLst>
                                          </p:cBhvr>
                                          <p:tavLst>
                                            <p:tav tm="0">
                                              <p:val>
                                                <p:strVal val="#ppt_y+.1"/>
                                              </p:val>
                                            </p:tav>
                                            <p:tav tm="100000">
                                              <p:val>
                                                <p:strVal val="#ppt_y"/>
                                              </p:val>
                                            </p:tav>
                                          </p:tavLst>
                                        </p:anim>
                                      </p:childTnLst>
                                    </p:cTn>
                                  </p:par>
                                </p:childTnLst>
                              </p:cTn>
                            </p:par>
                            <p:par>
                              <p:cTn id="32" fill="hold">
                                <p:stCondLst>
                                  <p:cond delay="4000"/>
                                </p:stCondLst>
                                <p:childTnLst>
                                  <p:par>
                                    <p:cTn id="33" presetID="41" presetClass="entr" presetSubtype="0" fill="hold" grpId="0" nodeType="afterEffect">
                                      <p:stCondLst>
                                        <p:cond delay="0"/>
                                      </p:stCondLst>
                                      <p:iterate type="lt">
                                        <p:tmPct val="10000"/>
                                      </p:iterate>
                                      <p:childTnLst>
                                        <p:set>
                                          <p:cBhvr>
                                            <p:cTn id="34" dur="1" fill="hold">
                                              <p:stCondLst>
                                                <p:cond delay="0"/>
                                              </p:stCondLst>
                                            </p:cTn>
                                            <p:tgtEl>
                                              <p:spTgt spid="88"/>
                                            </p:tgtEl>
                                            <p:attrNameLst>
                                              <p:attrName>style.visibility</p:attrName>
                                            </p:attrNameLst>
                                          </p:cBhvr>
                                          <p:to>
                                            <p:strVal val="visible"/>
                                          </p:to>
                                        </p:set>
                                        <p:anim calcmode="lin" valueType="num">
                                          <p:cBhvr>
                                            <p:cTn id="35" dur="500" fill="hold"/>
                                            <p:tgtEl>
                                              <p:spTgt spid="88"/>
                                            </p:tgtEl>
                                            <p:attrNameLst>
                                              <p:attrName>ppt_x</p:attrName>
                                            </p:attrNameLst>
                                          </p:cBhvr>
                                          <p:tavLst>
                                            <p:tav tm="0">
                                              <p:val>
                                                <p:strVal val="#ppt_x"/>
                                              </p:val>
                                            </p:tav>
                                            <p:tav tm="50000">
                                              <p:val>
                                                <p:strVal val="#ppt_x+.1"/>
                                              </p:val>
                                            </p:tav>
                                            <p:tav tm="100000">
                                              <p:val>
                                                <p:strVal val="#ppt_x"/>
                                              </p:val>
                                            </p:tav>
                                          </p:tavLst>
                                        </p:anim>
                                        <p:anim calcmode="lin" valueType="num">
                                          <p:cBhvr>
                                            <p:cTn id="36" dur="500" fill="hold"/>
                                            <p:tgtEl>
                                              <p:spTgt spid="88"/>
                                            </p:tgtEl>
                                            <p:attrNameLst>
                                              <p:attrName>ppt_y</p:attrName>
                                            </p:attrNameLst>
                                          </p:cBhvr>
                                          <p:tavLst>
                                            <p:tav tm="0">
                                              <p:val>
                                                <p:strVal val="#ppt_y"/>
                                              </p:val>
                                            </p:tav>
                                            <p:tav tm="100000">
                                              <p:val>
                                                <p:strVal val="#ppt_y"/>
                                              </p:val>
                                            </p:tav>
                                          </p:tavLst>
                                        </p:anim>
                                        <p:anim calcmode="lin" valueType="num">
                                          <p:cBhvr>
                                            <p:cTn id="37" dur="500" fill="hold"/>
                                            <p:tgtEl>
                                              <p:spTgt spid="88"/>
                                            </p:tgtEl>
                                            <p:attrNameLst>
                                              <p:attrName>ppt_h</p:attrName>
                                            </p:attrNameLst>
                                          </p:cBhvr>
                                          <p:tavLst>
                                            <p:tav tm="0">
                                              <p:val>
                                                <p:strVal val="#ppt_h/10"/>
                                              </p:val>
                                            </p:tav>
                                            <p:tav tm="50000">
                                              <p:val>
                                                <p:strVal val="#ppt_h+.01"/>
                                              </p:val>
                                            </p:tav>
                                            <p:tav tm="100000">
                                              <p:val>
                                                <p:strVal val="#ppt_h"/>
                                              </p:val>
                                            </p:tav>
                                          </p:tavLst>
                                        </p:anim>
                                        <p:anim calcmode="lin" valueType="num">
                                          <p:cBhvr>
                                            <p:cTn id="38" dur="500" fill="hold"/>
                                            <p:tgtEl>
                                              <p:spTgt spid="88"/>
                                            </p:tgtEl>
                                            <p:attrNameLst>
                                              <p:attrName>ppt_w</p:attrName>
                                            </p:attrNameLst>
                                          </p:cBhvr>
                                          <p:tavLst>
                                            <p:tav tm="0">
                                              <p:val>
                                                <p:strVal val="#ppt_w/10"/>
                                              </p:val>
                                            </p:tav>
                                            <p:tav tm="50000">
                                              <p:val>
                                                <p:strVal val="#ppt_w+.01"/>
                                              </p:val>
                                            </p:tav>
                                            <p:tav tm="100000">
                                              <p:val>
                                                <p:strVal val="#ppt_w"/>
                                              </p:val>
                                            </p:tav>
                                          </p:tavLst>
                                        </p:anim>
                                        <p:animEffect transition="in" filter="fade">
                                          <p:cBhvr>
                                            <p:cTn id="39" dur="500" tmFilter="0,0; .5, 1; 1, 1"/>
                                            <p:tgtEl>
                                              <p:spTgt spid="88"/>
                                            </p:tgtEl>
                                          </p:cBhvr>
                                        </p:animEffect>
                                      </p:childTnLst>
                                    </p:cTn>
                                  </p:par>
                                </p:childTnLst>
                              </p:cTn>
                            </p:par>
                            <p:par>
                              <p:cTn id="40" fill="hold">
                                <p:stCondLst>
                                  <p:cond delay="4650"/>
                                </p:stCondLst>
                                <p:childTnLst>
                                  <p:par>
                                    <p:cTn id="41" presetID="12" presetClass="entr" presetSubtype="8" fill="hold"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p:tgtEl>
                                              <p:spTgt spid="12"/>
                                            </p:tgtEl>
                                            <p:attrNameLst>
                                              <p:attrName>ppt_x</p:attrName>
                                            </p:attrNameLst>
                                          </p:cBhvr>
                                          <p:tavLst>
                                            <p:tav tm="0">
                                              <p:val>
                                                <p:strVal val="#ppt_x-#ppt_w*1.125000"/>
                                              </p:val>
                                            </p:tav>
                                            <p:tav tm="100000">
                                              <p:val>
                                                <p:strVal val="#ppt_x"/>
                                              </p:val>
                                            </p:tav>
                                          </p:tavLst>
                                        </p:anim>
                                        <p:animEffect transition="in" filter="wipe(right)">
                                          <p:cBhvr>
                                            <p:cTn id="44" dur="500"/>
                                            <p:tgtEl>
                                              <p:spTgt spid="12"/>
                                            </p:tgtEl>
                                          </p:cBhvr>
                                        </p:animEffect>
                                      </p:childTnLst>
                                    </p:cTn>
                                  </p:par>
                                </p:childTnLst>
                              </p:cTn>
                            </p:par>
                            <p:par>
                              <p:cTn id="45" fill="hold">
                                <p:stCondLst>
                                  <p:cond delay="5150"/>
                                </p:stCondLst>
                                <p:childTnLst>
                                  <p:par>
                                    <p:cTn id="46" presetID="12" presetClass="entr" presetSubtype="8" fill="hold" nodeType="afterEffect">
                                      <p:stCondLst>
                                        <p:cond delay="0"/>
                                      </p:stCondLst>
                                      <p:childTnLst>
                                        <p:set>
                                          <p:cBhvr>
                                            <p:cTn id="47" dur="1" fill="hold">
                                              <p:stCondLst>
                                                <p:cond delay="0"/>
                                              </p:stCondLst>
                                            </p:cTn>
                                            <p:tgtEl>
                                              <p:spTgt spid="19"/>
                                            </p:tgtEl>
                                            <p:attrNameLst>
                                              <p:attrName>style.visibility</p:attrName>
                                            </p:attrNameLst>
                                          </p:cBhvr>
                                          <p:to>
                                            <p:strVal val="visible"/>
                                          </p:to>
                                        </p:set>
                                        <p:anim calcmode="lin" valueType="num">
                                          <p:cBhvr additive="base">
                                            <p:cTn id="48" dur="500"/>
                                            <p:tgtEl>
                                              <p:spTgt spid="19"/>
                                            </p:tgtEl>
                                            <p:attrNameLst>
                                              <p:attrName>ppt_x</p:attrName>
                                            </p:attrNameLst>
                                          </p:cBhvr>
                                          <p:tavLst>
                                            <p:tav tm="0">
                                              <p:val>
                                                <p:strVal val="#ppt_x-#ppt_w*1.125000"/>
                                              </p:val>
                                            </p:tav>
                                            <p:tav tm="100000">
                                              <p:val>
                                                <p:strVal val="#ppt_x"/>
                                              </p:val>
                                            </p:tav>
                                          </p:tavLst>
                                        </p:anim>
                                        <p:animEffect transition="in" filter="wipe(right)">
                                          <p:cBhvr>
                                            <p:cTn id="49" dur="500"/>
                                            <p:tgtEl>
                                              <p:spTgt spid="19"/>
                                            </p:tgtEl>
                                          </p:cBhvr>
                                        </p:animEffect>
                                      </p:childTnLst>
                                    </p:cTn>
                                  </p:par>
                                </p:childTnLst>
                              </p:cTn>
                            </p:par>
                            <p:par>
                              <p:cTn id="50" fill="hold">
                                <p:stCondLst>
                                  <p:cond delay="5650"/>
                                </p:stCondLst>
                                <p:childTnLst>
                                  <p:par>
                                    <p:cTn id="51" presetID="12" presetClass="entr" presetSubtype="8" fill="hold" nodeType="afterEffect">
                                      <p:stCondLst>
                                        <p:cond delay="0"/>
                                      </p:stCondLst>
                                      <p:childTnLst>
                                        <p:set>
                                          <p:cBhvr>
                                            <p:cTn id="52" dur="1" fill="hold">
                                              <p:stCondLst>
                                                <p:cond delay="0"/>
                                              </p:stCondLst>
                                            </p:cTn>
                                            <p:tgtEl>
                                              <p:spTgt spid="27"/>
                                            </p:tgtEl>
                                            <p:attrNameLst>
                                              <p:attrName>style.visibility</p:attrName>
                                            </p:attrNameLst>
                                          </p:cBhvr>
                                          <p:to>
                                            <p:strVal val="visible"/>
                                          </p:to>
                                        </p:set>
                                        <p:anim calcmode="lin" valueType="num">
                                          <p:cBhvr additive="base">
                                            <p:cTn id="53" dur="500"/>
                                            <p:tgtEl>
                                              <p:spTgt spid="27"/>
                                            </p:tgtEl>
                                            <p:attrNameLst>
                                              <p:attrName>ppt_x</p:attrName>
                                            </p:attrNameLst>
                                          </p:cBhvr>
                                          <p:tavLst>
                                            <p:tav tm="0">
                                              <p:val>
                                                <p:strVal val="#ppt_x-#ppt_w*1.125000"/>
                                              </p:val>
                                            </p:tav>
                                            <p:tav tm="100000">
                                              <p:val>
                                                <p:strVal val="#ppt_x"/>
                                              </p:val>
                                            </p:tav>
                                          </p:tavLst>
                                        </p:anim>
                                        <p:animEffect transition="in" filter="wipe(right)">
                                          <p:cBhvr>
                                            <p:cTn id="54" dur="500"/>
                                            <p:tgtEl>
                                              <p:spTgt spid="27"/>
                                            </p:tgtEl>
                                          </p:cBhvr>
                                        </p:animEffect>
                                      </p:childTnLst>
                                    </p:cTn>
                                  </p:par>
                                </p:childTnLst>
                              </p:cTn>
                            </p:par>
                            <p:par>
                              <p:cTn id="55" fill="hold">
                                <p:stCondLst>
                                  <p:cond delay="6150"/>
                                </p:stCondLst>
                                <p:childTnLst>
                                  <p:par>
                                    <p:cTn id="56" presetID="12" presetClass="entr" presetSubtype="8" fill="hold" nodeType="afterEffect">
                                      <p:stCondLst>
                                        <p:cond delay="0"/>
                                      </p:stCondLst>
                                      <p:childTnLst>
                                        <p:set>
                                          <p:cBhvr>
                                            <p:cTn id="57" dur="1" fill="hold">
                                              <p:stCondLst>
                                                <p:cond delay="0"/>
                                              </p:stCondLst>
                                            </p:cTn>
                                            <p:tgtEl>
                                              <p:spTgt spid="34"/>
                                            </p:tgtEl>
                                            <p:attrNameLst>
                                              <p:attrName>style.visibility</p:attrName>
                                            </p:attrNameLst>
                                          </p:cBhvr>
                                          <p:to>
                                            <p:strVal val="visible"/>
                                          </p:to>
                                        </p:set>
                                        <p:anim calcmode="lin" valueType="num">
                                          <p:cBhvr additive="base">
                                            <p:cTn id="58" dur="500"/>
                                            <p:tgtEl>
                                              <p:spTgt spid="34"/>
                                            </p:tgtEl>
                                            <p:attrNameLst>
                                              <p:attrName>ppt_x</p:attrName>
                                            </p:attrNameLst>
                                          </p:cBhvr>
                                          <p:tavLst>
                                            <p:tav tm="0">
                                              <p:val>
                                                <p:strVal val="#ppt_x-#ppt_w*1.125000"/>
                                              </p:val>
                                            </p:tav>
                                            <p:tav tm="100000">
                                              <p:val>
                                                <p:strVal val="#ppt_x"/>
                                              </p:val>
                                            </p:tav>
                                          </p:tavLst>
                                        </p:anim>
                                        <p:animEffect transition="in" filter="wipe(right)">
                                          <p:cBhvr>
                                            <p:cTn id="59" dur="500"/>
                                            <p:tgtEl>
                                              <p:spTgt spid="34"/>
                                            </p:tgtEl>
                                          </p:cBhvr>
                                        </p:animEffect>
                                      </p:childTnLst>
                                    </p:cTn>
                                  </p:par>
                                </p:childTnLst>
                              </p:cTn>
                            </p:par>
                            <p:par>
                              <p:cTn id="60" fill="hold">
                                <p:stCondLst>
                                  <p:cond delay="6650"/>
                                </p:stCondLst>
                                <p:childTnLst>
                                  <p:par>
                                    <p:cTn id="61" presetID="12" presetClass="entr" presetSubtype="8" fill="hold" nodeType="afterEffect">
                                      <p:stCondLst>
                                        <p:cond delay="0"/>
                                      </p:stCondLst>
                                      <p:childTnLst>
                                        <p:set>
                                          <p:cBhvr>
                                            <p:cTn id="62" dur="1" fill="hold">
                                              <p:stCondLst>
                                                <p:cond delay="0"/>
                                              </p:stCondLst>
                                            </p:cTn>
                                            <p:tgtEl>
                                              <p:spTgt spid="41"/>
                                            </p:tgtEl>
                                            <p:attrNameLst>
                                              <p:attrName>style.visibility</p:attrName>
                                            </p:attrNameLst>
                                          </p:cBhvr>
                                          <p:to>
                                            <p:strVal val="visible"/>
                                          </p:to>
                                        </p:set>
                                        <p:anim calcmode="lin" valueType="num">
                                          <p:cBhvr additive="base">
                                            <p:cTn id="63" dur="500"/>
                                            <p:tgtEl>
                                              <p:spTgt spid="41"/>
                                            </p:tgtEl>
                                            <p:attrNameLst>
                                              <p:attrName>ppt_x</p:attrName>
                                            </p:attrNameLst>
                                          </p:cBhvr>
                                          <p:tavLst>
                                            <p:tav tm="0">
                                              <p:val>
                                                <p:strVal val="#ppt_x-#ppt_w*1.125000"/>
                                              </p:val>
                                            </p:tav>
                                            <p:tav tm="100000">
                                              <p:val>
                                                <p:strVal val="#ppt_x"/>
                                              </p:val>
                                            </p:tav>
                                          </p:tavLst>
                                        </p:anim>
                                        <p:animEffect transition="in" filter="wipe(right)">
                                          <p:cBhvr>
                                            <p:cTn id="64" dur="500"/>
                                            <p:tgtEl>
                                              <p:spTgt spid="41"/>
                                            </p:tgtEl>
                                          </p:cBhvr>
                                        </p:animEffect>
                                      </p:childTnLst>
                                    </p:cTn>
                                  </p:par>
                                </p:childTnLst>
                              </p:cTn>
                            </p:par>
                            <p:par>
                              <p:cTn id="65" fill="hold">
                                <p:stCondLst>
                                  <p:cond delay="7150"/>
                                </p:stCondLst>
                                <p:childTnLst>
                                  <p:par>
                                    <p:cTn id="66" presetID="2" presetClass="entr" presetSubtype="4" fill="hold" nodeType="afterEffect">
                                      <p:stCondLst>
                                        <p:cond delay="0"/>
                                      </p:stCondLst>
                                      <p:childTnLst>
                                        <p:set>
                                          <p:cBhvr>
                                            <p:cTn id="67" dur="1" fill="hold">
                                              <p:stCondLst>
                                                <p:cond delay="0"/>
                                              </p:stCondLst>
                                            </p:cTn>
                                            <p:tgtEl>
                                              <p:spTgt spid="89"/>
                                            </p:tgtEl>
                                            <p:attrNameLst>
                                              <p:attrName>style.visibility</p:attrName>
                                            </p:attrNameLst>
                                          </p:cBhvr>
                                          <p:to>
                                            <p:strVal val="visible"/>
                                          </p:to>
                                        </p:set>
                                        <p:anim calcmode="lin" valueType="num">
                                          <p:cBhvr additive="base">
                                            <p:cTn id="68" dur="500" fill="hold"/>
                                            <p:tgtEl>
                                              <p:spTgt spid="89"/>
                                            </p:tgtEl>
                                            <p:attrNameLst>
                                              <p:attrName>ppt_x</p:attrName>
                                            </p:attrNameLst>
                                          </p:cBhvr>
                                          <p:tavLst>
                                            <p:tav tm="0">
                                              <p:val>
                                                <p:strVal val="#ppt_x"/>
                                              </p:val>
                                            </p:tav>
                                            <p:tav tm="100000">
                                              <p:val>
                                                <p:strVal val="#ppt_x"/>
                                              </p:val>
                                            </p:tav>
                                          </p:tavLst>
                                        </p:anim>
                                        <p:anim calcmode="lin" valueType="num">
                                          <p:cBhvr additive="base">
                                            <p:cTn id="69" dur="500" fill="hold"/>
                                            <p:tgtEl>
                                              <p:spTgt spid="89"/>
                                            </p:tgtEl>
                                            <p:attrNameLst>
                                              <p:attrName>ppt_y</p:attrName>
                                            </p:attrNameLst>
                                          </p:cBhvr>
                                          <p:tavLst>
                                            <p:tav tm="0">
                                              <p:val>
                                                <p:strVal val="1+#ppt_h/2"/>
                                              </p:val>
                                            </p:tav>
                                            <p:tav tm="100000">
                                              <p:val>
                                                <p:strVal val="#ppt_y"/>
                                              </p:val>
                                            </p:tav>
                                          </p:tavLst>
                                        </p:anim>
                                      </p:childTnLst>
                                    </p:cTn>
                                  </p:par>
                                  <p:par>
                                    <p:cTn id="70" presetID="2" presetClass="entr" presetSubtype="4" fill="hold" grpId="0" nodeType="withEffect">
                                      <p:stCondLst>
                                        <p:cond delay="0"/>
                                      </p:stCondLst>
                                      <p:childTnLst>
                                        <p:set>
                                          <p:cBhvr>
                                            <p:cTn id="71" dur="1" fill="hold">
                                              <p:stCondLst>
                                                <p:cond delay="0"/>
                                              </p:stCondLst>
                                            </p:cTn>
                                            <p:tgtEl>
                                              <p:spTgt spid="97"/>
                                            </p:tgtEl>
                                            <p:attrNameLst>
                                              <p:attrName>style.visibility</p:attrName>
                                            </p:attrNameLst>
                                          </p:cBhvr>
                                          <p:to>
                                            <p:strVal val="visible"/>
                                          </p:to>
                                        </p:set>
                                        <p:anim calcmode="lin" valueType="num">
                                          <p:cBhvr additive="base">
                                            <p:cTn id="72" dur="500" fill="hold"/>
                                            <p:tgtEl>
                                              <p:spTgt spid="97"/>
                                            </p:tgtEl>
                                            <p:attrNameLst>
                                              <p:attrName>ppt_x</p:attrName>
                                            </p:attrNameLst>
                                          </p:cBhvr>
                                          <p:tavLst>
                                            <p:tav tm="0">
                                              <p:val>
                                                <p:strVal val="#ppt_x"/>
                                              </p:val>
                                            </p:tav>
                                            <p:tav tm="100000">
                                              <p:val>
                                                <p:strVal val="#ppt_x"/>
                                              </p:val>
                                            </p:tav>
                                          </p:tavLst>
                                        </p:anim>
                                        <p:anim calcmode="lin" valueType="num">
                                          <p:cBhvr additive="base">
                                            <p:cTn id="73" dur="500" fill="hold"/>
                                            <p:tgtEl>
                                              <p:spTgt spid="97"/>
                                            </p:tgtEl>
                                            <p:attrNameLst>
                                              <p:attrName>ppt_y</p:attrName>
                                            </p:attrNameLst>
                                          </p:cBhvr>
                                          <p:tavLst>
                                            <p:tav tm="0">
                                              <p:val>
                                                <p:strVal val="1+#ppt_h/2"/>
                                              </p:val>
                                            </p:tav>
                                            <p:tav tm="100000">
                                              <p:val>
                                                <p:strVal val="#ppt_y"/>
                                              </p:val>
                                            </p:tav>
                                          </p:tavLst>
                                        </p:anim>
                                      </p:childTnLst>
                                    </p:cTn>
                                  </p:par>
                                  <p:par>
                                    <p:cTn id="74" presetID="2" presetClass="entr" presetSubtype="4" fill="hold" grpId="0" nodeType="withEffect">
                                      <p:stCondLst>
                                        <p:cond delay="0"/>
                                      </p:stCondLst>
                                      <p:childTnLst>
                                        <p:set>
                                          <p:cBhvr>
                                            <p:cTn id="75" dur="1" fill="hold">
                                              <p:stCondLst>
                                                <p:cond delay="0"/>
                                              </p:stCondLst>
                                            </p:cTn>
                                            <p:tgtEl>
                                              <p:spTgt spid="101"/>
                                            </p:tgtEl>
                                            <p:attrNameLst>
                                              <p:attrName>style.visibility</p:attrName>
                                            </p:attrNameLst>
                                          </p:cBhvr>
                                          <p:to>
                                            <p:strVal val="visible"/>
                                          </p:to>
                                        </p:set>
                                        <p:anim calcmode="lin" valueType="num">
                                          <p:cBhvr additive="base">
                                            <p:cTn id="76" dur="500" fill="hold"/>
                                            <p:tgtEl>
                                              <p:spTgt spid="101"/>
                                            </p:tgtEl>
                                            <p:attrNameLst>
                                              <p:attrName>ppt_x</p:attrName>
                                            </p:attrNameLst>
                                          </p:cBhvr>
                                          <p:tavLst>
                                            <p:tav tm="0">
                                              <p:val>
                                                <p:strVal val="#ppt_x"/>
                                              </p:val>
                                            </p:tav>
                                            <p:tav tm="100000">
                                              <p:val>
                                                <p:strVal val="#ppt_x"/>
                                              </p:val>
                                            </p:tav>
                                          </p:tavLst>
                                        </p:anim>
                                        <p:anim calcmode="lin" valueType="num">
                                          <p:cBhvr additive="base">
                                            <p:cTn id="77" dur="500" fill="hold"/>
                                            <p:tgtEl>
                                              <p:spTgt spid="101"/>
                                            </p:tgtEl>
                                            <p:attrNameLst>
                                              <p:attrName>ppt_y</p:attrName>
                                            </p:attrNameLst>
                                          </p:cBhvr>
                                          <p:tavLst>
                                            <p:tav tm="0">
                                              <p:val>
                                                <p:strVal val="1+#ppt_h/2"/>
                                              </p:val>
                                            </p:tav>
                                            <p:tav tm="100000">
                                              <p:val>
                                                <p:strVal val="#ppt_y"/>
                                              </p:val>
                                            </p:tav>
                                          </p:tavLst>
                                        </p:anim>
                                      </p:childTnLst>
                                    </p:cTn>
                                  </p:par>
                                  <p:par>
                                    <p:cTn id="78" presetID="2" presetClass="entr" presetSubtype="4" fill="hold" nodeType="withEffect">
                                      <p:stCondLst>
                                        <p:cond delay="0"/>
                                      </p:stCondLst>
                                      <p:childTnLst>
                                        <p:set>
                                          <p:cBhvr>
                                            <p:cTn id="79" dur="1" fill="hold">
                                              <p:stCondLst>
                                                <p:cond delay="0"/>
                                              </p:stCondLst>
                                            </p:cTn>
                                            <p:tgtEl>
                                              <p:spTgt spid="98"/>
                                            </p:tgtEl>
                                            <p:attrNameLst>
                                              <p:attrName>style.visibility</p:attrName>
                                            </p:attrNameLst>
                                          </p:cBhvr>
                                          <p:to>
                                            <p:strVal val="visible"/>
                                          </p:to>
                                        </p:set>
                                        <p:anim calcmode="lin" valueType="num">
                                          <p:cBhvr additive="base">
                                            <p:cTn id="80" dur="500" fill="hold"/>
                                            <p:tgtEl>
                                              <p:spTgt spid="98"/>
                                            </p:tgtEl>
                                            <p:attrNameLst>
                                              <p:attrName>ppt_x</p:attrName>
                                            </p:attrNameLst>
                                          </p:cBhvr>
                                          <p:tavLst>
                                            <p:tav tm="0">
                                              <p:val>
                                                <p:strVal val="#ppt_x"/>
                                              </p:val>
                                            </p:tav>
                                            <p:tav tm="100000">
                                              <p:val>
                                                <p:strVal val="#ppt_x"/>
                                              </p:val>
                                            </p:tav>
                                          </p:tavLst>
                                        </p:anim>
                                        <p:anim calcmode="lin" valueType="num">
                                          <p:cBhvr additive="base">
                                            <p:cTn id="81" dur="500" fill="hold"/>
                                            <p:tgtEl>
                                              <p:spTgt spid="98"/>
                                            </p:tgtEl>
                                            <p:attrNameLst>
                                              <p:attrName>ppt_y</p:attrName>
                                            </p:attrNameLst>
                                          </p:cBhvr>
                                          <p:tavLst>
                                            <p:tav tm="0">
                                              <p:val>
                                                <p:strVal val="1+#ppt_h/2"/>
                                              </p:val>
                                            </p:tav>
                                            <p:tav tm="100000">
                                              <p:val>
                                                <p:strVal val="#ppt_y"/>
                                              </p:val>
                                            </p:tav>
                                          </p:tavLst>
                                        </p:anim>
                                      </p:childTnLst>
                                    </p:cTn>
                                  </p:par>
                                  <p:par>
                                    <p:cTn id="82" presetID="2" presetClass="entr" presetSubtype="4" fill="hold" nodeType="withEffect">
                                      <p:stCondLst>
                                        <p:cond delay="0"/>
                                      </p:stCondLst>
                                      <p:childTnLst>
                                        <p:set>
                                          <p:cBhvr>
                                            <p:cTn id="83" dur="1" fill="hold">
                                              <p:stCondLst>
                                                <p:cond delay="0"/>
                                              </p:stCondLst>
                                            </p:cTn>
                                            <p:tgtEl>
                                              <p:spTgt spid="102"/>
                                            </p:tgtEl>
                                            <p:attrNameLst>
                                              <p:attrName>style.visibility</p:attrName>
                                            </p:attrNameLst>
                                          </p:cBhvr>
                                          <p:to>
                                            <p:strVal val="visible"/>
                                          </p:to>
                                        </p:set>
                                        <p:anim calcmode="lin" valueType="num">
                                          <p:cBhvr additive="base">
                                            <p:cTn id="84" dur="500" fill="hold"/>
                                            <p:tgtEl>
                                              <p:spTgt spid="102"/>
                                            </p:tgtEl>
                                            <p:attrNameLst>
                                              <p:attrName>ppt_x</p:attrName>
                                            </p:attrNameLst>
                                          </p:cBhvr>
                                          <p:tavLst>
                                            <p:tav tm="0">
                                              <p:val>
                                                <p:strVal val="#ppt_x"/>
                                              </p:val>
                                            </p:tav>
                                            <p:tav tm="100000">
                                              <p:val>
                                                <p:strVal val="#ppt_x"/>
                                              </p:val>
                                            </p:tav>
                                          </p:tavLst>
                                        </p:anim>
                                        <p:anim calcmode="lin" valueType="num">
                                          <p:cBhvr additive="base">
                                            <p:cTn id="85" dur="500" fill="hold"/>
                                            <p:tgtEl>
                                              <p:spTgt spid="102"/>
                                            </p:tgtEl>
                                            <p:attrNameLst>
                                              <p:attrName>ppt_y</p:attrName>
                                            </p:attrNameLst>
                                          </p:cBhvr>
                                          <p:tavLst>
                                            <p:tav tm="0">
                                              <p:val>
                                                <p:strVal val="1+#ppt_h/2"/>
                                              </p:val>
                                            </p:tav>
                                            <p:tav tm="100000">
                                              <p:val>
                                                <p:strVal val="#ppt_y"/>
                                              </p:val>
                                            </p:tav>
                                          </p:tavLst>
                                        </p:anim>
                                      </p:childTnLst>
                                    </p:cTn>
                                  </p:par>
                                </p:childTnLst>
                              </p:cTn>
                            </p:par>
                            <p:par>
                              <p:cTn id="86" fill="hold">
                                <p:stCondLst>
                                  <p:cond delay="7650"/>
                                </p:stCondLst>
                                <p:childTnLst>
                                  <p:par>
                                    <p:cTn id="87" presetID="22" presetClass="entr" presetSubtype="8" fill="hold" nodeType="afterEffect">
                                      <p:stCondLst>
                                        <p:cond delay="0"/>
                                      </p:stCondLst>
                                      <p:childTnLst>
                                        <p:set>
                                          <p:cBhvr>
                                            <p:cTn id="88" dur="1" fill="hold">
                                              <p:stCondLst>
                                                <p:cond delay="0"/>
                                              </p:stCondLst>
                                            </p:cTn>
                                            <p:tgtEl>
                                              <p:spTgt spid="107"/>
                                            </p:tgtEl>
                                            <p:attrNameLst>
                                              <p:attrName>style.visibility</p:attrName>
                                            </p:attrNameLst>
                                          </p:cBhvr>
                                          <p:to>
                                            <p:strVal val="visible"/>
                                          </p:to>
                                        </p:set>
                                        <p:animEffect transition="in" filter="wipe(left)">
                                          <p:cBhvr>
                                            <p:cTn id="89" dur="250"/>
                                            <p:tgtEl>
                                              <p:spTgt spid="107"/>
                                            </p:tgtEl>
                                          </p:cBhvr>
                                        </p:animEffect>
                                      </p:childTnLst>
                                    </p:cTn>
                                  </p:par>
                                </p:childTnLst>
                              </p:cTn>
                            </p:par>
                            <p:par>
                              <p:cTn id="90" fill="hold">
                                <p:stCondLst>
                                  <p:cond delay="7900"/>
                                </p:stCondLst>
                                <p:childTnLst>
                                  <p:par>
                                    <p:cTn id="91" presetID="22" presetClass="entr" presetSubtype="8" fill="hold" nodeType="afterEffect">
                                      <p:stCondLst>
                                        <p:cond delay="0"/>
                                      </p:stCondLst>
                                      <p:childTnLst>
                                        <p:set>
                                          <p:cBhvr>
                                            <p:cTn id="92" dur="1" fill="hold">
                                              <p:stCondLst>
                                                <p:cond delay="0"/>
                                              </p:stCondLst>
                                            </p:cTn>
                                            <p:tgtEl>
                                              <p:spTgt spid="110"/>
                                            </p:tgtEl>
                                            <p:attrNameLst>
                                              <p:attrName>style.visibility</p:attrName>
                                            </p:attrNameLst>
                                          </p:cBhvr>
                                          <p:to>
                                            <p:strVal val="visible"/>
                                          </p:to>
                                        </p:set>
                                        <p:animEffect transition="in" filter="wipe(left)">
                                          <p:cBhvr>
                                            <p:cTn id="93" dur="250"/>
                                            <p:tgtEl>
                                              <p:spTgt spid="110"/>
                                            </p:tgtEl>
                                          </p:cBhvr>
                                        </p:animEffect>
                                      </p:childTnLst>
                                    </p:cTn>
                                  </p:par>
                                </p:childTnLst>
                              </p:cTn>
                            </p:par>
                            <p:par>
                              <p:cTn id="94" fill="hold">
                                <p:stCondLst>
                                  <p:cond delay="8150"/>
                                </p:stCondLst>
                                <p:childTnLst>
                                  <p:par>
                                    <p:cTn id="95" presetID="22" presetClass="entr" presetSubtype="8" fill="hold" nodeType="afterEffect">
                                      <p:stCondLst>
                                        <p:cond delay="0"/>
                                      </p:stCondLst>
                                      <p:childTnLst>
                                        <p:set>
                                          <p:cBhvr>
                                            <p:cTn id="96" dur="1" fill="hold">
                                              <p:stCondLst>
                                                <p:cond delay="0"/>
                                              </p:stCondLst>
                                            </p:cTn>
                                            <p:tgtEl>
                                              <p:spTgt spid="113"/>
                                            </p:tgtEl>
                                            <p:attrNameLst>
                                              <p:attrName>style.visibility</p:attrName>
                                            </p:attrNameLst>
                                          </p:cBhvr>
                                          <p:to>
                                            <p:strVal val="visible"/>
                                          </p:to>
                                        </p:set>
                                        <p:animEffect transition="in" filter="wipe(left)">
                                          <p:cBhvr>
                                            <p:cTn id="97" dur="250"/>
                                            <p:tgtEl>
                                              <p:spTgt spid="113"/>
                                            </p:tgtEl>
                                          </p:cBhvr>
                                        </p:animEffect>
                                      </p:childTnLst>
                                    </p:cTn>
                                  </p:par>
                                </p:childTnLst>
                              </p:cTn>
                            </p:par>
                            <p:par>
                              <p:cTn id="98" fill="hold">
                                <p:stCondLst>
                                  <p:cond delay="8400"/>
                                </p:stCondLst>
                                <p:childTnLst>
                                  <p:par>
                                    <p:cTn id="99" presetID="22" presetClass="entr" presetSubtype="8" fill="hold" nodeType="afterEffect">
                                      <p:stCondLst>
                                        <p:cond delay="0"/>
                                      </p:stCondLst>
                                      <p:childTnLst>
                                        <p:set>
                                          <p:cBhvr>
                                            <p:cTn id="100" dur="1" fill="hold">
                                              <p:stCondLst>
                                                <p:cond delay="0"/>
                                              </p:stCondLst>
                                            </p:cTn>
                                            <p:tgtEl>
                                              <p:spTgt spid="116"/>
                                            </p:tgtEl>
                                            <p:attrNameLst>
                                              <p:attrName>style.visibility</p:attrName>
                                            </p:attrNameLst>
                                          </p:cBhvr>
                                          <p:to>
                                            <p:strVal val="visible"/>
                                          </p:to>
                                        </p:set>
                                        <p:animEffect transition="in" filter="wipe(left)">
                                          <p:cBhvr>
                                            <p:cTn id="101" dur="250"/>
                                            <p:tgtEl>
                                              <p:spTgt spid="116"/>
                                            </p:tgtEl>
                                          </p:cBhvr>
                                        </p:animEffect>
                                      </p:childTnLst>
                                    </p:cTn>
                                  </p:par>
                                </p:childTnLst>
                              </p:cTn>
                            </p:par>
                            <p:par>
                              <p:cTn id="102" fill="hold">
                                <p:stCondLst>
                                  <p:cond delay="8650"/>
                                </p:stCondLst>
                                <p:childTnLst>
                                  <p:par>
                                    <p:cTn id="103" presetID="22" presetClass="entr" presetSubtype="8" fill="hold" nodeType="afterEffect">
                                      <p:stCondLst>
                                        <p:cond delay="0"/>
                                      </p:stCondLst>
                                      <p:childTnLst>
                                        <p:set>
                                          <p:cBhvr>
                                            <p:cTn id="104" dur="1" fill="hold">
                                              <p:stCondLst>
                                                <p:cond delay="0"/>
                                              </p:stCondLst>
                                            </p:cTn>
                                            <p:tgtEl>
                                              <p:spTgt spid="119"/>
                                            </p:tgtEl>
                                            <p:attrNameLst>
                                              <p:attrName>style.visibility</p:attrName>
                                            </p:attrNameLst>
                                          </p:cBhvr>
                                          <p:to>
                                            <p:strVal val="visible"/>
                                          </p:to>
                                        </p:set>
                                        <p:animEffect transition="in" filter="wipe(left)">
                                          <p:cBhvr>
                                            <p:cTn id="105" dur="25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88" grpId="0"/>
          <p:bldP spid="97" grpId="0" animBg="1"/>
          <p:bldP spid="101" grpId="0" animBg="1"/>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0" y="0"/>
            <a:ext cx="3158836" cy="5143500"/>
          </a:xfrm>
          <a:prstGeom prst="rect">
            <a:avLst/>
          </a:prstGeom>
          <a:gradFill>
            <a:gsLst>
              <a:gs pos="0">
                <a:srgbClr val="368044"/>
              </a:gs>
              <a:gs pos="100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a:off x="2215110" y="1530862"/>
            <a:ext cx="1904547" cy="1904547"/>
          </a:xfrm>
          <a:prstGeom prst="pie">
            <a:avLst>
              <a:gd name="adj1" fmla="val 5388125"/>
              <a:gd name="adj2" fmla="val 1620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8" name="组合 7"/>
          <p:cNvGrpSpPr/>
          <p:nvPr/>
        </p:nvGrpSpPr>
        <p:grpSpPr>
          <a:xfrm>
            <a:off x="2294342" y="1605460"/>
            <a:ext cx="1755350" cy="1755350"/>
            <a:chOff x="4179570" y="1588770"/>
            <a:chExt cx="2735580" cy="2735580"/>
          </a:xfrm>
        </p:grpSpPr>
        <p:sp>
          <p:nvSpPr>
            <p:cNvPr id="10" name="椭圆 9"/>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1" name="椭圆 10"/>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4800" dirty="0" smtClean="0">
                  <a:solidFill>
                    <a:srgbClr val="368044"/>
                  </a:solidFill>
                </a:rPr>
                <a:t>目录</a:t>
              </a:r>
              <a:endParaRPr lang="zh-CN" altLang="en-US" sz="4800" dirty="0">
                <a:solidFill>
                  <a:srgbClr val="368044"/>
                </a:solidFill>
              </a:endParaRPr>
            </a:p>
          </p:txBody>
        </p:sp>
      </p:grpSp>
      <p:pic>
        <p:nvPicPr>
          <p:cNvPr id="12" name="图片 11"/>
          <p:cNvPicPr>
            <a:picLocks noChangeAspect="1"/>
          </p:cNvPicPr>
          <p:nvPr/>
        </p:nvPicPr>
        <p:blipFill rotWithShape="1">
          <a:blip r:embed="rId2"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a:off x="4391776" y="259967"/>
            <a:ext cx="45719" cy="4623567"/>
          </a:xfrm>
          <a:prstGeom prst="rect">
            <a:avLst/>
          </a:prstGeom>
          <a:effectLst>
            <a:outerShdw blurRad="76200" dist="50800" dir="4140000" sx="99000" sy="99000" algn="ctr" rotWithShape="0">
              <a:srgbClr val="000000">
                <a:alpha val="94000"/>
              </a:srgbClr>
            </a:outerShdw>
          </a:effectLst>
        </p:spPr>
      </p:pic>
      <p:grpSp>
        <p:nvGrpSpPr>
          <p:cNvPr id="13" name="组合 12"/>
          <p:cNvGrpSpPr/>
          <p:nvPr/>
        </p:nvGrpSpPr>
        <p:grpSpPr>
          <a:xfrm>
            <a:off x="5285752" y="1176654"/>
            <a:ext cx="2525486" cy="461665"/>
            <a:chOff x="7047666" y="1942356"/>
            <a:chExt cx="3367313" cy="615553"/>
          </a:xfrm>
        </p:grpSpPr>
        <p:grpSp>
          <p:nvGrpSpPr>
            <p:cNvPr id="14" name="组合 13"/>
            <p:cNvGrpSpPr/>
            <p:nvPr/>
          </p:nvGrpSpPr>
          <p:grpSpPr>
            <a:xfrm>
              <a:off x="7047666" y="1942356"/>
              <a:ext cx="551542" cy="615553"/>
              <a:chOff x="4519974" y="1762722"/>
              <a:chExt cx="551542" cy="615553"/>
            </a:xfrm>
          </p:grpSpPr>
          <p:sp>
            <p:nvSpPr>
              <p:cNvPr id="16" name="圆角矩形 15"/>
              <p:cNvSpPr/>
              <p:nvPr/>
            </p:nvSpPr>
            <p:spPr>
              <a:xfrm>
                <a:off x="4519974" y="1830139"/>
                <a:ext cx="551542" cy="449943"/>
              </a:xfrm>
              <a:prstGeom prst="roundRect">
                <a:avLst/>
              </a:prstGeom>
              <a:gradFill>
                <a:gsLst>
                  <a:gs pos="0">
                    <a:srgbClr val="368044"/>
                  </a:gs>
                  <a:gs pos="99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文本框 16"/>
              <p:cNvSpPr txBox="1"/>
              <p:nvPr/>
            </p:nvSpPr>
            <p:spPr>
              <a:xfrm>
                <a:off x="4576770"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1</a:t>
                </a:r>
                <a:endParaRPr lang="zh-CN" altLang="en-US" sz="2400" dirty="0">
                  <a:solidFill>
                    <a:schemeClr val="bg1"/>
                  </a:solidFill>
                  <a:latin typeface="+mj-ea"/>
                  <a:ea typeface="+mj-ea"/>
                </a:endParaRPr>
              </a:p>
            </p:txBody>
          </p:sp>
        </p:grpSp>
        <p:sp>
          <p:nvSpPr>
            <p:cNvPr id="15" name="圆角矩形 14"/>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grpSp>
        <p:nvGrpSpPr>
          <p:cNvPr id="18" name="组合 17"/>
          <p:cNvGrpSpPr/>
          <p:nvPr/>
        </p:nvGrpSpPr>
        <p:grpSpPr>
          <a:xfrm>
            <a:off x="5285752" y="1766924"/>
            <a:ext cx="2525486" cy="461665"/>
            <a:chOff x="7047666" y="1942356"/>
            <a:chExt cx="3367313" cy="615553"/>
          </a:xfrm>
        </p:grpSpPr>
        <p:grpSp>
          <p:nvGrpSpPr>
            <p:cNvPr id="19" name="组合 18"/>
            <p:cNvGrpSpPr/>
            <p:nvPr/>
          </p:nvGrpSpPr>
          <p:grpSpPr>
            <a:xfrm>
              <a:off x="7047666" y="1942356"/>
              <a:ext cx="551542" cy="615553"/>
              <a:chOff x="4519974" y="1762722"/>
              <a:chExt cx="551542" cy="615553"/>
            </a:xfrm>
          </p:grpSpPr>
          <p:sp>
            <p:nvSpPr>
              <p:cNvPr id="21" name="圆角矩形 20"/>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文本框 21"/>
              <p:cNvSpPr txBox="1"/>
              <p:nvPr/>
            </p:nvSpPr>
            <p:spPr>
              <a:xfrm>
                <a:off x="4576770"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2</a:t>
                </a:r>
                <a:endParaRPr lang="zh-CN" altLang="en-US" sz="2400" dirty="0">
                  <a:solidFill>
                    <a:schemeClr val="bg1"/>
                  </a:solidFill>
                  <a:latin typeface="+mj-ea"/>
                  <a:ea typeface="+mj-ea"/>
                </a:endParaRPr>
              </a:p>
            </p:txBody>
          </p:sp>
        </p:grpSp>
        <p:sp>
          <p:nvSpPr>
            <p:cNvPr id="20" name="圆角矩形 19"/>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grpSp>
        <p:nvGrpSpPr>
          <p:cNvPr id="23" name="组合 22"/>
          <p:cNvGrpSpPr/>
          <p:nvPr/>
        </p:nvGrpSpPr>
        <p:grpSpPr>
          <a:xfrm>
            <a:off x="5285752" y="2357193"/>
            <a:ext cx="2525485" cy="461665"/>
            <a:chOff x="7047666" y="1942356"/>
            <a:chExt cx="3367313" cy="615553"/>
          </a:xfrm>
        </p:grpSpPr>
        <p:grpSp>
          <p:nvGrpSpPr>
            <p:cNvPr id="24" name="组合 23"/>
            <p:cNvGrpSpPr/>
            <p:nvPr/>
          </p:nvGrpSpPr>
          <p:grpSpPr>
            <a:xfrm>
              <a:off x="7047666" y="1942356"/>
              <a:ext cx="551542" cy="615553"/>
              <a:chOff x="4519974" y="1762722"/>
              <a:chExt cx="551542" cy="615553"/>
            </a:xfrm>
          </p:grpSpPr>
          <p:sp>
            <p:nvSpPr>
              <p:cNvPr id="26" name="圆角矩形 25"/>
              <p:cNvSpPr/>
              <p:nvPr/>
            </p:nvSpPr>
            <p:spPr>
              <a:xfrm>
                <a:off x="4519974" y="1830139"/>
                <a:ext cx="551542" cy="449943"/>
              </a:xfrm>
              <a:prstGeom prst="roundRect">
                <a:avLst/>
              </a:prstGeom>
              <a:gradFill>
                <a:gsLst>
                  <a:gs pos="0">
                    <a:srgbClr val="368044"/>
                  </a:gs>
                  <a:gs pos="99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文本框 26"/>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3</a:t>
                </a:r>
                <a:endParaRPr lang="zh-CN" altLang="en-US" sz="2400" dirty="0">
                  <a:solidFill>
                    <a:schemeClr val="bg1"/>
                  </a:solidFill>
                  <a:latin typeface="+mj-ea"/>
                  <a:ea typeface="+mj-ea"/>
                </a:endParaRPr>
              </a:p>
            </p:txBody>
          </p:sp>
        </p:grpSp>
        <p:sp>
          <p:nvSpPr>
            <p:cNvPr id="25" name="圆角矩形 24"/>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grpSp>
        <p:nvGrpSpPr>
          <p:cNvPr id="28" name="组合 27"/>
          <p:cNvGrpSpPr/>
          <p:nvPr/>
        </p:nvGrpSpPr>
        <p:grpSpPr>
          <a:xfrm>
            <a:off x="5285752" y="2947463"/>
            <a:ext cx="2525485" cy="461665"/>
            <a:chOff x="7047666" y="1942356"/>
            <a:chExt cx="3367313" cy="615553"/>
          </a:xfrm>
        </p:grpSpPr>
        <p:grpSp>
          <p:nvGrpSpPr>
            <p:cNvPr id="29" name="组合 28"/>
            <p:cNvGrpSpPr/>
            <p:nvPr/>
          </p:nvGrpSpPr>
          <p:grpSpPr>
            <a:xfrm>
              <a:off x="7047666" y="1942356"/>
              <a:ext cx="551542" cy="615553"/>
              <a:chOff x="4519974" y="1762722"/>
              <a:chExt cx="551542" cy="615553"/>
            </a:xfrm>
          </p:grpSpPr>
          <p:sp>
            <p:nvSpPr>
              <p:cNvPr id="31" name="圆角矩形 30"/>
              <p:cNvSpPr/>
              <p:nvPr/>
            </p:nvSpPr>
            <p:spPr>
              <a:xfrm>
                <a:off x="4519974" y="1830139"/>
                <a:ext cx="551542" cy="449943"/>
              </a:xfrm>
              <a:prstGeom prst="roundRect">
                <a:avLst/>
              </a:prstGeom>
              <a:gradFill>
                <a:gsLst>
                  <a:gs pos="0">
                    <a:srgbClr val="368044"/>
                  </a:gs>
                  <a:gs pos="99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文本框 31"/>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4</a:t>
                </a:r>
                <a:endParaRPr lang="zh-CN" altLang="en-US" sz="2400" dirty="0">
                  <a:solidFill>
                    <a:schemeClr val="bg1"/>
                  </a:solidFill>
                  <a:latin typeface="+mj-ea"/>
                  <a:ea typeface="+mj-ea"/>
                </a:endParaRPr>
              </a:p>
            </p:txBody>
          </p:sp>
        </p:grpSp>
        <p:sp>
          <p:nvSpPr>
            <p:cNvPr id="30" name="圆角矩形 29"/>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grpSp>
        <p:nvGrpSpPr>
          <p:cNvPr id="33" name="组合 32"/>
          <p:cNvGrpSpPr/>
          <p:nvPr/>
        </p:nvGrpSpPr>
        <p:grpSpPr>
          <a:xfrm>
            <a:off x="5285752" y="3537731"/>
            <a:ext cx="2525485" cy="461665"/>
            <a:chOff x="7047666" y="1942356"/>
            <a:chExt cx="3367313" cy="615553"/>
          </a:xfrm>
        </p:grpSpPr>
        <p:grpSp>
          <p:nvGrpSpPr>
            <p:cNvPr id="34" name="组合 33"/>
            <p:cNvGrpSpPr/>
            <p:nvPr/>
          </p:nvGrpSpPr>
          <p:grpSpPr>
            <a:xfrm>
              <a:off x="7047666" y="1942356"/>
              <a:ext cx="551542" cy="615553"/>
              <a:chOff x="4519974" y="1762722"/>
              <a:chExt cx="551542" cy="615553"/>
            </a:xfrm>
          </p:grpSpPr>
          <p:sp>
            <p:nvSpPr>
              <p:cNvPr id="36" name="圆角矩形 35"/>
              <p:cNvSpPr/>
              <p:nvPr/>
            </p:nvSpPr>
            <p:spPr>
              <a:xfrm>
                <a:off x="4519974" y="1830139"/>
                <a:ext cx="551542" cy="449943"/>
              </a:xfrm>
              <a:prstGeom prst="roundRect">
                <a:avLst/>
              </a:prstGeom>
              <a:gradFill>
                <a:gsLst>
                  <a:gs pos="0">
                    <a:srgbClr val="368044"/>
                  </a:gs>
                  <a:gs pos="99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文本框 36"/>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5</a:t>
                </a:r>
                <a:endParaRPr lang="zh-CN" altLang="en-US" sz="2400" dirty="0">
                  <a:solidFill>
                    <a:schemeClr val="bg1"/>
                  </a:solidFill>
                  <a:latin typeface="+mj-ea"/>
                  <a:ea typeface="+mj-ea"/>
                </a:endParaRPr>
              </a:p>
            </p:txBody>
          </p:sp>
        </p:grpSp>
        <p:sp>
          <p:nvSpPr>
            <p:cNvPr id="35" name="圆角矩形 34"/>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1949504699"/>
      </p:ext>
    </p:extLst>
  </p:cSld>
  <p:clrMapOvr>
    <a:masterClrMapping/>
  </p:clrMapOvr>
  <mc:AlternateContent xmlns:mc="http://schemas.openxmlformats.org/markup-compatibility/2006" xmlns:p14="http://schemas.microsoft.com/office/powerpoint/2010/main">
    <mc:Choice Requires="p14">
      <p:transition spd="slow" p14:dur="900" advTm="0">
        <p14:warp dir="in"/>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75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14:bounceEnd="56000">
                                          <p:cBhvr additive="base">
                                            <p:cTn id="23" dur="750" fill="hold"/>
                                            <p:tgtEl>
                                              <p:spTgt spid="13"/>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14:presetBounceEnd="56000">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14:bounceEnd="56000">
                                          <p:cBhvr additive="base">
                                            <p:cTn id="29" dur="750" fill="hold"/>
                                            <p:tgtEl>
                                              <p:spTgt spid="18"/>
                                            </p:tgtEl>
                                            <p:attrNameLst>
                                              <p:attrName>ppt_x</p:attrName>
                                            </p:attrNameLst>
                                          </p:cBhvr>
                                          <p:tavLst>
                                            <p:tav tm="0">
                                              <p:val>
                                                <p:strVal val="1+#ppt_w/2"/>
                                              </p:val>
                                            </p:tav>
                                            <p:tav tm="100000">
                                              <p:val>
                                                <p:strVal val="#ppt_x"/>
                                              </p:val>
                                            </p:tav>
                                          </p:tavLst>
                                        </p:anim>
                                        <p:anim calcmode="lin" valueType="num" p14:bounceEnd="56000">
                                          <p:cBhvr additive="base">
                                            <p:cTn id="30" dur="75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14:presetBounceEnd="56000">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14:bounceEnd="56000">
                                          <p:cBhvr additive="base">
                                            <p:cTn id="35" dur="750" fill="hold"/>
                                            <p:tgtEl>
                                              <p:spTgt spid="23"/>
                                            </p:tgtEl>
                                            <p:attrNameLst>
                                              <p:attrName>ppt_x</p:attrName>
                                            </p:attrNameLst>
                                          </p:cBhvr>
                                          <p:tavLst>
                                            <p:tav tm="0">
                                              <p:val>
                                                <p:strVal val="1+#ppt_w/2"/>
                                              </p:val>
                                            </p:tav>
                                            <p:tav tm="100000">
                                              <p:val>
                                                <p:strVal val="#ppt_x"/>
                                              </p:val>
                                            </p:tav>
                                          </p:tavLst>
                                        </p:anim>
                                        <p:anim calcmode="lin" valueType="num" p14:bounceEnd="56000">
                                          <p:cBhvr additive="base">
                                            <p:cTn id="36" dur="75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14:presetBounceEnd="56000">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14:bounceEnd="56000">
                                          <p:cBhvr additive="base">
                                            <p:cTn id="41" dur="750" fill="hold"/>
                                            <p:tgtEl>
                                              <p:spTgt spid="28"/>
                                            </p:tgtEl>
                                            <p:attrNameLst>
                                              <p:attrName>ppt_x</p:attrName>
                                            </p:attrNameLst>
                                          </p:cBhvr>
                                          <p:tavLst>
                                            <p:tav tm="0">
                                              <p:val>
                                                <p:strVal val="1+#ppt_w/2"/>
                                              </p:val>
                                            </p:tav>
                                            <p:tav tm="100000">
                                              <p:val>
                                                <p:strVal val="#ppt_x"/>
                                              </p:val>
                                            </p:tav>
                                          </p:tavLst>
                                        </p:anim>
                                        <p:anim calcmode="lin" valueType="num" p14:bounceEnd="56000">
                                          <p:cBhvr additive="base">
                                            <p:cTn id="42" dur="75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14:presetBounceEnd="56000">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14:bounceEnd="56000">
                                          <p:cBhvr additive="base">
                                            <p:cTn id="47" dur="750" fill="hold"/>
                                            <p:tgtEl>
                                              <p:spTgt spid="33"/>
                                            </p:tgtEl>
                                            <p:attrNameLst>
                                              <p:attrName>ppt_x</p:attrName>
                                            </p:attrNameLst>
                                          </p:cBhvr>
                                          <p:tavLst>
                                            <p:tav tm="0">
                                              <p:val>
                                                <p:strVal val="1+#ppt_w/2"/>
                                              </p:val>
                                            </p:tav>
                                            <p:tav tm="100000">
                                              <p:val>
                                                <p:strVal val="#ppt_x"/>
                                              </p:val>
                                            </p:tav>
                                          </p:tavLst>
                                        </p:anim>
                                        <p:anim calcmode="lin" valueType="num" p14:bounceEnd="56000">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500" fill="hold"/>
                                            <p:tgtEl>
                                              <p:spTgt spid="8"/>
                                            </p:tgtEl>
                                            <p:attrNameLst>
                                              <p:attrName>ppt_w</p:attrName>
                                            </p:attrNameLst>
                                          </p:cBhvr>
                                          <p:tavLst>
                                            <p:tav tm="0">
                                              <p:val>
                                                <p:fltVal val="0"/>
                                              </p:val>
                                            </p:tav>
                                            <p:tav tm="100000">
                                              <p:val>
                                                <p:strVal val="#ppt_w"/>
                                              </p:val>
                                            </p:tav>
                                          </p:tavLst>
                                        </p:anim>
                                        <p:anim calcmode="lin" valueType="num">
                                          <p:cBhvr>
                                            <p:cTn id="13" dur="500" fill="hold"/>
                                            <p:tgtEl>
                                              <p:spTgt spid="8"/>
                                            </p:tgtEl>
                                            <p:attrNameLst>
                                              <p:attrName>ppt_h</p:attrName>
                                            </p:attrNameLst>
                                          </p:cBhvr>
                                          <p:tavLst>
                                            <p:tav tm="0">
                                              <p:val>
                                                <p:fltVal val="0"/>
                                              </p:val>
                                            </p:tav>
                                            <p:tav tm="100000">
                                              <p:val>
                                                <p:strVal val="#ppt_h"/>
                                              </p:val>
                                            </p:tav>
                                          </p:tavLst>
                                        </p:anim>
                                        <p:animEffect transition="in" filter="fade">
                                          <p:cBhvr>
                                            <p:cTn id="14" dur="500"/>
                                            <p:tgtEl>
                                              <p:spTgt spid="8"/>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wipe(up)">
                                          <p:cBhvr>
                                            <p:cTn id="18" dur="750"/>
                                            <p:tgtEl>
                                              <p:spTgt spid="12"/>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 calcmode="lin" valueType="num">
                                          <p:cBhvr additive="base">
                                            <p:cTn id="23" dur="750" fill="hold"/>
                                            <p:tgtEl>
                                              <p:spTgt spid="13"/>
                                            </p:tgtEl>
                                            <p:attrNameLst>
                                              <p:attrName>ppt_x</p:attrName>
                                            </p:attrNameLst>
                                          </p:cBhvr>
                                          <p:tavLst>
                                            <p:tav tm="0">
                                              <p:val>
                                                <p:strVal val="1+#ppt_w/2"/>
                                              </p:val>
                                            </p:tav>
                                            <p:tav tm="100000">
                                              <p:val>
                                                <p:strVal val="#ppt_x"/>
                                              </p:val>
                                            </p:tav>
                                          </p:tavLst>
                                        </p:anim>
                                        <p:anim calcmode="lin" valueType="num">
                                          <p:cBhvr additive="base">
                                            <p:cTn id="24" dur="75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750" fill="hold"/>
                                            <p:tgtEl>
                                              <p:spTgt spid="18"/>
                                            </p:tgtEl>
                                            <p:attrNameLst>
                                              <p:attrName>ppt_x</p:attrName>
                                            </p:attrNameLst>
                                          </p:cBhvr>
                                          <p:tavLst>
                                            <p:tav tm="0">
                                              <p:val>
                                                <p:strVal val="1+#ppt_w/2"/>
                                              </p:val>
                                            </p:tav>
                                            <p:tav tm="100000">
                                              <p:val>
                                                <p:strVal val="#ppt_x"/>
                                              </p:val>
                                            </p:tav>
                                          </p:tavLst>
                                        </p:anim>
                                        <p:anim calcmode="lin" valueType="num">
                                          <p:cBhvr additive="base">
                                            <p:cTn id="30" dur="75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nodeType="clickEffect">
                                      <p:stCondLst>
                                        <p:cond delay="0"/>
                                      </p:stCondLst>
                                      <p:childTnLst>
                                        <p:set>
                                          <p:cBhvr>
                                            <p:cTn id="34" dur="1" fill="hold">
                                              <p:stCondLst>
                                                <p:cond delay="0"/>
                                              </p:stCondLst>
                                            </p:cTn>
                                            <p:tgtEl>
                                              <p:spTgt spid="23"/>
                                            </p:tgtEl>
                                            <p:attrNameLst>
                                              <p:attrName>style.visibility</p:attrName>
                                            </p:attrNameLst>
                                          </p:cBhvr>
                                          <p:to>
                                            <p:strVal val="visible"/>
                                          </p:to>
                                        </p:set>
                                        <p:anim calcmode="lin" valueType="num">
                                          <p:cBhvr additive="base">
                                            <p:cTn id="35" dur="750" fill="hold"/>
                                            <p:tgtEl>
                                              <p:spTgt spid="23"/>
                                            </p:tgtEl>
                                            <p:attrNameLst>
                                              <p:attrName>ppt_x</p:attrName>
                                            </p:attrNameLst>
                                          </p:cBhvr>
                                          <p:tavLst>
                                            <p:tav tm="0">
                                              <p:val>
                                                <p:strVal val="1+#ppt_w/2"/>
                                              </p:val>
                                            </p:tav>
                                            <p:tav tm="100000">
                                              <p:val>
                                                <p:strVal val="#ppt_x"/>
                                              </p:val>
                                            </p:tav>
                                          </p:tavLst>
                                        </p:anim>
                                        <p:anim calcmode="lin" valueType="num">
                                          <p:cBhvr additive="base">
                                            <p:cTn id="36" dur="75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2" fill="hold" nodeType="click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750" fill="hold"/>
                                            <p:tgtEl>
                                              <p:spTgt spid="28"/>
                                            </p:tgtEl>
                                            <p:attrNameLst>
                                              <p:attrName>ppt_x</p:attrName>
                                            </p:attrNameLst>
                                          </p:cBhvr>
                                          <p:tavLst>
                                            <p:tav tm="0">
                                              <p:val>
                                                <p:strVal val="1+#ppt_w/2"/>
                                              </p:val>
                                            </p:tav>
                                            <p:tav tm="100000">
                                              <p:val>
                                                <p:strVal val="#ppt_x"/>
                                              </p:val>
                                            </p:tav>
                                          </p:tavLst>
                                        </p:anim>
                                        <p:anim calcmode="lin" valueType="num">
                                          <p:cBhvr additive="base">
                                            <p:cTn id="42" dur="750" fill="hold"/>
                                            <p:tgtEl>
                                              <p:spTgt spid="28"/>
                                            </p:tgtEl>
                                            <p:attrNameLst>
                                              <p:attrName>ppt_y</p:attrName>
                                            </p:attrNameLst>
                                          </p:cBhvr>
                                          <p:tavLst>
                                            <p:tav tm="0">
                                              <p:val>
                                                <p:strVal val="#ppt_y"/>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2" fill="hold" nodeType="clickEffect">
                                      <p:stCondLst>
                                        <p:cond delay="0"/>
                                      </p:stCondLst>
                                      <p:childTnLst>
                                        <p:set>
                                          <p:cBhvr>
                                            <p:cTn id="46" dur="1" fill="hold">
                                              <p:stCondLst>
                                                <p:cond delay="0"/>
                                              </p:stCondLst>
                                            </p:cTn>
                                            <p:tgtEl>
                                              <p:spTgt spid="33"/>
                                            </p:tgtEl>
                                            <p:attrNameLst>
                                              <p:attrName>style.visibility</p:attrName>
                                            </p:attrNameLst>
                                          </p:cBhvr>
                                          <p:to>
                                            <p:strVal val="visible"/>
                                          </p:to>
                                        </p:set>
                                        <p:anim calcmode="lin" valueType="num">
                                          <p:cBhvr additive="base">
                                            <p:cTn id="47" dur="750" fill="hold"/>
                                            <p:tgtEl>
                                              <p:spTgt spid="33"/>
                                            </p:tgtEl>
                                            <p:attrNameLst>
                                              <p:attrName>ppt_x</p:attrName>
                                            </p:attrNameLst>
                                          </p:cBhvr>
                                          <p:tavLst>
                                            <p:tav tm="0">
                                              <p:val>
                                                <p:strVal val="1+#ppt_w/2"/>
                                              </p:val>
                                            </p:tav>
                                            <p:tav tm="100000">
                                              <p:val>
                                                <p:strVal val="#ppt_x"/>
                                              </p:val>
                                            </p:tav>
                                          </p:tavLst>
                                        </p:anim>
                                        <p:anim calcmode="lin" valueType="num">
                                          <p:cBhvr additive="base">
                                            <p:cTn id="48" dur="750" fill="hold"/>
                                            <p:tgtEl>
                                              <p:spTgt spid="3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椭圆 11"/>
          <p:cNvSpPr/>
          <p:nvPr/>
        </p:nvSpPr>
        <p:spPr>
          <a:xfrm>
            <a:off x="808121" y="1397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组合 12"/>
          <p:cNvGrpSpPr/>
          <p:nvPr/>
        </p:nvGrpSpPr>
        <p:grpSpPr>
          <a:xfrm>
            <a:off x="808121" y="1397311"/>
            <a:ext cx="2117558" cy="2117558"/>
            <a:chOff x="1077495" y="1863081"/>
            <a:chExt cx="2823410" cy="2823410"/>
          </a:xfrm>
        </p:grpSpPr>
        <p:sp>
          <p:nvSpPr>
            <p:cNvPr id="14" name="椭圆 13"/>
            <p:cNvSpPr/>
            <p:nvPr/>
          </p:nvSpPr>
          <p:spPr>
            <a:xfrm>
              <a:off x="10774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1271516" y="2057102"/>
              <a:ext cx="2435367" cy="2435367"/>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16" name="饼形 15"/>
          <p:cNvSpPr/>
          <p:nvPr/>
        </p:nvSpPr>
        <p:spPr>
          <a:xfrm flipH="1">
            <a:off x="1055369" y="1644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17" name="组合 16"/>
          <p:cNvGrpSpPr/>
          <p:nvPr/>
        </p:nvGrpSpPr>
        <p:grpSpPr>
          <a:xfrm>
            <a:off x="1095084" y="1814630"/>
            <a:ext cx="774448" cy="620802"/>
            <a:chOff x="2615293" y="1775288"/>
            <a:chExt cx="1032597" cy="827736"/>
          </a:xfrm>
        </p:grpSpPr>
        <p:sp>
          <p:nvSpPr>
            <p:cNvPr id="18" name="文本框 17"/>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19" name="文本框 18"/>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20" name="直接连接符 19"/>
          <p:cNvCxnSpPr/>
          <p:nvPr/>
        </p:nvCxnSpPr>
        <p:spPr>
          <a:xfrm>
            <a:off x="2014228" y="2440925"/>
            <a:ext cx="509491" cy="0"/>
          </a:xfrm>
          <a:prstGeom prst="line">
            <a:avLst/>
          </a:prstGeom>
          <a:ln w="15875">
            <a:solidFill>
              <a:srgbClr val="368044"/>
            </a:solidFill>
          </a:ln>
        </p:spPr>
        <p:style>
          <a:lnRef idx="1">
            <a:schemeClr val="accent1"/>
          </a:lnRef>
          <a:fillRef idx="0">
            <a:schemeClr val="accent1"/>
          </a:fillRef>
          <a:effectRef idx="0">
            <a:schemeClr val="accent1"/>
          </a:effectRef>
          <a:fontRef idx="minor">
            <a:schemeClr val="tx1"/>
          </a:fontRef>
        </p:style>
      </p:cxnSp>
      <p:grpSp>
        <p:nvGrpSpPr>
          <p:cNvPr id="21" name="组合 20"/>
          <p:cNvGrpSpPr/>
          <p:nvPr/>
        </p:nvGrpSpPr>
        <p:grpSpPr>
          <a:xfrm>
            <a:off x="1308102" y="2462847"/>
            <a:ext cx="1442342" cy="651495"/>
            <a:chOff x="307018" y="2767553"/>
            <a:chExt cx="1923123" cy="868662"/>
          </a:xfrm>
        </p:grpSpPr>
        <p:sp>
          <p:nvSpPr>
            <p:cNvPr id="22" name="文本框 21"/>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23" name="文本框 22"/>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24" name="椭圆 23"/>
          <p:cNvSpPr/>
          <p:nvPr/>
        </p:nvSpPr>
        <p:spPr>
          <a:xfrm>
            <a:off x="3513221" y="1397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5" name="组合 24"/>
          <p:cNvGrpSpPr/>
          <p:nvPr/>
        </p:nvGrpSpPr>
        <p:grpSpPr>
          <a:xfrm>
            <a:off x="3513221" y="1397311"/>
            <a:ext cx="2117558" cy="2117558"/>
            <a:chOff x="4684295" y="1863081"/>
            <a:chExt cx="2823410" cy="2823410"/>
          </a:xfrm>
        </p:grpSpPr>
        <p:sp>
          <p:nvSpPr>
            <p:cNvPr id="26" name="椭圆 25"/>
            <p:cNvSpPr/>
            <p:nvPr/>
          </p:nvSpPr>
          <p:spPr>
            <a:xfrm>
              <a:off x="46842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椭圆 26"/>
            <p:cNvSpPr/>
            <p:nvPr/>
          </p:nvSpPr>
          <p:spPr>
            <a:xfrm>
              <a:off x="4878316" y="2057102"/>
              <a:ext cx="2435367" cy="2435367"/>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8" name="饼形 27"/>
          <p:cNvSpPr/>
          <p:nvPr/>
        </p:nvSpPr>
        <p:spPr>
          <a:xfrm flipH="1">
            <a:off x="3760469" y="1644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29" name="组合 28"/>
          <p:cNvGrpSpPr/>
          <p:nvPr/>
        </p:nvGrpSpPr>
        <p:grpSpPr>
          <a:xfrm>
            <a:off x="3800184" y="1814630"/>
            <a:ext cx="774448" cy="620802"/>
            <a:chOff x="2615293" y="1775288"/>
            <a:chExt cx="1032597" cy="827736"/>
          </a:xfrm>
        </p:grpSpPr>
        <p:sp>
          <p:nvSpPr>
            <p:cNvPr id="30" name="文本框 29"/>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31" name="文本框 30"/>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32" name="直接连接符 31"/>
          <p:cNvCxnSpPr/>
          <p:nvPr/>
        </p:nvCxnSpPr>
        <p:spPr>
          <a:xfrm>
            <a:off x="4719328" y="2440925"/>
            <a:ext cx="509491" cy="0"/>
          </a:xfrm>
          <a:prstGeom prst="line">
            <a:avLst/>
          </a:prstGeom>
          <a:ln w="15875">
            <a:solidFill>
              <a:srgbClr val="368044"/>
            </a:solidFill>
          </a:ln>
        </p:spPr>
        <p:style>
          <a:lnRef idx="1">
            <a:schemeClr val="accent1"/>
          </a:lnRef>
          <a:fillRef idx="0">
            <a:schemeClr val="accent1"/>
          </a:fillRef>
          <a:effectRef idx="0">
            <a:schemeClr val="accent1"/>
          </a:effectRef>
          <a:fontRef idx="minor">
            <a:schemeClr val="tx1"/>
          </a:fontRef>
        </p:style>
      </p:cxnSp>
      <p:grpSp>
        <p:nvGrpSpPr>
          <p:cNvPr id="33" name="组合 32"/>
          <p:cNvGrpSpPr/>
          <p:nvPr/>
        </p:nvGrpSpPr>
        <p:grpSpPr>
          <a:xfrm>
            <a:off x="4013202" y="2462847"/>
            <a:ext cx="1442342" cy="651495"/>
            <a:chOff x="307018" y="2767553"/>
            <a:chExt cx="1923123" cy="868662"/>
          </a:xfrm>
        </p:grpSpPr>
        <p:sp>
          <p:nvSpPr>
            <p:cNvPr id="34" name="文本框 33"/>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35" name="文本框 34"/>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36" name="椭圆 35"/>
          <p:cNvSpPr/>
          <p:nvPr/>
        </p:nvSpPr>
        <p:spPr>
          <a:xfrm>
            <a:off x="6218321" y="1397311"/>
            <a:ext cx="2117558" cy="2117558"/>
          </a:xfrm>
          <a:prstGeom prst="ellipse">
            <a:avLst/>
          </a:prstGeom>
          <a:gradFill flip="none" rotWithShape="1">
            <a:gsLst>
              <a:gs pos="0">
                <a:schemeClr val="bg1"/>
              </a:gs>
              <a:gs pos="100000">
                <a:schemeClr val="bg1">
                  <a:lumMod val="85000"/>
                </a:schemeClr>
              </a:gs>
            </a:gsLst>
            <a:lin ang="2700000" scaled="1"/>
            <a:tileRect/>
          </a:gradFill>
          <a:ln>
            <a:noFill/>
          </a:ln>
          <a:effectLst>
            <a:outerShdw blurRad="279400" dist="1270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7" name="组合 36"/>
          <p:cNvGrpSpPr/>
          <p:nvPr/>
        </p:nvGrpSpPr>
        <p:grpSpPr>
          <a:xfrm>
            <a:off x="6218321" y="1397311"/>
            <a:ext cx="2117558" cy="2117558"/>
            <a:chOff x="8291095" y="1863081"/>
            <a:chExt cx="2823410" cy="2823410"/>
          </a:xfrm>
        </p:grpSpPr>
        <p:sp>
          <p:nvSpPr>
            <p:cNvPr id="38" name="椭圆 37"/>
            <p:cNvSpPr/>
            <p:nvPr/>
          </p:nvSpPr>
          <p:spPr>
            <a:xfrm>
              <a:off x="8291095" y="1863081"/>
              <a:ext cx="2823410" cy="2823410"/>
            </a:xfrm>
            <a:prstGeom prst="ellipse">
              <a:avLst/>
            </a:prstGeom>
            <a:gradFill flip="none" rotWithShape="1">
              <a:gsLst>
                <a:gs pos="16000">
                  <a:schemeClr val="bg1"/>
                </a:gs>
                <a:gs pos="62000">
                  <a:srgbClr val="F2F2F2"/>
                </a:gs>
                <a:gs pos="100000">
                  <a:schemeClr val="bg1">
                    <a:lumMod val="85000"/>
                  </a:schemeClr>
                </a:gs>
              </a:gsLst>
              <a:lin ang="2700000" scaled="1"/>
              <a:tileRect/>
            </a:gradFill>
            <a:ln>
              <a:noFill/>
            </a:ln>
            <a:effectLst>
              <a:innerShdw blurRad="546100" dist="76200" dir="2700000">
                <a:prstClr val="black">
                  <a:alpha val="12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椭圆 38"/>
            <p:cNvSpPr/>
            <p:nvPr/>
          </p:nvSpPr>
          <p:spPr>
            <a:xfrm>
              <a:off x="8485116" y="2057102"/>
              <a:ext cx="2435367" cy="2435367"/>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1397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0" name="饼形 39"/>
          <p:cNvSpPr/>
          <p:nvPr/>
        </p:nvSpPr>
        <p:spPr>
          <a:xfrm flipH="1">
            <a:off x="6465569" y="1644559"/>
            <a:ext cx="1623060" cy="1623060"/>
          </a:xfrm>
          <a:prstGeom prst="pie">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bg1"/>
              </a:solidFill>
            </a:endParaRPr>
          </a:p>
        </p:txBody>
      </p:sp>
      <p:grpSp>
        <p:nvGrpSpPr>
          <p:cNvPr id="41" name="组合 40"/>
          <p:cNvGrpSpPr/>
          <p:nvPr/>
        </p:nvGrpSpPr>
        <p:grpSpPr>
          <a:xfrm>
            <a:off x="6505284" y="1814630"/>
            <a:ext cx="774448" cy="620802"/>
            <a:chOff x="2615293" y="1775288"/>
            <a:chExt cx="1032597" cy="827736"/>
          </a:xfrm>
        </p:grpSpPr>
        <p:sp>
          <p:nvSpPr>
            <p:cNvPr id="42" name="文本框 41"/>
            <p:cNvSpPr txBox="1"/>
            <p:nvPr/>
          </p:nvSpPr>
          <p:spPr>
            <a:xfrm>
              <a:off x="2615293" y="1775288"/>
              <a:ext cx="1030514" cy="738664"/>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03</a:t>
              </a:r>
              <a:endParaRPr lang="zh-CN" altLang="en-US" sz="3000" dirty="0">
                <a:solidFill>
                  <a:schemeClr val="bg1"/>
                </a:solidFill>
                <a:latin typeface="Impact" panose="020B0806030902050204" pitchFamily="34" charset="0"/>
              </a:endParaRPr>
            </a:p>
          </p:txBody>
        </p:sp>
        <p:sp>
          <p:nvSpPr>
            <p:cNvPr id="43" name="文本框 42"/>
            <p:cNvSpPr txBox="1"/>
            <p:nvPr/>
          </p:nvSpPr>
          <p:spPr>
            <a:xfrm>
              <a:off x="2617376" y="2264469"/>
              <a:ext cx="1030514" cy="338555"/>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cxnSp>
        <p:nvCxnSpPr>
          <p:cNvPr id="44" name="直接连接符 43"/>
          <p:cNvCxnSpPr/>
          <p:nvPr/>
        </p:nvCxnSpPr>
        <p:spPr>
          <a:xfrm>
            <a:off x="7424428" y="2440925"/>
            <a:ext cx="509491" cy="0"/>
          </a:xfrm>
          <a:prstGeom prst="line">
            <a:avLst/>
          </a:prstGeom>
          <a:ln w="15875">
            <a:solidFill>
              <a:srgbClr val="368044"/>
            </a:solidFill>
          </a:ln>
        </p:spPr>
        <p:style>
          <a:lnRef idx="1">
            <a:schemeClr val="accent1"/>
          </a:lnRef>
          <a:fillRef idx="0">
            <a:schemeClr val="accent1"/>
          </a:fillRef>
          <a:effectRef idx="0">
            <a:schemeClr val="accent1"/>
          </a:effectRef>
          <a:fontRef idx="minor">
            <a:schemeClr val="tx1"/>
          </a:fontRef>
        </p:style>
      </p:cxnSp>
      <p:grpSp>
        <p:nvGrpSpPr>
          <p:cNvPr id="45" name="组合 44"/>
          <p:cNvGrpSpPr/>
          <p:nvPr/>
        </p:nvGrpSpPr>
        <p:grpSpPr>
          <a:xfrm>
            <a:off x="6718302" y="2462847"/>
            <a:ext cx="1442342" cy="651495"/>
            <a:chOff x="307018" y="2767553"/>
            <a:chExt cx="1923123" cy="868662"/>
          </a:xfrm>
        </p:grpSpPr>
        <p:sp>
          <p:nvSpPr>
            <p:cNvPr id="46" name="文本框 45"/>
            <p:cNvSpPr txBox="1"/>
            <p:nvPr/>
          </p:nvSpPr>
          <p:spPr>
            <a:xfrm>
              <a:off x="307018" y="2767553"/>
              <a:ext cx="1923123" cy="330946"/>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47" name="文本框 46"/>
            <p:cNvSpPr txBox="1"/>
            <p:nvPr/>
          </p:nvSpPr>
          <p:spPr>
            <a:xfrm>
              <a:off x="307018" y="3051438"/>
              <a:ext cx="1552834" cy="584777"/>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8" name="组合 47"/>
          <p:cNvGrpSpPr/>
          <p:nvPr/>
        </p:nvGrpSpPr>
        <p:grpSpPr>
          <a:xfrm>
            <a:off x="7510625" y="2090265"/>
            <a:ext cx="336582" cy="287702"/>
            <a:chOff x="1179499" y="5126995"/>
            <a:chExt cx="695313" cy="594335"/>
          </a:xfrm>
          <a:solidFill>
            <a:schemeClr val="tx1">
              <a:lumMod val="50000"/>
              <a:lumOff val="50000"/>
            </a:schemeClr>
          </a:solidFill>
        </p:grpSpPr>
        <p:sp>
          <p:nvSpPr>
            <p:cNvPr id="49" name="Freeform 131"/>
            <p:cNvSpPr>
              <a:spLocks/>
            </p:cNvSpPr>
            <p:nvPr/>
          </p:nvSpPr>
          <p:spPr bwMode="auto">
            <a:xfrm>
              <a:off x="1179499" y="5632612"/>
              <a:ext cx="695313" cy="88718"/>
            </a:xfrm>
            <a:custGeom>
              <a:avLst/>
              <a:gdLst>
                <a:gd name="T0" fmla="*/ 383 w 408"/>
                <a:gd name="T1" fmla="*/ 0 h 52"/>
                <a:gd name="T2" fmla="*/ 363 w 408"/>
                <a:gd name="T3" fmla="*/ 0 h 52"/>
                <a:gd name="T4" fmla="*/ 363 w 408"/>
                <a:gd name="T5" fmla="*/ 17 h 52"/>
                <a:gd name="T6" fmla="*/ 283 w 408"/>
                <a:gd name="T7" fmla="*/ 17 h 52"/>
                <a:gd name="T8" fmla="*/ 283 w 408"/>
                <a:gd name="T9" fmla="*/ 0 h 52"/>
                <a:gd name="T10" fmla="*/ 238 w 408"/>
                <a:gd name="T11" fmla="*/ 0 h 52"/>
                <a:gd name="T12" fmla="*/ 238 w 408"/>
                <a:gd name="T13" fmla="*/ 14 h 52"/>
                <a:gd name="T14" fmla="*/ 158 w 408"/>
                <a:gd name="T15" fmla="*/ 14 h 52"/>
                <a:gd name="T16" fmla="*/ 158 w 408"/>
                <a:gd name="T17" fmla="*/ 0 h 52"/>
                <a:gd name="T18" fmla="*/ 115 w 408"/>
                <a:gd name="T19" fmla="*/ 0 h 52"/>
                <a:gd name="T20" fmla="*/ 115 w 408"/>
                <a:gd name="T21" fmla="*/ 15 h 52"/>
                <a:gd name="T22" fmla="*/ 35 w 408"/>
                <a:gd name="T23" fmla="*/ 15 h 52"/>
                <a:gd name="T24" fmla="*/ 35 w 408"/>
                <a:gd name="T25" fmla="*/ 0 h 52"/>
                <a:gd name="T26" fmla="*/ 26 w 408"/>
                <a:gd name="T27" fmla="*/ 0 h 52"/>
                <a:gd name="T28" fmla="*/ 0 w 408"/>
                <a:gd name="T29" fmla="*/ 26 h 52"/>
                <a:gd name="T30" fmla="*/ 0 w 408"/>
                <a:gd name="T31" fmla="*/ 27 h 52"/>
                <a:gd name="T32" fmla="*/ 26 w 408"/>
                <a:gd name="T33" fmla="*/ 52 h 52"/>
                <a:gd name="T34" fmla="*/ 383 w 408"/>
                <a:gd name="T35" fmla="*/ 52 h 52"/>
                <a:gd name="T36" fmla="*/ 408 w 408"/>
                <a:gd name="T37" fmla="*/ 27 h 52"/>
                <a:gd name="T38" fmla="*/ 408 w 408"/>
                <a:gd name="T39" fmla="*/ 26 h 52"/>
                <a:gd name="T40" fmla="*/ 383 w 408"/>
                <a:gd name="T41" fmla="*/ 0 h 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8" h="52">
                  <a:moveTo>
                    <a:pt x="383" y="0"/>
                  </a:moveTo>
                  <a:cubicBezTo>
                    <a:pt x="363" y="0"/>
                    <a:pt x="363" y="0"/>
                    <a:pt x="363" y="0"/>
                  </a:cubicBezTo>
                  <a:cubicBezTo>
                    <a:pt x="363" y="17"/>
                    <a:pt x="363" y="17"/>
                    <a:pt x="363" y="17"/>
                  </a:cubicBezTo>
                  <a:cubicBezTo>
                    <a:pt x="283" y="17"/>
                    <a:pt x="283" y="17"/>
                    <a:pt x="283" y="17"/>
                  </a:cubicBezTo>
                  <a:cubicBezTo>
                    <a:pt x="283" y="0"/>
                    <a:pt x="283" y="0"/>
                    <a:pt x="283" y="0"/>
                  </a:cubicBezTo>
                  <a:cubicBezTo>
                    <a:pt x="238" y="0"/>
                    <a:pt x="238" y="0"/>
                    <a:pt x="238" y="0"/>
                  </a:cubicBezTo>
                  <a:cubicBezTo>
                    <a:pt x="238" y="14"/>
                    <a:pt x="238" y="14"/>
                    <a:pt x="238" y="14"/>
                  </a:cubicBezTo>
                  <a:cubicBezTo>
                    <a:pt x="158" y="14"/>
                    <a:pt x="158" y="14"/>
                    <a:pt x="158" y="14"/>
                  </a:cubicBezTo>
                  <a:cubicBezTo>
                    <a:pt x="158" y="0"/>
                    <a:pt x="158" y="0"/>
                    <a:pt x="158" y="0"/>
                  </a:cubicBezTo>
                  <a:cubicBezTo>
                    <a:pt x="115" y="0"/>
                    <a:pt x="115" y="0"/>
                    <a:pt x="115" y="0"/>
                  </a:cubicBezTo>
                  <a:cubicBezTo>
                    <a:pt x="115" y="15"/>
                    <a:pt x="115" y="15"/>
                    <a:pt x="115" y="15"/>
                  </a:cubicBezTo>
                  <a:cubicBezTo>
                    <a:pt x="35" y="15"/>
                    <a:pt x="35" y="15"/>
                    <a:pt x="35" y="15"/>
                  </a:cubicBezTo>
                  <a:cubicBezTo>
                    <a:pt x="35" y="0"/>
                    <a:pt x="35" y="0"/>
                    <a:pt x="35" y="0"/>
                  </a:cubicBezTo>
                  <a:cubicBezTo>
                    <a:pt x="26" y="0"/>
                    <a:pt x="26" y="0"/>
                    <a:pt x="26" y="0"/>
                  </a:cubicBezTo>
                  <a:cubicBezTo>
                    <a:pt x="12" y="0"/>
                    <a:pt x="0" y="12"/>
                    <a:pt x="0" y="26"/>
                  </a:cubicBezTo>
                  <a:cubicBezTo>
                    <a:pt x="0" y="27"/>
                    <a:pt x="0" y="27"/>
                    <a:pt x="0" y="27"/>
                  </a:cubicBezTo>
                  <a:cubicBezTo>
                    <a:pt x="0" y="41"/>
                    <a:pt x="12" y="52"/>
                    <a:pt x="26" y="52"/>
                  </a:cubicBezTo>
                  <a:cubicBezTo>
                    <a:pt x="383" y="52"/>
                    <a:pt x="383" y="52"/>
                    <a:pt x="383" y="52"/>
                  </a:cubicBezTo>
                  <a:cubicBezTo>
                    <a:pt x="397" y="52"/>
                    <a:pt x="408" y="41"/>
                    <a:pt x="408" y="27"/>
                  </a:cubicBezTo>
                  <a:cubicBezTo>
                    <a:pt x="408" y="26"/>
                    <a:pt x="408" y="26"/>
                    <a:pt x="408" y="26"/>
                  </a:cubicBezTo>
                  <a:cubicBezTo>
                    <a:pt x="408" y="12"/>
                    <a:pt x="397" y="0"/>
                    <a:pt x="383" y="0"/>
                  </a:cubicBez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0" name="Rectangle 132"/>
            <p:cNvSpPr>
              <a:spLocks noChangeArrowheads="1"/>
            </p:cNvSpPr>
            <p:nvPr/>
          </p:nvSpPr>
          <p:spPr bwMode="auto">
            <a:xfrm>
              <a:off x="1662036" y="5126995"/>
              <a:ext cx="136322" cy="50561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1" name="Rectangle 133"/>
            <p:cNvSpPr>
              <a:spLocks noChangeArrowheads="1"/>
            </p:cNvSpPr>
            <p:nvPr/>
          </p:nvSpPr>
          <p:spPr bwMode="auto">
            <a:xfrm>
              <a:off x="1449258" y="5274857"/>
              <a:ext cx="136322" cy="35775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2" name="Rectangle 134"/>
            <p:cNvSpPr>
              <a:spLocks noChangeArrowheads="1"/>
            </p:cNvSpPr>
            <p:nvPr/>
          </p:nvSpPr>
          <p:spPr bwMode="auto">
            <a:xfrm>
              <a:off x="1239366" y="5401081"/>
              <a:ext cx="136322" cy="23153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3" name="组合 52"/>
          <p:cNvGrpSpPr/>
          <p:nvPr/>
        </p:nvGrpSpPr>
        <p:grpSpPr>
          <a:xfrm>
            <a:off x="4807022" y="2054336"/>
            <a:ext cx="334101" cy="334101"/>
            <a:chOff x="6858828" y="3790714"/>
            <a:chExt cx="731377" cy="731377"/>
          </a:xfrm>
        </p:grpSpPr>
        <p:sp>
          <p:nvSpPr>
            <p:cNvPr id="54" name="Freeform 578"/>
            <p:cNvSpPr>
              <a:spLocks/>
            </p:cNvSpPr>
            <p:nvPr/>
          </p:nvSpPr>
          <p:spPr bwMode="auto">
            <a:xfrm>
              <a:off x="7450277" y="4178041"/>
              <a:ext cx="97373" cy="194024"/>
            </a:xfrm>
            <a:custGeom>
              <a:avLst/>
              <a:gdLst>
                <a:gd name="T0" fmla="*/ 0 w 57"/>
                <a:gd name="T1" fmla="*/ 99 h 114"/>
                <a:gd name="T2" fmla="*/ 22 w 57"/>
                <a:gd name="T3" fmla="*/ 114 h 114"/>
                <a:gd name="T4" fmla="*/ 57 w 57"/>
                <a:gd name="T5" fmla="*/ 0 h 114"/>
                <a:gd name="T6" fmla="*/ 31 w 57"/>
                <a:gd name="T7" fmla="*/ 0 h 114"/>
                <a:gd name="T8" fmla="*/ 0 w 57"/>
                <a:gd name="T9" fmla="*/ 99 h 114"/>
              </a:gdLst>
              <a:ahLst/>
              <a:cxnLst>
                <a:cxn ang="0">
                  <a:pos x="T0" y="T1"/>
                </a:cxn>
                <a:cxn ang="0">
                  <a:pos x="T2" y="T3"/>
                </a:cxn>
                <a:cxn ang="0">
                  <a:pos x="T4" y="T5"/>
                </a:cxn>
                <a:cxn ang="0">
                  <a:pos x="T6" y="T7"/>
                </a:cxn>
                <a:cxn ang="0">
                  <a:pos x="T8" y="T9"/>
                </a:cxn>
              </a:cxnLst>
              <a:rect l="0" t="0" r="r" b="b"/>
              <a:pathLst>
                <a:path w="57" h="114">
                  <a:moveTo>
                    <a:pt x="0" y="99"/>
                  </a:moveTo>
                  <a:cubicBezTo>
                    <a:pt x="22" y="114"/>
                    <a:pt x="22" y="114"/>
                    <a:pt x="22" y="114"/>
                  </a:cubicBezTo>
                  <a:cubicBezTo>
                    <a:pt x="44" y="82"/>
                    <a:pt x="57" y="42"/>
                    <a:pt x="57" y="0"/>
                  </a:cubicBezTo>
                  <a:cubicBezTo>
                    <a:pt x="31" y="0"/>
                    <a:pt x="31" y="0"/>
                    <a:pt x="31" y="0"/>
                  </a:cubicBezTo>
                  <a:cubicBezTo>
                    <a:pt x="31" y="37"/>
                    <a:pt x="20" y="71"/>
                    <a:pt x="0" y="99"/>
                  </a:cubicBez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5" name="Freeform 579"/>
            <p:cNvSpPr>
              <a:spLocks/>
            </p:cNvSpPr>
            <p:nvPr/>
          </p:nvSpPr>
          <p:spPr bwMode="auto">
            <a:xfrm>
              <a:off x="7228844" y="3790714"/>
              <a:ext cx="361361" cy="362804"/>
            </a:xfrm>
            <a:custGeom>
              <a:avLst/>
              <a:gdLst>
                <a:gd name="T0" fmla="*/ 187 w 212"/>
                <a:gd name="T1" fmla="*/ 213 h 213"/>
                <a:gd name="T2" fmla="*/ 212 w 212"/>
                <a:gd name="T3" fmla="*/ 213 h 213"/>
                <a:gd name="T4" fmla="*/ 0 w 212"/>
                <a:gd name="T5" fmla="*/ 0 h 213"/>
                <a:gd name="T6" fmla="*/ 0 w 212"/>
                <a:gd name="T7" fmla="*/ 25 h 213"/>
                <a:gd name="T8" fmla="*/ 0 w 212"/>
                <a:gd name="T9" fmla="*/ 52 h 213"/>
                <a:gd name="T10" fmla="*/ 0 w 212"/>
                <a:gd name="T11" fmla="*/ 213 h 213"/>
                <a:gd name="T12" fmla="*/ 160 w 212"/>
                <a:gd name="T13" fmla="*/ 213 h 213"/>
                <a:gd name="T14" fmla="*/ 187 w 212"/>
                <a:gd name="T15" fmla="*/ 213 h 21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12" h="213">
                  <a:moveTo>
                    <a:pt x="187" y="213"/>
                  </a:moveTo>
                  <a:cubicBezTo>
                    <a:pt x="212" y="213"/>
                    <a:pt x="212" y="213"/>
                    <a:pt x="212" y="213"/>
                  </a:cubicBezTo>
                  <a:cubicBezTo>
                    <a:pt x="187" y="7"/>
                    <a:pt x="0" y="0"/>
                    <a:pt x="0" y="0"/>
                  </a:cubicBezTo>
                  <a:cubicBezTo>
                    <a:pt x="0" y="25"/>
                    <a:pt x="0" y="25"/>
                    <a:pt x="0" y="25"/>
                  </a:cubicBezTo>
                  <a:cubicBezTo>
                    <a:pt x="0" y="52"/>
                    <a:pt x="0" y="52"/>
                    <a:pt x="0" y="52"/>
                  </a:cubicBezTo>
                  <a:cubicBezTo>
                    <a:pt x="0" y="213"/>
                    <a:pt x="0" y="213"/>
                    <a:pt x="0" y="213"/>
                  </a:cubicBezTo>
                  <a:cubicBezTo>
                    <a:pt x="160" y="213"/>
                    <a:pt x="160" y="213"/>
                    <a:pt x="160" y="213"/>
                  </a:cubicBezTo>
                  <a:lnTo>
                    <a:pt x="187" y="213"/>
                  </a:lnTo>
                  <a:close/>
                </a:path>
              </a:pathLst>
            </a:custGeom>
            <a:solidFill>
              <a:srgbClr val="368044"/>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6" name="Freeform 580"/>
            <p:cNvSpPr>
              <a:spLocks/>
            </p:cNvSpPr>
            <p:nvPr/>
          </p:nvSpPr>
          <p:spPr bwMode="auto">
            <a:xfrm>
              <a:off x="6858828" y="3833269"/>
              <a:ext cx="605154" cy="688822"/>
            </a:xfrm>
            <a:custGeom>
              <a:avLst/>
              <a:gdLst>
                <a:gd name="T0" fmla="*/ 202 w 355"/>
                <a:gd name="T1" fmla="*/ 202 h 404"/>
                <a:gd name="T2" fmla="*/ 202 w 355"/>
                <a:gd name="T3" fmla="*/ 26 h 404"/>
                <a:gd name="T4" fmla="*/ 202 w 355"/>
                <a:gd name="T5" fmla="*/ 0 h 404"/>
                <a:gd name="T6" fmla="*/ 0 w 355"/>
                <a:gd name="T7" fmla="*/ 202 h 404"/>
                <a:gd name="T8" fmla="*/ 202 w 355"/>
                <a:gd name="T9" fmla="*/ 404 h 404"/>
                <a:gd name="T10" fmla="*/ 355 w 355"/>
                <a:gd name="T11" fmla="*/ 335 h 404"/>
                <a:gd name="T12" fmla="*/ 335 w 355"/>
                <a:gd name="T13" fmla="*/ 317 h 404"/>
                <a:gd name="T14" fmla="*/ 202 w 355"/>
                <a:gd name="T15" fmla="*/ 202 h 4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5" h="404">
                  <a:moveTo>
                    <a:pt x="202" y="202"/>
                  </a:moveTo>
                  <a:cubicBezTo>
                    <a:pt x="202" y="26"/>
                    <a:pt x="202" y="26"/>
                    <a:pt x="202" y="26"/>
                  </a:cubicBezTo>
                  <a:cubicBezTo>
                    <a:pt x="202" y="0"/>
                    <a:pt x="202" y="0"/>
                    <a:pt x="202" y="0"/>
                  </a:cubicBezTo>
                  <a:cubicBezTo>
                    <a:pt x="91" y="0"/>
                    <a:pt x="0" y="90"/>
                    <a:pt x="0" y="202"/>
                  </a:cubicBezTo>
                  <a:cubicBezTo>
                    <a:pt x="0" y="314"/>
                    <a:pt x="91" y="404"/>
                    <a:pt x="202" y="404"/>
                  </a:cubicBezTo>
                  <a:cubicBezTo>
                    <a:pt x="263" y="404"/>
                    <a:pt x="318" y="377"/>
                    <a:pt x="355" y="335"/>
                  </a:cubicBezTo>
                  <a:cubicBezTo>
                    <a:pt x="335" y="317"/>
                    <a:pt x="335" y="317"/>
                    <a:pt x="335" y="317"/>
                  </a:cubicBezTo>
                  <a:lnTo>
                    <a:pt x="202" y="202"/>
                  </a:lnTo>
                  <a:close/>
                </a:path>
              </a:pathLst>
            </a:custGeom>
            <a:solidFill>
              <a:schemeClr val="tx1">
                <a:lumMod val="50000"/>
                <a:lumOff val="50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7" name="组合 56"/>
          <p:cNvGrpSpPr/>
          <p:nvPr/>
        </p:nvGrpSpPr>
        <p:grpSpPr>
          <a:xfrm>
            <a:off x="2098666" y="2042599"/>
            <a:ext cx="340610" cy="327494"/>
            <a:chOff x="3620725" y="5138333"/>
            <a:chExt cx="702937" cy="675873"/>
          </a:xfrm>
          <a:solidFill>
            <a:schemeClr val="bg1">
              <a:lumMod val="50000"/>
            </a:schemeClr>
          </a:solidFill>
        </p:grpSpPr>
        <p:sp>
          <p:nvSpPr>
            <p:cNvPr id="58" name="Freeform 18"/>
            <p:cNvSpPr>
              <a:spLocks/>
            </p:cNvSpPr>
            <p:nvPr/>
          </p:nvSpPr>
          <p:spPr bwMode="auto">
            <a:xfrm>
              <a:off x="3620725" y="5360332"/>
              <a:ext cx="702937" cy="280151"/>
            </a:xfrm>
            <a:custGeom>
              <a:avLst/>
              <a:gdLst>
                <a:gd name="T0" fmla="*/ 699 w 813"/>
                <a:gd name="T1" fmla="*/ 96 h 324"/>
                <a:gd name="T2" fmla="*/ 661 w 813"/>
                <a:gd name="T3" fmla="*/ 96 h 324"/>
                <a:gd name="T4" fmla="*/ 661 w 813"/>
                <a:gd name="T5" fmla="*/ 178 h 324"/>
                <a:gd name="T6" fmla="*/ 632 w 813"/>
                <a:gd name="T7" fmla="*/ 207 h 324"/>
                <a:gd name="T8" fmla="*/ 317 w 813"/>
                <a:gd name="T9" fmla="*/ 207 h 324"/>
                <a:gd name="T10" fmla="*/ 317 w 813"/>
                <a:gd name="T11" fmla="*/ 296 h 324"/>
                <a:gd name="T12" fmla="*/ 289 w 813"/>
                <a:gd name="T13" fmla="*/ 324 h 324"/>
                <a:gd name="T14" fmla="*/ 120 w 813"/>
                <a:gd name="T15" fmla="*/ 324 h 324"/>
                <a:gd name="T16" fmla="*/ 92 w 813"/>
                <a:gd name="T17" fmla="*/ 296 h 324"/>
                <a:gd name="T18" fmla="*/ 92 w 813"/>
                <a:gd name="T19" fmla="*/ 204 h 324"/>
                <a:gd name="T20" fmla="*/ 0 w 813"/>
                <a:gd name="T21" fmla="*/ 204 h 324"/>
                <a:gd name="T22" fmla="*/ 0 w 813"/>
                <a:gd name="T23" fmla="*/ 147 h 324"/>
                <a:gd name="T24" fmla="*/ 120 w 813"/>
                <a:gd name="T25" fmla="*/ 147 h 324"/>
                <a:gd name="T26" fmla="*/ 149 w 813"/>
                <a:gd name="T27" fmla="*/ 175 h 324"/>
                <a:gd name="T28" fmla="*/ 149 w 813"/>
                <a:gd name="T29" fmla="*/ 267 h 324"/>
                <a:gd name="T30" fmla="*/ 260 w 813"/>
                <a:gd name="T31" fmla="*/ 267 h 324"/>
                <a:gd name="T32" fmla="*/ 260 w 813"/>
                <a:gd name="T33" fmla="*/ 178 h 324"/>
                <a:gd name="T34" fmla="*/ 289 w 813"/>
                <a:gd name="T35" fmla="*/ 150 h 324"/>
                <a:gd name="T36" fmla="*/ 603 w 813"/>
                <a:gd name="T37" fmla="*/ 150 h 324"/>
                <a:gd name="T38" fmla="*/ 603 w 813"/>
                <a:gd name="T39" fmla="*/ 67 h 324"/>
                <a:gd name="T40" fmla="*/ 632 w 813"/>
                <a:gd name="T41" fmla="*/ 39 h 324"/>
                <a:gd name="T42" fmla="*/ 699 w 813"/>
                <a:gd name="T43" fmla="*/ 39 h 324"/>
                <a:gd name="T44" fmla="*/ 699 w 813"/>
                <a:gd name="T45" fmla="*/ 0 h 324"/>
                <a:gd name="T46" fmla="*/ 813 w 813"/>
                <a:gd name="T47" fmla="*/ 67 h 324"/>
                <a:gd name="T48" fmla="*/ 699 w 813"/>
                <a:gd name="T49" fmla="*/ 134 h 324"/>
                <a:gd name="T50" fmla="*/ 699 w 813"/>
                <a:gd name="T51" fmla="*/ 96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13" h="324">
                  <a:moveTo>
                    <a:pt x="699" y="96"/>
                  </a:moveTo>
                  <a:cubicBezTo>
                    <a:pt x="661" y="96"/>
                    <a:pt x="661" y="96"/>
                    <a:pt x="661" y="96"/>
                  </a:cubicBezTo>
                  <a:cubicBezTo>
                    <a:pt x="661" y="123"/>
                    <a:pt x="661" y="151"/>
                    <a:pt x="661" y="178"/>
                  </a:cubicBezTo>
                  <a:cubicBezTo>
                    <a:pt x="661" y="194"/>
                    <a:pt x="648" y="207"/>
                    <a:pt x="632" y="207"/>
                  </a:cubicBezTo>
                  <a:cubicBezTo>
                    <a:pt x="317" y="207"/>
                    <a:pt x="317" y="207"/>
                    <a:pt x="317" y="207"/>
                  </a:cubicBezTo>
                  <a:cubicBezTo>
                    <a:pt x="317" y="296"/>
                    <a:pt x="317" y="296"/>
                    <a:pt x="317" y="296"/>
                  </a:cubicBezTo>
                  <a:cubicBezTo>
                    <a:pt x="317" y="312"/>
                    <a:pt x="305" y="324"/>
                    <a:pt x="289" y="324"/>
                  </a:cubicBezTo>
                  <a:cubicBezTo>
                    <a:pt x="120" y="324"/>
                    <a:pt x="120" y="324"/>
                    <a:pt x="120" y="324"/>
                  </a:cubicBezTo>
                  <a:cubicBezTo>
                    <a:pt x="105" y="324"/>
                    <a:pt x="92" y="312"/>
                    <a:pt x="92" y="296"/>
                  </a:cubicBezTo>
                  <a:cubicBezTo>
                    <a:pt x="92" y="204"/>
                    <a:pt x="92" y="204"/>
                    <a:pt x="92" y="204"/>
                  </a:cubicBezTo>
                  <a:cubicBezTo>
                    <a:pt x="0" y="204"/>
                    <a:pt x="0" y="204"/>
                    <a:pt x="0" y="204"/>
                  </a:cubicBezTo>
                  <a:cubicBezTo>
                    <a:pt x="0" y="147"/>
                    <a:pt x="0" y="147"/>
                    <a:pt x="0" y="147"/>
                  </a:cubicBezTo>
                  <a:cubicBezTo>
                    <a:pt x="28" y="147"/>
                    <a:pt x="92" y="147"/>
                    <a:pt x="120" y="147"/>
                  </a:cubicBezTo>
                  <a:cubicBezTo>
                    <a:pt x="136" y="147"/>
                    <a:pt x="149" y="159"/>
                    <a:pt x="149" y="175"/>
                  </a:cubicBezTo>
                  <a:cubicBezTo>
                    <a:pt x="149" y="267"/>
                    <a:pt x="149" y="267"/>
                    <a:pt x="149" y="267"/>
                  </a:cubicBezTo>
                  <a:cubicBezTo>
                    <a:pt x="260" y="267"/>
                    <a:pt x="260" y="267"/>
                    <a:pt x="260" y="267"/>
                  </a:cubicBezTo>
                  <a:cubicBezTo>
                    <a:pt x="260" y="178"/>
                    <a:pt x="260" y="178"/>
                    <a:pt x="260" y="178"/>
                  </a:cubicBezTo>
                  <a:cubicBezTo>
                    <a:pt x="260" y="162"/>
                    <a:pt x="273" y="150"/>
                    <a:pt x="289" y="150"/>
                  </a:cubicBezTo>
                  <a:cubicBezTo>
                    <a:pt x="603" y="150"/>
                    <a:pt x="603" y="150"/>
                    <a:pt x="603" y="150"/>
                  </a:cubicBezTo>
                  <a:cubicBezTo>
                    <a:pt x="603" y="67"/>
                    <a:pt x="603" y="67"/>
                    <a:pt x="603" y="67"/>
                  </a:cubicBezTo>
                  <a:cubicBezTo>
                    <a:pt x="603" y="51"/>
                    <a:pt x="616" y="39"/>
                    <a:pt x="632" y="39"/>
                  </a:cubicBezTo>
                  <a:cubicBezTo>
                    <a:pt x="699" y="39"/>
                    <a:pt x="699" y="39"/>
                    <a:pt x="699" y="39"/>
                  </a:cubicBezTo>
                  <a:cubicBezTo>
                    <a:pt x="699" y="0"/>
                    <a:pt x="699" y="0"/>
                    <a:pt x="699" y="0"/>
                  </a:cubicBezTo>
                  <a:cubicBezTo>
                    <a:pt x="813" y="67"/>
                    <a:pt x="813" y="67"/>
                    <a:pt x="813" y="67"/>
                  </a:cubicBezTo>
                  <a:cubicBezTo>
                    <a:pt x="699" y="134"/>
                    <a:pt x="699" y="134"/>
                    <a:pt x="699" y="134"/>
                  </a:cubicBezTo>
                  <a:cubicBezTo>
                    <a:pt x="699" y="96"/>
                    <a:pt x="699" y="96"/>
                    <a:pt x="699" y="96"/>
                  </a:cubicBez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sp>
          <p:nvSpPr>
            <p:cNvPr id="59" name="Freeform 19"/>
            <p:cNvSpPr>
              <a:spLocks noEditPoints="1"/>
            </p:cNvSpPr>
            <p:nvPr/>
          </p:nvSpPr>
          <p:spPr bwMode="auto">
            <a:xfrm>
              <a:off x="3620725" y="5138333"/>
              <a:ext cx="653563" cy="675873"/>
            </a:xfrm>
            <a:custGeom>
              <a:avLst/>
              <a:gdLst>
                <a:gd name="T0" fmla="*/ 502 w 756"/>
                <a:gd name="T1" fmla="*/ 57 h 782"/>
                <a:gd name="T2" fmla="*/ 569 w 756"/>
                <a:gd name="T3" fmla="*/ 331 h 782"/>
                <a:gd name="T4" fmla="*/ 464 w 756"/>
                <a:gd name="T5" fmla="*/ 369 h 782"/>
                <a:gd name="T6" fmla="*/ 381 w 756"/>
                <a:gd name="T7" fmla="*/ 57 h 782"/>
                <a:gd name="T8" fmla="*/ 343 w 756"/>
                <a:gd name="T9" fmla="*/ 146 h 782"/>
                <a:gd name="T10" fmla="*/ 165 w 756"/>
                <a:gd name="T11" fmla="*/ 57 h 782"/>
                <a:gd name="T12" fmla="*/ 127 w 756"/>
                <a:gd name="T13" fmla="*/ 146 h 782"/>
                <a:gd name="T14" fmla="*/ 57 w 756"/>
                <a:gd name="T15" fmla="*/ 57 h 782"/>
                <a:gd name="T16" fmla="*/ 235 w 756"/>
                <a:gd name="T17" fmla="*/ 222 h 782"/>
                <a:gd name="T18" fmla="*/ 273 w 756"/>
                <a:gd name="T19" fmla="*/ 102 h 782"/>
                <a:gd name="T20" fmla="*/ 381 w 756"/>
                <a:gd name="T21" fmla="*/ 222 h 782"/>
                <a:gd name="T22" fmla="*/ 225 w 756"/>
                <a:gd name="T23" fmla="*/ 369 h 782"/>
                <a:gd name="T24" fmla="*/ 187 w 756"/>
                <a:gd name="T25" fmla="*/ 486 h 782"/>
                <a:gd name="T26" fmla="*/ 343 w 756"/>
                <a:gd name="T27" fmla="*/ 331 h 782"/>
                <a:gd name="T28" fmla="*/ 57 w 756"/>
                <a:gd name="T29" fmla="*/ 260 h 782"/>
                <a:gd name="T30" fmla="*/ 0 w 756"/>
                <a:gd name="T31" fmla="*/ 365 h 782"/>
                <a:gd name="T32" fmla="*/ 28 w 756"/>
                <a:gd name="T33" fmla="*/ 0 h 782"/>
                <a:gd name="T34" fmla="*/ 756 w 756"/>
                <a:gd name="T35" fmla="*/ 29 h 782"/>
                <a:gd name="T36" fmla="*/ 699 w 756"/>
                <a:gd name="T37" fmla="*/ 213 h 782"/>
                <a:gd name="T38" fmla="*/ 616 w 756"/>
                <a:gd name="T39" fmla="*/ 146 h 782"/>
                <a:gd name="T40" fmla="*/ 578 w 756"/>
                <a:gd name="T41" fmla="*/ 261 h 782"/>
                <a:gd name="T42" fmla="*/ 699 w 756"/>
                <a:gd name="T43" fmla="*/ 108 h 782"/>
                <a:gd name="T44" fmla="*/ 168 w 756"/>
                <a:gd name="T45" fmla="*/ 655 h 782"/>
                <a:gd name="T46" fmla="*/ 149 w 756"/>
                <a:gd name="T47" fmla="*/ 616 h 782"/>
                <a:gd name="T48" fmla="*/ 352 w 756"/>
                <a:gd name="T49" fmla="*/ 502 h 782"/>
                <a:gd name="T50" fmla="*/ 391 w 756"/>
                <a:gd name="T51" fmla="*/ 655 h 782"/>
                <a:gd name="T52" fmla="*/ 273 w 756"/>
                <a:gd name="T53" fmla="*/ 725 h 782"/>
                <a:gd name="T54" fmla="*/ 464 w 756"/>
                <a:gd name="T55" fmla="*/ 616 h 782"/>
                <a:gd name="T56" fmla="*/ 578 w 756"/>
                <a:gd name="T57" fmla="*/ 540 h 782"/>
                <a:gd name="T58" fmla="*/ 464 w 756"/>
                <a:gd name="T59" fmla="*/ 502 h 782"/>
                <a:gd name="T60" fmla="*/ 616 w 756"/>
                <a:gd name="T61" fmla="*/ 655 h 782"/>
                <a:gd name="T62" fmla="*/ 502 w 756"/>
                <a:gd name="T63" fmla="*/ 725 h 782"/>
                <a:gd name="T64" fmla="*/ 699 w 756"/>
                <a:gd name="T65" fmla="*/ 435 h 782"/>
                <a:gd name="T66" fmla="*/ 756 w 756"/>
                <a:gd name="T67" fmla="*/ 753 h 782"/>
                <a:gd name="T68" fmla="*/ 28 w 756"/>
                <a:gd name="T69" fmla="*/ 782 h 782"/>
                <a:gd name="T70" fmla="*/ 0 w 756"/>
                <a:gd name="T71" fmla="*/ 499 h 782"/>
                <a:gd name="T72" fmla="*/ 57 w 756"/>
                <a:gd name="T73" fmla="*/ 725 h 782"/>
                <a:gd name="T74" fmla="*/ 235 w 756"/>
                <a:gd name="T75" fmla="*/ 655 h 7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56" h="782">
                  <a:moveTo>
                    <a:pt x="699" y="57"/>
                  </a:moveTo>
                  <a:cubicBezTo>
                    <a:pt x="502" y="57"/>
                    <a:pt x="502" y="57"/>
                    <a:pt x="502" y="57"/>
                  </a:cubicBezTo>
                  <a:cubicBezTo>
                    <a:pt x="502" y="331"/>
                    <a:pt x="502" y="331"/>
                    <a:pt x="502" y="331"/>
                  </a:cubicBezTo>
                  <a:cubicBezTo>
                    <a:pt x="569" y="331"/>
                    <a:pt x="569" y="331"/>
                    <a:pt x="569" y="331"/>
                  </a:cubicBezTo>
                  <a:cubicBezTo>
                    <a:pt x="569" y="369"/>
                    <a:pt x="569" y="369"/>
                    <a:pt x="569" y="369"/>
                  </a:cubicBezTo>
                  <a:cubicBezTo>
                    <a:pt x="464" y="369"/>
                    <a:pt x="464" y="369"/>
                    <a:pt x="464" y="369"/>
                  </a:cubicBezTo>
                  <a:cubicBezTo>
                    <a:pt x="464" y="57"/>
                    <a:pt x="464" y="57"/>
                    <a:pt x="464" y="57"/>
                  </a:cubicBezTo>
                  <a:cubicBezTo>
                    <a:pt x="381" y="57"/>
                    <a:pt x="381" y="57"/>
                    <a:pt x="381" y="57"/>
                  </a:cubicBezTo>
                  <a:cubicBezTo>
                    <a:pt x="381" y="146"/>
                    <a:pt x="381" y="146"/>
                    <a:pt x="381" y="146"/>
                  </a:cubicBezTo>
                  <a:cubicBezTo>
                    <a:pt x="343" y="146"/>
                    <a:pt x="343" y="146"/>
                    <a:pt x="343" y="146"/>
                  </a:cubicBezTo>
                  <a:cubicBezTo>
                    <a:pt x="343" y="57"/>
                    <a:pt x="343" y="57"/>
                    <a:pt x="343" y="57"/>
                  </a:cubicBezTo>
                  <a:cubicBezTo>
                    <a:pt x="165" y="57"/>
                    <a:pt x="165" y="57"/>
                    <a:pt x="165" y="57"/>
                  </a:cubicBezTo>
                  <a:cubicBezTo>
                    <a:pt x="165" y="146"/>
                    <a:pt x="165" y="146"/>
                    <a:pt x="165" y="146"/>
                  </a:cubicBezTo>
                  <a:cubicBezTo>
                    <a:pt x="127" y="146"/>
                    <a:pt x="127" y="146"/>
                    <a:pt x="127" y="146"/>
                  </a:cubicBezTo>
                  <a:cubicBezTo>
                    <a:pt x="127" y="57"/>
                    <a:pt x="127" y="57"/>
                    <a:pt x="127" y="57"/>
                  </a:cubicBezTo>
                  <a:cubicBezTo>
                    <a:pt x="57" y="57"/>
                    <a:pt x="57" y="57"/>
                    <a:pt x="57" y="57"/>
                  </a:cubicBezTo>
                  <a:cubicBezTo>
                    <a:pt x="57" y="222"/>
                    <a:pt x="57" y="222"/>
                    <a:pt x="57" y="222"/>
                  </a:cubicBezTo>
                  <a:cubicBezTo>
                    <a:pt x="235" y="222"/>
                    <a:pt x="235" y="222"/>
                    <a:pt x="235" y="222"/>
                  </a:cubicBezTo>
                  <a:cubicBezTo>
                    <a:pt x="235" y="102"/>
                    <a:pt x="235" y="102"/>
                    <a:pt x="235" y="102"/>
                  </a:cubicBezTo>
                  <a:cubicBezTo>
                    <a:pt x="273" y="102"/>
                    <a:pt x="273" y="102"/>
                    <a:pt x="273" y="102"/>
                  </a:cubicBezTo>
                  <a:cubicBezTo>
                    <a:pt x="273" y="222"/>
                    <a:pt x="273" y="222"/>
                    <a:pt x="273" y="222"/>
                  </a:cubicBezTo>
                  <a:cubicBezTo>
                    <a:pt x="381" y="222"/>
                    <a:pt x="381" y="222"/>
                    <a:pt x="381" y="222"/>
                  </a:cubicBezTo>
                  <a:cubicBezTo>
                    <a:pt x="381" y="369"/>
                    <a:pt x="381" y="369"/>
                    <a:pt x="381" y="369"/>
                  </a:cubicBezTo>
                  <a:cubicBezTo>
                    <a:pt x="225" y="369"/>
                    <a:pt x="225" y="369"/>
                    <a:pt x="225" y="369"/>
                  </a:cubicBezTo>
                  <a:cubicBezTo>
                    <a:pt x="225" y="486"/>
                    <a:pt x="225" y="486"/>
                    <a:pt x="225" y="486"/>
                  </a:cubicBezTo>
                  <a:cubicBezTo>
                    <a:pt x="187" y="486"/>
                    <a:pt x="187" y="486"/>
                    <a:pt x="187" y="486"/>
                  </a:cubicBezTo>
                  <a:cubicBezTo>
                    <a:pt x="187" y="331"/>
                    <a:pt x="187" y="331"/>
                    <a:pt x="187" y="331"/>
                  </a:cubicBezTo>
                  <a:cubicBezTo>
                    <a:pt x="343" y="331"/>
                    <a:pt x="343" y="331"/>
                    <a:pt x="343" y="331"/>
                  </a:cubicBezTo>
                  <a:cubicBezTo>
                    <a:pt x="343" y="260"/>
                    <a:pt x="343" y="260"/>
                    <a:pt x="343" y="260"/>
                  </a:cubicBezTo>
                  <a:cubicBezTo>
                    <a:pt x="57" y="260"/>
                    <a:pt x="57" y="260"/>
                    <a:pt x="57" y="260"/>
                  </a:cubicBezTo>
                  <a:cubicBezTo>
                    <a:pt x="57" y="365"/>
                    <a:pt x="57" y="365"/>
                    <a:pt x="57" y="365"/>
                  </a:cubicBezTo>
                  <a:cubicBezTo>
                    <a:pt x="0" y="365"/>
                    <a:pt x="0" y="365"/>
                    <a:pt x="0" y="365"/>
                  </a:cubicBezTo>
                  <a:cubicBezTo>
                    <a:pt x="0" y="29"/>
                    <a:pt x="0" y="29"/>
                    <a:pt x="0" y="29"/>
                  </a:cubicBezTo>
                  <a:cubicBezTo>
                    <a:pt x="0" y="13"/>
                    <a:pt x="12" y="0"/>
                    <a:pt x="28" y="0"/>
                  </a:cubicBezTo>
                  <a:cubicBezTo>
                    <a:pt x="727" y="0"/>
                    <a:pt x="727" y="0"/>
                    <a:pt x="727" y="0"/>
                  </a:cubicBezTo>
                  <a:cubicBezTo>
                    <a:pt x="743" y="0"/>
                    <a:pt x="756" y="13"/>
                    <a:pt x="756" y="29"/>
                  </a:cubicBezTo>
                  <a:cubicBezTo>
                    <a:pt x="756" y="247"/>
                    <a:pt x="756" y="247"/>
                    <a:pt x="756" y="247"/>
                  </a:cubicBezTo>
                  <a:cubicBezTo>
                    <a:pt x="699" y="213"/>
                    <a:pt x="699" y="213"/>
                    <a:pt x="699" y="213"/>
                  </a:cubicBezTo>
                  <a:cubicBezTo>
                    <a:pt x="699" y="146"/>
                    <a:pt x="699" y="146"/>
                    <a:pt x="699" y="146"/>
                  </a:cubicBezTo>
                  <a:cubicBezTo>
                    <a:pt x="616" y="146"/>
                    <a:pt x="616" y="146"/>
                    <a:pt x="616" y="146"/>
                  </a:cubicBezTo>
                  <a:cubicBezTo>
                    <a:pt x="616" y="261"/>
                    <a:pt x="616" y="261"/>
                    <a:pt x="616" y="261"/>
                  </a:cubicBezTo>
                  <a:cubicBezTo>
                    <a:pt x="578" y="261"/>
                    <a:pt x="578" y="261"/>
                    <a:pt x="578" y="261"/>
                  </a:cubicBezTo>
                  <a:cubicBezTo>
                    <a:pt x="578" y="108"/>
                    <a:pt x="578" y="108"/>
                    <a:pt x="578" y="108"/>
                  </a:cubicBezTo>
                  <a:cubicBezTo>
                    <a:pt x="618" y="108"/>
                    <a:pt x="658" y="108"/>
                    <a:pt x="699" y="108"/>
                  </a:cubicBezTo>
                  <a:cubicBezTo>
                    <a:pt x="699" y="57"/>
                    <a:pt x="699" y="57"/>
                    <a:pt x="699" y="57"/>
                  </a:cubicBezTo>
                  <a:close/>
                  <a:moveTo>
                    <a:pt x="168" y="655"/>
                  </a:moveTo>
                  <a:cubicBezTo>
                    <a:pt x="149" y="655"/>
                    <a:pt x="149" y="655"/>
                    <a:pt x="149" y="655"/>
                  </a:cubicBezTo>
                  <a:cubicBezTo>
                    <a:pt x="149" y="616"/>
                    <a:pt x="149" y="616"/>
                    <a:pt x="149" y="616"/>
                  </a:cubicBezTo>
                  <a:cubicBezTo>
                    <a:pt x="352" y="616"/>
                    <a:pt x="352" y="616"/>
                    <a:pt x="352" y="616"/>
                  </a:cubicBezTo>
                  <a:cubicBezTo>
                    <a:pt x="352" y="502"/>
                    <a:pt x="352" y="502"/>
                    <a:pt x="352" y="502"/>
                  </a:cubicBezTo>
                  <a:cubicBezTo>
                    <a:pt x="391" y="502"/>
                    <a:pt x="391" y="502"/>
                    <a:pt x="391" y="502"/>
                  </a:cubicBezTo>
                  <a:cubicBezTo>
                    <a:pt x="391" y="655"/>
                    <a:pt x="391" y="655"/>
                    <a:pt x="391" y="655"/>
                  </a:cubicBezTo>
                  <a:cubicBezTo>
                    <a:pt x="273" y="655"/>
                    <a:pt x="273" y="655"/>
                    <a:pt x="273" y="655"/>
                  </a:cubicBezTo>
                  <a:cubicBezTo>
                    <a:pt x="273" y="725"/>
                    <a:pt x="273" y="725"/>
                    <a:pt x="273" y="725"/>
                  </a:cubicBezTo>
                  <a:cubicBezTo>
                    <a:pt x="464" y="725"/>
                    <a:pt x="464" y="725"/>
                    <a:pt x="464" y="725"/>
                  </a:cubicBezTo>
                  <a:cubicBezTo>
                    <a:pt x="464" y="616"/>
                    <a:pt x="464" y="616"/>
                    <a:pt x="464" y="616"/>
                  </a:cubicBezTo>
                  <a:cubicBezTo>
                    <a:pt x="578" y="616"/>
                    <a:pt x="578" y="616"/>
                    <a:pt x="578" y="616"/>
                  </a:cubicBezTo>
                  <a:cubicBezTo>
                    <a:pt x="578" y="540"/>
                    <a:pt x="578" y="540"/>
                    <a:pt x="578" y="540"/>
                  </a:cubicBezTo>
                  <a:cubicBezTo>
                    <a:pt x="464" y="540"/>
                    <a:pt x="464" y="540"/>
                    <a:pt x="464" y="540"/>
                  </a:cubicBezTo>
                  <a:cubicBezTo>
                    <a:pt x="464" y="502"/>
                    <a:pt x="464" y="502"/>
                    <a:pt x="464" y="502"/>
                  </a:cubicBezTo>
                  <a:cubicBezTo>
                    <a:pt x="616" y="502"/>
                    <a:pt x="616" y="502"/>
                    <a:pt x="616" y="502"/>
                  </a:cubicBezTo>
                  <a:cubicBezTo>
                    <a:pt x="616" y="655"/>
                    <a:pt x="616" y="655"/>
                    <a:pt x="616" y="655"/>
                  </a:cubicBezTo>
                  <a:cubicBezTo>
                    <a:pt x="502" y="655"/>
                    <a:pt x="502" y="655"/>
                    <a:pt x="502" y="655"/>
                  </a:cubicBezTo>
                  <a:cubicBezTo>
                    <a:pt x="502" y="725"/>
                    <a:pt x="502" y="725"/>
                    <a:pt x="502" y="725"/>
                  </a:cubicBezTo>
                  <a:cubicBezTo>
                    <a:pt x="699" y="725"/>
                    <a:pt x="699" y="725"/>
                    <a:pt x="699" y="725"/>
                  </a:cubicBezTo>
                  <a:cubicBezTo>
                    <a:pt x="699" y="435"/>
                    <a:pt x="699" y="435"/>
                    <a:pt x="699" y="435"/>
                  </a:cubicBezTo>
                  <a:cubicBezTo>
                    <a:pt x="756" y="402"/>
                    <a:pt x="756" y="402"/>
                    <a:pt x="756" y="402"/>
                  </a:cubicBezTo>
                  <a:cubicBezTo>
                    <a:pt x="756" y="753"/>
                    <a:pt x="756" y="753"/>
                    <a:pt x="756" y="753"/>
                  </a:cubicBezTo>
                  <a:cubicBezTo>
                    <a:pt x="756" y="769"/>
                    <a:pt x="743" y="782"/>
                    <a:pt x="727" y="782"/>
                  </a:cubicBezTo>
                  <a:cubicBezTo>
                    <a:pt x="28" y="782"/>
                    <a:pt x="28" y="782"/>
                    <a:pt x="28" y="782"/>
                  </a:cubicBezTo>
                  <a:cubicBezTo>
                    <a:pt x="12" y="782"/>
                    <a:pt x="0" y="769"/>
                    <a:pt x="0" y="753"/>
                  </a:cubicBezTo>
                  <a:cubicBezTo>
                    <a:pt x="0" y="499"/>
                    <a:pt x="0" y="499"/>
                    <a:pt x="0" y="499"/>
                  </a:cubicBezTo>
                  <a:cubicBezTo>
                    <a:pt x="57" y="499"/>
                    <a:pt x="57" y="499"/>
                    <a:pt x="57" y="499"/>
                  </a:cubicBezTo>
                  <a:cubicBezTo>
                    <a:pt x="57" y="725"/>
                    <a:pt x="57" y="725"/>
                    <a:pt x="57" y="725"/>
                  </a:cubicBezTo>
                  <a:cubicBezTo>
                    <a:pt x="235" y="725"/>
                    <a:pt x="235" y="725"/>
                    <a:pt x="235" y="725"/>
                  </a:cubicBezTo>
                  <a:cubicBezTo>
                    <a:pt x="235" y="655"/>
                    <a:pt x="235" y="655"/>
                    <a:pt x="235" y="655"/>
                  </a:cubicBezTo>
                  <a:cubicBezTo>
                    <a:pt x="168" y="655"/>
                    <a:pt x="168" y="655"/>
                    <a:pt x="168" y="6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latin typeface="Arial" panose="020B0604020202020204" pitchFamily="34" charset="0"/>
                <a:ea typeface="微软雅黑" panose="020B0503020204020204" pitchFamily="34" charset="-122"/>
                <a:sym typeface="Arial" panose="020B0604020202020204" pitchFamily="34" charset="0"/>
              </a:endParaRPr>
            </a:p>
          </p:txBody>
        </p:sp>
      </p:grpSp>
    </p:spTree>
    <p:extLst>
      <p:ext uri="{BB962C8B-B14F-4D97-AF65-F5344CB8AC3E}">
        <p14:creationId xmlns:p14="http://schemas.microsoft.com/office/powerpoint/2010/main" val="37882466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grpId="0" nodeType="afterEffect" p14:presetBounceEnd="40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40000">
                                          <p:cBhvr additive="base">
                                            <p:cTn id="23" dur="125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24" dur="125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14:presetBounceEnd="40000">
                                      <p:stCondLst>
                                        <p:cond delay="250"/>
                                      </p:stCondLst>
                                      <p:childTnLst>
                                        <p:set>
                                          <p:cBhvr>
                                            <p:cTn id="26" dur="1" fill="hold">
                                              <p:stCondLst>
                                                <p:cond delay="0"/>
                                              </p:stCondLst>
                                            </p:cTn>
                                            <p:tgtEl>
                                              <p:spTgt spid="24"/>
                                            </p:tgtEl>
                                            <p:attrNameLst>
                                              <p:attrName>style.visibility</p:attrName>
                                            </p:attrNameLst>
                                          </p:cBhvr>
                                          <p:to>
                                            <p:strVal val="visible"/>
                                          </p:to>
                                        </p:set>
                                        <p:anim calcmode="lin" valueType="num" p14:bounceEnd="40000">
                                          <p:cBhvr additive="base">
                                            <p:cTn id="27" dur="1250" fill="hold"/>
                                            <p:tgtEl>
                                              <p:spTgt spid="24"/>
                                            </p:tgtEl>
                                            <p:attrNameLst>
                                              <p:attrName>ppt_x</p:attrName>
                                            </p:attrNameLst>
                                          </p:cBhvr>
                                          <p:tavLst>
                                            <p:tav tm="0">
                                              <p:val>
                                                <p:strVal val="0-#ppt_w/2"/>
                                              </p:val>
                                            </p:tav>
                                            <p:tav tm="100000">
                                              <p:val>
                                                <p:strVal val="#ppt_x"/>
                                              </p:val>
                                            </p:tav>
                                          </p:tavLst>
                                        </p:anim>
                                        <p:anim calcmode="lin" valueType="num" p14:bounceEnd="40000">
                                          <p:cBhvr additive="base">
                                            <p:cTn id="28" dur="125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14:presetBounceEnd="40000">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14:bounceEnd="40000">
                                          <p:cBhvr additive="base">
                                            <p:cTn id="31" dur="1250" fill="hold"/>
                                            <p:tgtEl>
                                              <p:spTgt spid="36"/>
                                            </p:tgtEl>
                                            <p:attrNameLst>
                                              <p:attrName>ppt_x</p:attrName>
                                            </p:attrNameLst>
                                          </p:cBhvr>
                                          <p:tavLst>
                                            <p:tav tm="0">
                                              <p:val>
                                                <p:strVal val="0-#ppt_w/2"/>
                                              </p:val>
                                            </p:tav>
                                            <p:tav tm="100000">
                                              <p:val>
                                                <p:strVal val="#ppt_x"/>
                                              </p:val>
                                            </p:tav>
                                          </p:tavLst>
                                        </p:anim>
                                        <p:anim calcmode="lin" valueType="num" p14:bounceEnd="40000">
                                          <p:cBhvr additive="base">
                                            <p:cTn id="32" dur="1250" fill="hold"/>
                                            <p:tgtEl>
                                              <p:spTgt spid="36"/>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 fill="hold"/>
                                            <p:tgtEl>
                                              <p:spTgt spid="13"/>
                                            </p:tgtEl>
                                            <p:attrNameLst>
                                              <p:attrName>ppt_w</p:attrName>
                                            </p:attrNameLst>
                                          </p:cBhvr>
                                          <p:tavLst>
                                            <p:tav tm="0">
                                              <p:val>
                                                <p:fltVal val="0"/>
                                              </p:val>
                                            </p:tav>
                                            <p:tav tm="100000">
                                              <p:val>
                                                <p:strVal val="#ppt_w"/>
                                              </p:val>
                                            </p:tav>
                                          </p:tavLst>
                                        </p:anim>
                                        <p:anim calcmode="lin" valueType="num">
                                          <p:cBhvr>
                                            <p:cTn id="37" dur="100" fill="hold"/>
                                            <p:tgtEl>
                                              <p:spTgt spid="13"/>
                                            </p:tgtEl>
                                            <p:attrNameLst>
                                              <p:attrName>ppt_h</p:attrName>
                                            </p:attrNameLst>
                                          </p:cBhvr>
                                          <p:tavLst>
                                            <p:tav tm="0">
                                              <p:val>
                                                <p:fltVal val="0"/>
                                              </p:val>
                                            </p:tav>
                                            <p:tav tm="100000">
                                              <p:val>
                                                <p:strVal val="#ppt_h"/>
                                              </p:val>
                                            </p:tav>
                                          </p:tavLst>
                                        </p:anim>
                                        <p:animEffect transition="in" filter="fade">
                                          <p:cBhvr>
                                            <p:cTn id="38" dur="100"/>
                                            <p:tgtEl>
                                              <p:spTgt spid="13"/>
                                            </p:tgtEl>
                                          </p:cBhvr>
                                        </p:animEffect>
                                      </p:childTnLst>
                                    </p:cTn>
                                  </p:par>
                                  <p:par>
                                    <p:cTn id="39" presetID="6" presetClass="emph" presetSubtype="0" fill="hold" nodeType="withEffect">
                                      <p:stCondLst>
                                        <p:cond delay="100"/>
                                      </p:stCondLst>
                                      <p:childTnLst>
                                        <p:animScale>
                                          <p:cBhvr>
                                            <p:cTn id="40" dur="100" fill="hold"/>
                                            <p:tgtEl>
                                              <p:spTgt spid="13"/>
                                            </p:tgtEl>
                                          </p:cBhvr>
                                          <p:by x="110000" y="110000"/>
                                        </p:animScale>
                                      </p:childTnLst>
                                    </p:cTn>
                                  </p:par>
                                  <p:par>
                                    <p:cTn id="41" presetID="6" presetClass="emph" presetSubtype="0" fill="hold" nodeType="withEffect">
                                      <p:stCondLst>
                                        <p:cond delay="200"/>
                                      </p:stCondLst>
                                      <p:childTnLst>
                                        <p:animScale>
                                          <p:cBhvr>
                                            <p:cTn id="42" dur="200" fill="hold"/>
                                            <p:tgtEl>
                                              <p:spTgt spid="13"/>
                                            </p:tgtEl>
                                          </p:cBhvr>
                                          <p:by x="90000" y="90000"/>
                                        </p:animScale>
                                      </p:childTnLst>
                                    </p:cTn>
                                  </p:par>
                                  <p:par>
                                    <p:cTn id="43" presetID="6" presetClass="emph" presetSubtype="0" fill="hold" nodeType="withEffect">
                                      <p:stCondLst>
                                        <p:cond delay="400"/>
                                      </p:stCondLst>
                                      <p:childTnLst>
                                        <p:animScale>
                                          <p:cBhvr>
                                            <p:cTn id="44" dur="100" fill="hold"/>
                                            <p:tgtEl>
                                              <p:spTgt spid="13"/>
                                            </p:tgtEl>
                                          </p:cBhvr>
                                          <p:by x="105000" y="105000"/>
                                        </p:animScale>
                                      </p:childTnLst>
                                    </p:cTn>
                                  </p:par>
                                  <p:par>
                                    <p:cTn id="45" presetID="6" presetClass="emph" presetSubtype="0" fill="hold" nodeType="withEffect">
                                      <p:stCondLst>
                                        <p:cond delay="500"/>
                                      </p:stCondLst>
                                      <p:childTnLst>
                                        <p:animScale>
                                          <p:cBhvr>
                                            <p:cTn id="46" dur="200" fill="hold"/>
                                            <p:tgtEl>
                                              <p:spTgt spid="13"/>
                                            </p:tgtEl>
                                          </p:cBhvr>
                                          <p:by x="95000" y="95000"/>
                                        </p:animScale>
                                      </p:childTnLst>
                                    </p:cTn>
                                  </p:par>
                                </p:childTnLst>
                              </p:cTn>
                            </p:par>
                            <p:par>
                              <p:cTn id="47" fill="hold">
                                <p:stCondLst>
                                  <p:cond delay="4450"/>
                                </p:stCondLst>
                                <p:childTnLst>
                                  <p:par>
                                    <p:cTn id="48" presetID="53" presetClass="entr" presetSubtype="16"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100" fill="hold"/>
                                            <p:tgtEl>
                                              <p:spTgt spid="25"/>
                                            </p:tgtEl>
                                            <p:attrNameLst>
                                              <p:attrName>ppt_w</p:attrName>
                                            </p:attrNameLst>
                                          </p:cBhvr>
                                          <p:tavLst>
                                            <p:tav tm="0">
                                              <p:val>
                                                <p:fltVal val="0"/>
                                              </p:val>
                                            </p:tav>
                                            <p:tav tm="100000">
                                              <p:val>
                                                <p:strVal val="#ppt_w"/>
                                              </p:val>
                                            </p:tav>
                                          </p:tavLst>
                                        </p:anim>
                                        <p:anim calcmode="lin" valueType="num">
                                          <p:cBhvr>
                                            <p:cTn id="51" dur="100" fill="hold"/>
                                            <p:tgtEl>
                                              <p:spTgt spid="25"/>
                                            </p:tgtEl>
                                            <p:attrNameLst>
                                              <p:attrName>ppt_h</p:attrName>
                                            </p:attrNameLst>
                                          </p:cBhvr>
                                          <p:tavLst>
                                            <p:tav tm="0">
                                              <p:val>
                                                <p:fltVal val="0"/>
                                              </p:val>
                                            </p:tav>
                                            <p:tav tm="100000">
                                              <p:val>
                                                <p:strVal val="#ppt_h"/>
                                              </p:val>
                                            </p:tav>
                                          </p:tavLst>
                                        </p:anim>
                                        <p:animEffect transition="in" filter="fade">
                                          <p:cBhvr>
                                            <p:cTn id="52" dur="100"/>
                                            <p:tgtEl>
                                              <p:spTgt spid="25"/>
                                            </p:tgtEl>
                                          </p:cBhvr>
                                        </p:animEffect>
                                      </p:childTnLst>
                                    </p:cTn>
                                  </p:par>
                                  <p:par>
                                    <p:cTn id="53" presetID="6" presetClass="emph" presetSubtype="0" fill="hold" nodeType="withEffect">
                                      <p:stCondLst>
                                        <p:cond delay="100"/>
                                      </p:stCondLst>
                                      <p:childTnLst>
                                        <p:animScale>
                                          <p:cBhvr>
                                            <p:cTn id="54" dur="100" fill="hold"/>
                                            <p:tgtEl>
                                              <p:spTgt spid="25"/>
                                            </p:tgtEl>
                                          </p:cBhvr>
                                          <p:by x="110000" y="110000"/>
                                        </p:animScale>
                                      </p:childTnLst>
                                    </p:cTn>
                                  </p:par>
                                  <p:par>
                                    <p:cTn id="55" presetID="6" presetClass="emph" presetSubtype="0" fill="hold" nodeType="withEffect">
                                      <p:stCondLst>
                                        <p:cond delay="200"/>
                                      </p:stCondLst>
                                      <p:childTnLst>
                                        <p:animScale>
                                          <p:cBhvr>
                                            <p:cTn id="56" dur="200" fill="hold"/>
                                            <p:tgtEl>
                                              <p:spTgt spid="25"/>
                                            </p:tgtEl>
                                          </p:cBhvr>
                                          <p:by x="90000" y="90000"/>
                                        </p:animScale>
                                      </p:childTnLst>
                                    </p:cTn>
                                  </p:par>
                                  <p:par>
                                    <p:cTn id="57" presetID="6" presetClass="emph" presetSubtype="0" fill="hold" nodeType="withEffect">
                                      <p:stCondLst>
                                        <p:cond delay="400"/>
                                      </p:stCondLst>
                                      <p:childTnLst>
                                        <p:animScale>
                                          <p:cBhvr>
                                            <p:cTn id="58" dur="100" fill="hold"/>
                                            <p:tgtEl>
                                              <p:spTgt spid="25"/>
                                            </p:tgtEl>
                                          </p:cBhvr>
                                          <p:by x="105000" y="105000"/>
                                        </p:animScale>
                                      </p:childTnLst>
                                    </p:cTn>
                                  </p:par>
                                  <p:par>
                                    <p:cTn id="59" presetID="6" presetClass="emph" presetSubtype="0" fill="hold" nodeType="withEffect">
                                      <p:stCondLst>
                                        <p:cond delay="500"/>
                                      </p:stCondLst>
                                      <p:childTnLst>
                                        <p:animScale>
                                          <p:cBhvr>
                                            <p:cTn id="60" dur="200" fill="hold"/>
                                            <p:tgtEl>
                                              <p:spTgt spid="25"/>
                                            </p:tgtEl>
                                          </p:cBhvr>
                                          <p:by x="95000" y="95000"/>
                                        </p:animScale>
                                      </p:childTnLst>
                                    </p:cTn>
                                  </p:par>
                                </p:childTnLst>
                              </p:cTn>
                            </p:par>
                            <p:par>
                              <p:cTn id="61" fill="hold">
                                <p:stCondLst>
                                  <p:cond delay="5150"/>
                                </p:stCondLst>
                                <p:childTnLst>
                                  <p:par>
                                    <p:cTn id="62" presetID="53" presetClass="entr" presetSubtype="16"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100" fill="hold"/>
                                            <p:tgtEl>
                                              <p:spTgt spid="37"/>
                                            </p:tgtEl>
                                            <p:attrNameLst>
                                              <p:attrName>ppt_w</p:attrName>
                                            </p:attrNameLst>
                                          </p:cBhvr>
                                          <p:tavLst>
                                            <p:tav tm="0">
                                              <p:val>
                                                <p:fltVal val="0"/>
                                              </p:val>
                                            </p:tav>
                                            <p:tav tm="100000">
                                              <p:val>
                                                <p:strVal val="#ppt_w"/>
                                              </p:val>
                                            </p:tav>
                                          </p:tavLst>
                                        </p:anim>
                                        <p:anim calcmode="lin" valueType="num">
                                          <p:cBhvr>
                                            <p:cTn id="65" dur="100" fill="hold"/>
                                            <p:tgtEl>
                                              <p:spTgt spid="37"/>
                                            </p:tgtEl>
                                            <p:attrNameLst>
                                              <p:attrName>ppt_h</p:attrName>
                                            </p:attrNameLst>
                                          </p:cBhvr>
                                          <p:tavLst>
                                            <p:tav tm="0">
                                              <p:val>
                                                <p:fltVal val="0"/>
                                              </p:val>
                                            </p:tav>
                                            <p:tav tm="100000">
                                              <p:val>
                                                <p:strVal val="#ppt_h"/>
                                              </p:val>
                                            </p:tav>
                                          </p:tavLst>
                                        </p:anim>
                                        <p:animEffect transition="in" filter="fade">
                                          <p:cBhvr>
                                            <p:cTn id="66" dur="100"/>
                                            <p:tgtEl>
                                              <p:spTgt spid="37"/>
                                            </p:tgtEl>
                                          </p:cBhvr>
                                        </p:animEffect>
                                      </p:childTnLst>
                                    </p:cTn>
                                  </p:par>
                                  <p:par>
                                    <p:cTn id="67" presetID="6" presetClass="emph" presetSubtype="0" fill="hold" nodeType="withEffect">
                                      <p:stCondLst>
                                        <p:cond delay="100"/>
                                      </p:stCondLst>
                                      <p:childTnLst>
                                        <p:animScale>
                                          <p:cBhvr>
                                            <p:cTn id="68" dur="100" fill="hold"/>
                                            <p:tgtEl>
                                              <p:spTgt spid="37"/>
                                            </p:tgtEl>
                                          </p:cBhvr>
                                          <p:by x="110000" y="110000"/>
                                        </p:animScale>
                                      </p:childTnLst>
                                    </p:cTn>
                                  </p:par>
                                  <p:par>
                                    <p:cTn id="69" presetID="6" presetClass="emph" presetSubtype="0" fill="hold" nodeType="withEffect">
                                      <p:stCondLst>
                                        <p:cond delay="200"/>
                                      </p:stCondLst>
                                      <p:childTnLst>
                                        <p:animScale>
                                          <p:cBhvr>
                                            <p:cTn id="70" dur="200" fill="hold"/>
                                            <p:tgtEl>
                                              <p:spTgt spid="37"/>
                                            </p:tgtEl>
                                          </p:cBhvr>
                                          <p:by x="90000" y="90000"/>
                                        </p:animScale>
                                      </p:childTnLst>
                                    </p:cTn>
                                  </p:par>
                                  <p:par>
                                    <p:cTn id="71" presetID="6" presetClass="emph" presetSubtype="0" fill="hold" nodeType="withEffect">
                                      <p:stCondLst>
                                        <p:cond delay="400"/>
                                      </p:stCondLst>
                                      <p:childTnLst>
                                        <p:animScale>
                                          <p:cBhvr>
                                            <p:cTn id="72" dur="100" fill="hold"/>
                                            <p:tgtEl>
                                              <p:spTgt spid="37"/>
                                            </p:tgtEl>
                                          </p:cBhvr>
                                          <p:by x="105000" y="105000"/>
                                        </p:animScale>
                                      </p:childTnLst>
                                    </p:cTn>
                                  </p:par>
                                  <p:par>
                                    <p:cTn id="73" presetID="6" presetClass="emph" presetSubtype="0" fill="hold" nodeType="withEffect">
                                      <p:stCondLst>
                                        <p:cond delay="500"/>
                                      </p:stCondLst>
                                      <p:childTnLst>
                                        <p:animScale>
                                          <p:cBhvr>
                                            <p:cTn id="74" dur="200" fill="hold"/>
                                            <p:tgtEl>
                                              <p:spTgt spid="37"/>
                                            </p:tgtEl>
                                          </p:cBhvr>
                                          <p:by x="95000" y="95000"/>
                                        </p:animScale>
                                      </p:childTnLst>
                                    </p:cTn>
                                  </p:par>
                                </p:childTnLst>
                              </p:cTn>
                            </p:par>
                            <p:par>
                              <p:cTn id="75" fill="hold">
                                <p:stCondLst>
                                  <p:cond delay="5850"/>
                                </p:stCondLst>
                                <p:childTnLst>
                                  <p:par>
                                    <p:cTn id="76" presetID="21" presetClass="entr" presetSubtype="1"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heel(1)">
                                          <p:cBhvr>
                                            <p:cTn id="78" dur="1500"/>
                                            <p:tgtEl>
                                              <p:spTgt spid="16"/>
                                            </p:tgtEl>
                                          </p:cBhvr>
                                        </p:animEffect>
                                      </p:childTnLst>
                                    </p:cTn>
                                  </p:par>
                                  <p:par>
                                    <p:cTn id="79" presetID="21" presetClass="entr" presetSubtype="1" fill="hold" grpId="0" nodeType="withEffect">
                                      <p:stCondLst>
                                        <p:cond delay="250"/>
                                      </p:stCondLst>
                                      <p:childTnLst>
                                        <p:set>
                                          <p:cBhvr>
                                            <p:cTn id="80" dur="1" fill="hold">
                                              <p:stCondLst>
                                                <p:cond delay="0"/>
                                              </p:stCondLst>
                                            </p:cTn>
                                            <p:tgtEl>
                                              <p:spTgt spid="28"/>
                                            </p:tgtEl>
                                            <p:attrNameLst>
                                              <p:attrName>style.visibility</p:attrName>
                                            </p:attrNameLst>
                                          </p:cBhvr>
                                          <p:to>
                                            <p:strVal val="visible"/>
                                          </p:to>
                                        </p:set>
                                        <p:animEffect transition="in" filter="wheel(1)">
                                          <p:cBhvr>
                                            <p:cTn id="81" dur="1500"/>
                                            <p:tgtEl>
                                              <p:spTgt spid="28"/>
                                            </p:tgtEl>
                                          </p:cBhvr>
                                        </p:animEffect>
                                      </p:childTnLst>
                                    </p:cTn>
                                  </p:par>
                                  <p:par>
                                    <p:cTn id="82" presetID="21" presetClass="entr" presetSubtype="1" fill="hold" grpId="0" nodeType="withEffect">
                                      <p:stCondLst>
                                        <p:cond delay="500"/>
                                      </p:stCondLst>
                                      <p:childTnLst>
                                        <p:set>
                                          <p:cBhvr>
                                            <p:cTn id="83" dur="1" fill="hold">
                                              <p:stCondLst>
                                                <p:cond delay="0"/>
                                              </p:stCondLst>
                                            </p:cTn>
                                            <p:tgtEl>
                                              <p:spTgt spid="40"/>
                                            </p:tgtEl>
                                            <p:attrNameLst>
                                              <p:attrName>style.visibility</p:attrName>
                                            </p:attrNameLst>
                                          </p:cBhvr>
                                          <p:to>
                                            <p:strVal val="visible"/>
                                          </p:to>
                                        </p:set>
                                        <p:animEffect transition="in" filter="wheel(1)">
                                          <p:cBhvr>
                                            <p:cTn id="84" dur="1500"/>
                                            <p:tgtEl>
                                              <p:spTgt spid="40"/>
                                            </p:tgtEl>
                                          </p:cBhvr>
                                        </p:animEffect>
                                      </p:childTnLst>
                                    </p:cTn>
                                  </p:par>
                                </p:childTnLst>
                              </p:cTn>
                            </p:par>
                            <p:par>
                              <p:cTn id="85" fill="hold">
                                <p:stCondLst>
                                  <p:cond delay="7850"/>
                                </p:stCondLst>
                                <p:childTnLst>
                                  <p:par>
                                    <p:cTn id="86" presetID="10" presetClass="entr" presetSubtype="0" fill="hold"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par>
                                    <p:cTn id="89" presetID="10" presetClass="entr" presetSubtype="0" fill="hold" nodeType="withEffect">
                                      <p:stCondLst>
                                        <p:cond delay="25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par>
                                    <p:cTn id="92" presetID="10" presetClass="entr" presetSubtype="0" fill="hold" nodeType="withEffect">
                                      <p:stCondLst>
                                        <p:cond delay="50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500"/>
                                            <p:tgtEl>
                                              <p:spTgt spid="41"/>
                                            </p:tgtEl>
                                          </p:cBhvr>
                                        </p:animEffect>
                                      </p:childTnLst>
                                    </p:cTn>
                                  </p:par>
                                </p:childTnLst>
                              </p:cTn>
                            </p:par>
                            <p:par>
                              <p:cTn id="95" fill="hold">
                                <p:stCondLst>
                                  <p:cond delay="8850"/>
                                </p:stCondLst>
                                <p:childTnLst>
                                  <p:par>
                                    <p:cTn id="96" presetID="16" presetClass="entr" presetSubtype="37" fill="hold"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barn(outVertical)">
                                          <p:cBhvr>
                                            <p:cTn id="98" dur="500"/>
                                            <p:tgtEl>
                                              <p:spTgt spid="20"/>
                                            </p:tgtEl>
                                          </p:cBhvr>
                                        </p:animEffect>
                                      </p:childTnLst>
                                    </p:cTn>
                                  </p:par>
                                  <p:par>
                                    <p:cTn id="99" presetID="16" presetClass="entr" presetSubtype="37" fill="hold"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barn(outVertical)">
                                          <p:cBhvr>
                                            <p:cTn id="101" dur="500"/>
                                            <p:tgtEl>
                                              <p:spTgt spid="32"/>
                                            </p:tgtEl>
                                          </p:cBhvr>
                                        </p:animEffect>
                                      </p:childTnLst>
                                    </p:cTn>
                                  </p:par>
                                  <p:par>
                                    <p:cTn id="102" presetID="16" presetClass="entr" presetSubtype="37" fill="hold"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barn(outVertical)">
                                          <p:cBhvr>
                                            <p:cTn id="104" dur="500"/>
                                            <p:tgtEl>
                                              <p:spTgt spid="44"/>
                                            </p:tgtEl>
                                          </p:cBhvr>
                                        </p:animEffect>
                                      </p:childTnLst>
                                    </p:cTn>
                                  </p:par>
                                </p:childTnLst>
                              </p:cTn>
                            </p:par>
                            <p:par>
                              <p:cTn id="105" fill="hold">
                                <p:stCondLst>
                                  <p:cond delay="9350"/>
                                </p:stCondLst>
                                <p:childTnLst>
                                  <p:par>
                                    <p:cTn id="106" presetID="42" presetClass="entr" presetSubtype="0" fill="hold" nodeType="after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500"/>
                                            <p:tgtEl>
                                              <p:spTgt spid="48"/>
                                            </p:tgtEl>
                                          </p:cBhvr>
                                        </p:animEffect>
                                        <p:anim calcmode="lin" valueType="num">
                                          <p:cBhvr>
                                            <p:cTn id="109" dur="500" fill="hold"/>
                                            <p:tgtEl>
                                              <p:spTgt spid="48"/>
                                            </p:tgtEl>
                                            <p:attrNameLst>
                                              <p:attrName>ppt_x</p:attrName>
                                            </p:attrNameLst>
                                          </p:cBhvr>
                                          <p:tavLst>
                                            <p:tav tm="0">
                                              <p:val>
                                                <p:strVal val="#ppt_x"/>
                                              </p:val>
                                            </p:tav>
                                            <p:tav tm="100000">
                                              <p:val>
                                                <p:strVal val="#ppt_x"/>
                                              </p:val>
                                            </p:tav>
                                          </p:tavLst>
                                        </p:anim>
                                        <p:anim calcmode="lin" valueType="num">
                                          <p:cBhvr>
                                            <p:cTn id="110" dur="500" fill="hold"/>
                                            <p:tgtEl>
                                              <p:spTgt spid="48"/>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53"/>
                                            </p:tgtEl>
                                            <p:attrNameLst>
                                              <p:attrName>style.visibility</p:attrName>
                                            </p:attrNameLst>
                                          </p:cBhvr>
                                          <p:to>
                                            <p:strVal val="visible"/>
                                          </p:to>
                                        </p:set>
                                        <p:animEffect transition="in" filter="fade">
                                          <p:cBhvr>
                                            <p:cTn id="113" dur="500"/>
                                            <p:tgtEl>
                                              <p:spTgt spid="53"/>
                                            </p:tgtEl>
                                          </p:cBhvr>
                                        </p:animEffect>
                                        <p:anim calcmode="lin" valueType="num">
                                          <p:cBhvr>
                                            <p:cTn id="114" dur="500" fill="hold"/>
                                            <p:tgtEl>
                                              <p:spTgt spid="53"/>
                                            </p:tgtEl>
                                            <p:attrNameLst>
                                              <p:attrName>ppt_x</p:attrName>
                                            </p:attrNameLst>
                                          </p:cBhvr>
                                          <p:tavLst>
                                            <p:tav tm="0">
                                              <p:val>
                                                <p:strVal val="#ppt_x"/>
                                              </p:val>
                                            </p:tav>
                                            <p:tav tm="100000">
                                              <p:val>
                                                <p:strVal val="#ppt_x"/>
                                              </p:val>
                                            </p:tav>
                                          </p:tavLst>
                                        </p:anim>
                                        <p:anim calcmode="lin" valueType="num">
                                          <p:cBhvr>
                                            <p:cTn id="115" dur="500" fill="hold"/>
                                            <p:tgtEl>
                                              <p:spTgt spid="53"/>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500"/>
                                            <p:tgtEl>
                                              <p:spTgt spid="57"/>
                                            </p:tgtEl>
                                          </p:cBhvr>
                                        </p:animEffect>
                                        <p:anim calcmode="lin" valueType="num">
                                          <p:cBhvr>
                                            <p:cTn id="119" dur="500" fill="hold"/>
                                            <p:tgtEl>
                                              <p:spTgt spid="57"/>
                                            </p:tgtEl>
                                            <p:attrNameLst>
                                              <p:attrName>ppt_x</p:attrName>
                                            </p:attrNameLst>
                                          </p:cBhvr>
                                          <p:tavLst>
                                            <p:tav tm="0">
                                              <p:val>
                                                <p:strVal val="#ppt_x"/>
                                              </p:val>
                                            </p:tav>
                                            <p:tav tm="100000">
                                              <p:val>
                                                <p:strVal val="#ppt_x"/>
                                              </p:val>
                                            </p:tav>
                                          </p:tavLst>
                                        </p:anim>
                                        <p:anim calcmode="lin" valueType="num">
                                          <p:cBhvr>
                                            <p:cTn id="120" dur="500" fill="hold"/>
                                            <p:tgtEl>
                                              <p:spTgt spid="57"/>
                                            </p:tgtEl>
                                            <p:attrNameLst>
                                              <p:attrName>ppt_y</p:attrName>
                                            </p:attrNameLst>
                                          </p:cBhvr>
                                          <p:tavLst>
                                            <p:tav tm="0">
                                              <p:val>
                                                <p:strVal val="#ppt_y+.1"/>
                                              </p:val>
                                            </p:tav>
                                            <p:tav tm="100000">
                                              <p:val>
                                                <p:strVal val="#ppt_y"/>
                                              </p:val>
                                            </p:tav>
                                          </p:tavLst>
                                        </p:anim>
                                      </p:childTnLst>
                                    </p:cTn>
                                  </p:par>
                                  <p:par>
                                    <p:cTn id="121" presetID="47" presetClass="entr" presetSubtype="0" fill="hold" nodeType="with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fade">
                                          <p:cBhvr>
                                            <p:cTn id="123" dur="500"/>
                                            <p:tgtEl>
                                              <p:spTgt spid="21"/>
                                            </p:tgtEl>
                                          </p:cBhvr>
                                        </p:animEffect>
                                        <p:anim calcmode="lin" valueType="num">
                                          <p:cBhvr>
                                            <p:cTn id="124" dur="500" fill="hold"/>
                                            <p:tgtEl>
                                              <p:spTgt spid="21"/>
                                            </p:tgtEl>
                                            <p:attrNameLst>
                                              <p:attrName>ppt_x</p:attrName>
                                            </p:attrNameLst>
                                          </p:cBhvr>
                                          <p:tavLst>
                                            <p:tav tm="0">
                                              <p:val>
                                                <p:strVal val="#ppt_x"/>
                                              </p:val>
                                            </p:tav>
                                            <p:tav tm="100000">
                                              <p:val>
                                                <p:strVal val="#ppt_x"/>
                                              </p:val>
                                            </p:tav>
                                          </p:tavLst>
                                        </p:anim>
                                        <p:anim calcmode="lin" valueType="num">
                                          <p:cBhvr>
                                            <p:cTn id="125" dur="500" fill="hold"/>
                                            <p:tgtEl>
                                              <p:spTgt spid="21"/>
                                            </p:tgtEl>
                                            <p:attrNameLst>
                                              <p:attrName>ppt_y</p:attrName>
                                            </p:attrNameLst>
                                          </p:cBhvr>
                                          <p:tavLst>
                                            <p:tav tm="0">
                                              <p:val>
                                                <p:strVal val="#ppt_y-.1"/>
                                              </p:val>
                                            </p:tav>
                                            <p:tav tm="100000">
                                              <p:val>
                                                <p:strVal val="#ppt_y"/>
                                              </p:val>
                                            </p:tav>
                                          </p:tavLst>
                                        </p:anim>
                                      </p:childTnLst>
                                    </p:cTn>
                                  </p:par>
                                  <p:par>
                                    <p:cTn id="126" presetID="47" presetClass="entr" presetSubtype="0" fill="hold" nodeType="with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fade">
                                          <p:cBhvr>
                                            <p:cTn id="128" dur="500"/>
                                            <p:tgtEl>
                                              <p:spTgt spid="33"/>
                                            </p:tgtEl>
                                          </p:cBhvr>
                                        </p:animEffect>
                                        <p:anim calcmode="lin" valueType="num">
                                          <p:cBhvr>
                                            <p:cTn id="129" dur="500" fill="hold"/>
                                            <p:tgtEl>
                                              <p:spTgt spid="33"/>
                                            </p:tgtEl>
                                            <p:attrNameLst>
                                              <p:attrName>ppt_x</p:attrName>
                                            </p:attrNameLst>
                                          </p:cBhvr>
                                          <p:tavLst>
                                            <p:tav tm="0">
                                              <p:val>
                                                <p:strVal val="#ppt_x"/>
                                              </p:val>
                                            </p:tav>
                                            <p:tav tm="100000">
                                              <p:val>
                                                <p:strVal val="#ppt_x"/>
                                              </p:val>
                                            </p:tav>
                                          </p:tavLst>
                                        </p:anim>
                                        <p:anim calcmode="lin" valueType="num">
                                          <p:cBhvr>
                                            <p:cTn id="130" dur="500" fill="hold"/>
                                            <p:tgtEl>
                                              <p:spTgt spid="33"/>
                                            </p:tgtEl>
                                            <p:attrNameLst>
                                              <p:attrName>ppt_y</p:attrName>
                                            </p:attrNameLst>
                                          </p:cBhvr>
                                          <p:tavLst>
                                            <p:tav tm="0">
                                              <p:val>
                                                <p:strVal val="#ppt_y-.1"/>
                                              </p:val>
                                            </p:tav>
                                            <p:tav tm="100000">
                                              <p:val>
                                                <p:strVal val="#ppt_y"/>
                                              </p:val>
                                            </p:tav>
                                          </p:tavLst>
                                        </p:anim>
                                      </p:childTnLst>
                                    </p:cTn>
                                  </p:par>
                                  <p:par>
                                    <p:cTn id="131" presetID="47" presetClass="entr" presetSubtype="0" fill="hold" nodeType="withEffect">
                                      <p:stCondLst>
                                        <p:cond delay="0"/>
                                      </p:stCondLst>
                                      <p:childTnLst>
                                        <p:set>
                                          <p:cBhvr>
                                            <p:cTn id="132" dur="1" fill="hold">
                                              <p:stCondLst>
                                                <p:cond delay="0"/>
                                              </p:stCondLst>
                                            </p:cTn>
                                            <p:tgtEl>
                                              <p:spTgt spid="45"/>
                                            </p:tgtEl>
                                            <p:attrNameLst>
                                              <p:attrName>style.visibility</p:attrName>
                                            </p:attrNameLst>
                                          </p:cBhvr>
                                          <p:to>
                                            <p:strVal val="visible"/>
                                          </p:to>
                                        </p:set>
                                        <p:animEffect transition="in" filter="fade">
                                          <p:cBhvr>
                                            <p:cTn id="133" dur="500"/>
                                            <p:tgtEl>
                                              <p:spTgt spid="45"/>
                                            </p:tgtEl>
                                          </p:cBhvr>
                                        </p:animEffect>
                                        <p:anim calcmode="lin" valueType="num">
                                          <p:cBhvr>
                                            <p:cTn id="134" dur="500" fill="hold"/>
                                            <p:tgtEl>
                                              <p:spTgt spid="45"/>
                                            </p:tgtEl>
                                            <p:attrNameLst>
                                              <p:attrName>ppt_x</p:attrName>
                                            </p:attrNameLst>
                                          </p:cBhvr>
                                          <p:tavLst>
                                            <p:tav tm="0">
                                              <p:val>
                                                <p:strVal val="#ppt_x"/>
                                              </p:val>
                                            </p:tav>
                                            <p:tav tm="100000">
                                              <p:val>
                                                <p:strVal val="#ppt_x"/>
                                              </p:val>
                                            </p:tav>
                                          </p:tavLst>
                                        </p:anim>
                                        <p:anim calcmode="lin" valueType="num">
                                          <p:cBhvr>
                                            <p:cTn id="135"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6" grpId="0" animBg="1"/>
          <p:bldP spid="24" grpId="0" animBg="1"/>
          <p:bldP spid="28" grpId="0" animBg="1"/>
          <p:bldP spid="36" grpId="0" animBg="1"/>
          <p:bldP spid="40"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250" fill="hold"/>
                                            <p:tgtEl>
                                              <p:spTgt spid="12"/>
                                            </p:tgtEl>
                                            <p:attrNameLst>
                                              <p:attrName>ppt_x</p:attrName>
                                            </p:attrNameLst>
                                          </p:cBhvr>
                                          <p:tavLst>
                                            <p:tav tm="0">
                                              <p:val>
                                                <p:strVal val="0-#ppt_w/2"/>
                                              </p:val>
                                            </p:tav>
                                            <p:tav tm="100000">
                                              <p:val>
                                                <p:strVal val="#ppt_x"/>
                                              </p:val>
                                            </p:tav>
                                          </p:tavLst>
                                        </p:anim>
                                        <p:anim calcmode="lin" valueType="num">
                                          <p:cBhvr additive="base">
                                            <p:cTn id="24" dur="1250" fill="hold"/>
                                            <p:tgtEl>
                                              <p:spTgt spid="12"/>
                                            </p:tgtEl>
                                            <p:attrNameLst>
                                              <p:attrName>ppt_y</p:attrName>
                                            </p:attrNameLst>
                                          </p:cBhvr>
                                          <p:tavLst>
                                            <p:tav tm="0">
                                              <p:val>
                                                <p:strVal val="#ppt_y"/>
                                              </p:val>
                                            </p:tav>
                                            <p:tav tm="100000">
                                              <p:val>
                                                <p:strVal val="#ppt_y"/>
                                              </p:val>
                                            </p:tav>
                                          </p:tavLst>
                                        </p:anim>
                                      </p:childTnLst>
                                    </p:cTn>
                                  </p:par>
                                  <p:par>
                                    <p:cTn id="25" presetID="2" presetClass="entr" presetSubtype="8" accel="40000" fill="hold" grpId="0" nodeType="withEffect">
                                      <p:stCondLst>
                                        <p:cond delay="250"/>
                                      </p:stCondLst>
                                      <p:childTnLst>
                                        <p:set>
                                          <p:cBhvr>
                                            <p:cTn id="26" dur="1" fill="hold">
                                              <p:stCondLst>
                                                <p:cond delay="0"/>
                                              </p:stCondLst>
                                            </p:cTn>
                                            <p:tgtEl>
                                              <p:spTgt spid="24"/>
                                            </p:tgtEl>
                                            <p:attrNameLst>
                                              <p:attrName>style.visibility</p:attrName>
                                            </p:attrNameLst>
                                          </p:cBhvr>
                                          <p:to>
                                            <p:strVal val="visible"/>
                                          </p:to>
                                        </p:set>
                                        <p:anim calcmode="lin" valueType="num">
                                          <p:cBhvr additive="base">
                                            <p:cTn id="27" dur="1250" fill="hold"/>
                                            <p:tgtEl>
                                              <p:spTgt spid="24"/>
                                            </p:tgtEl>
                                            <p:attrNameLst>
                                              <p:attrName>ppt_x</p:attrName>
                                            </p:attrNameLst>
                                          </p:cBhvr>
                                          <p:tavLst>
                                            <p:tav tm="0">
                                              <p:val>
                                                <p:strVal val="0-#ppt_w/2"/>
                                              </p:val>
                                            </p:tav>
                                            <p:tav tm="100000">
                                              <p:val>
                                                <p:strVal val="#ppt_x"/>
                                              </p:val>
                                            </p:tav>
                                          </p:tavLst>
                                        </p:anim>
                                        <p:anim calcmode="lin" valueType="num">
                                          <p:cBhvr additive="base">
                                            <p:cTn id="28" dur="1250" fill="hold"/>
                                            <p:tgtEl>
                                              <p:spTgt spid="24"/>
                                            </p:tgtEl>
                                            <p:attrNameLst>
                                              <p:attrName>ppt_y</p:attrName>
                                            </p:attrNameLst>
                                          </p:cBhvr>
                                          <p:tavLst>
                                            <p:tav tm="0">
                                              <p:val>
                                                <p:strVal val="#ppt_y"/>
                                              </p:val>
                                            </p:tav>
                                            <p:tav tm="100000">
                                              <p:val>
                                                <p:strVal val="#ppt_y"/>
                                              </p:val>
                                            </p:tav>
                                          </p:tavLst>
                                        </p:anim>
                                      </p:childTnLst>
                                    </p:cTn>
                                  </p:par>
                                  <p:par>
                                    <p:cTn id="29" presetID="2" presetClass="entr" presetSubtype="8" accel="40000" fill="hold" grpId="0" nodeType="withEffect">
                                      <p:stCondLst>
                                        <p:cond delay="500"/>
                                      </p:stCondLst>
                                      <p:childTnLst>
                                        <p:set>
                                          <p:cBhvr>
                                            <p:cTn id="30" dur="1" fill="hold">
                                              <p:stCondLst>
                                                <p:cond delay="0"/>
                                              </p:stCondLst>
                                            </p:cTn>
                                            <p:tgtEl>
                                              <p:spTgt spid="36"/>
                                            </p:tgtEl>
                                            <p:attrNameLst>
                                              <p:attrName>style.visibility</p:attrName>
                                            </p:attrNameLst>
                                          </p:cBhvr>
                                          <p:to>
                                            <p:strVal val="visible"/>
                                          </p:to>
                                        </p:set>
                                        <p:anim calcmode="lin" valueType="num">
                                          <p:cBhvr additive="base">
                                            <p:cTn id="31" dur="1250" fill="hold"/>
                                            <p:tgtEl>
                                              <p:spTgt spid="36"/>
                                            </p:tgtEl>
                                            <p:attrNameLst>
                                              <p:attrName>ppt_x</p:attrName>
                                            </p:attrNameLst>
                                          </p:cBhvr>
                                          <p:tavLst>
                                            <p:tav tm="0">
                                              <p:val>
                                                <p:strVal val="0-#ppt_w/2"/>
                                              </p:val>
                                            </p:tav>
                                            <p:tav tm="100000">
                                              <p:val>
                                                <p:strVal val="#ppt_x"/>
                                              </p:val>
                                            </p:tav>
                                          </p:tavLst>
                                        </p:anim>
                                        <p:anim calcmode="lin" valueType="num">
                                          <p:cBhvr additive="base">
                                            <p:cTn id="32" dur="1250" fill="hold"/>
                                            <p:tgtEl>
                                              <p:spTgt spid="36"/>
                                            </p:tgtEl>
                                            <p:attrNameLst>
                                              <p:attrName>ppt_y</p:attrName>
                                            </p:attrNameLst>
                                          </p:cBhvr>
                                          <p:tavLst>
                                            <p:tav tm="0">
                                              <p:val>
                                                <p:strVal val="#ppt_y"/>
                                              </p:val>
                                            </p:tav>
                                            <p:tav tm="100000">
                                              <p:val>
                                                <p:strVal val="#ppt_y"/>
                                              </p:val>
                                            </p:tav>
                                          </p:tavLst>
                                        </p:anim>
                                      </p:childTnLst>
                                    </p:cTn>
                                  </p:par>
                                </p:childTnLst>
                              </p:cTn>
                            </p:par>
                            <p:par>
                              <p:cTn id="33" fill="hold">
                                <p:stCondLst>
                                  <p:cond delay="3750"/>
                                </p:stCondLst>
                                <p:childTnLst>
                                  <p:par>
                                    <p:cTn id="34" presetID="53" presetClass="entr" presetSubtype="16" fill="hold" nodeType="afterEffect">
                                      <p:stCondLst>
                                        <p:cond delay="0"/>
                                      </p:stCondLst>
                                      <p:childTnLst>
                                        <p:set>
                                          <p:cBhvr>
                                            <p:cTn id="35" dur="1" fill="hold">
                                              <p:stCondLst>
                                                <p:cond delay="0"/>
                                              </p:stCondLst>
                                            </p:cTn>
                                            <p:tgtEl>
                                              <p:spTgt spid="13"/>
                                            </p:tgtEl>
                                            <p:attrNameLst>
                                              <p:attrName>style.visibility</p:attrName>
                                            </p:attrNameLst>
                                          </p:cBhvr>
                                          <p:to>
                                            <p:strVal val="visible"/>
                                          </p:to>
                                        </p:set>
                                        <p:anim calcmode="lin" valueType="num">
                                          <p:cBhvr>
                                            <p:cTn id="36" dur="100" fill="hold"/>
                                            <p:tgtEl>
                                              <p:spTgt spid="13"/>
                                            </p:tgtEl>
                                            <p:attrNameLst>
                                              <p:attrName>ppt_w</p:attrName>
                                            </p:attrNameLst>
                                          </p:cBhvr>
                                          <p:tavLst>
                                            <p:tav tm="0">
                                              <p:val>
                                                <p:fltVal val="0"/>
                                              </p:val>
                                            </p:tav>
                                            <p:tav tm="100000">
                                              <p:val>
                                                <p:strVal val="#ppt_w"/>
                                              </p:val>
                                            </p:tav>
                                          </p:tavLst>
                                        </p:anim>
                                        <p:anim calcmode="lin" valueType="num">
                                          <p:cBhvr>
                                            <p:cTn id="37" dur="100" fill="hold"/>
                                            <p:tgtEl>
                                              <p:spTgt spid="13"/>
                                            </p:tgtEl>
                                            <p:attrNameLst>
                                              <p:attrName>ppt_h</p:attrName>
                                            </p:attrNameLst>
                                          </p:cBhvr>
                                          <p:tavLst>
                                            <p:tav tm="0">
                                              <p:val>
                                                <p:fltVal val="0"/>
                                              </p:val>
                                            </p:tav>
                                            <p:tav tm="100000">
                                              <p:val>
                                                <p:strVal val="#ppt_h"/>
                                              </p:val>
                                            </p:tav>
                                          </p:tavLst>
                                        </p:anim>
                                        <p:animEffect transition="in" filter="fade">
                                          <p:cBhvr>
                                            <p:cTn id="38" dur="100"/>
                                            <p:tgtEl>
                                              <p:spTgt spid="13"/>
                                            </p:tgtEl>
                                          </p:cBhvr>
                                        </p:animEffect>
                                      </p:childTnLst>
                                    </p:cTn>
                                  </p:par>
                                  <p:par>
                                    <p:cTn id="39" presetID="6" presetClass="emph" presetSubtype="0" fill="hold" nodeType="withEffect">
                                      <p:stCondLst>
                                        <p:cond delay="100"/>
                                      </p:stCondLst>
                                      <p:childTnLst>
                                        <p:animScale>
                                          <p:cBhvr>
                                            <p:cTn id="40" dur="100" fill="hold"/>
                                            <p:tgtEl>
                                              <p:spTgt spid="13"/>
                                            </p:tgtEl>
                                          </p:cBhvr>
                                          <p:by x="110000" y="110000"/>
                                        </p:animScale>
                                      </p:childTnLst>
                                    </p:cTn>
                                  </p:par>
                                  <p:par>
                                    <p:cTn id="41" presetID="6" presetClass="emph" presetSubtype="0" fill="hold" nodeType="withEffect">
                                      <p:stCondLst>
                                        <p:cond delay="200"/>
                                      </p:stCondLst>
                                      <p:childTnLst>
                                        <p:animScale>
                                          <p:cBhvr>
                                            <p:cTn id="42" dur="200" fill="hold"/>
                                            <p:tgtEl>
                                              <p:spTgt spid="13"/>
                                            </p:tgtEl>
                                          </p:cBhvr>
                                          <p:by x="90000" y="90000"/>
                                        </p:animScale>
                                      </p:childTnLst>
                                    </p:cTn>
                                  </p:par>
                                  <p:par>
                                    <p:cTn id="43" presetID="6" presetClass="emph" presetSubtype="0" fill="hold" nodeType="withEffect">
                                      <p:stCondLst>
                                        <p:cond delay="400"/>
                                      </p:stCondLst>
                                      <p:childTnLst>
                                        <p:animScale>
                                          <p:cBhvr>
                                            <p:cTn id="44" dur="100" fill="hold"/>
                                            <p:tgtEl>
                                              <p:spTgt spid="13"/>
                                            </p:tgtEl>
                                          </p:cBhvr>
                                          <p:by x="105000" y="105000"/>
                                        </p:animScale>
                                      </p:childTnLst>
                                    </p:cTn>
                                  </p:par>
                                  <p:par>
                                    <p:cTn id="45" presetID="6" presetClass="emph" presetSubtype="0" fill="hold" nodeType="withEffect">
                                      <p:stCondLst>
                                        <p:cond delay="500"/>
                                      </p:stCondLst>
                                      <p:childTnLst>
                                        <p:animScale>
                                          <p:cBhvr>
                                            <p:cTn id="46" dur="200" fill="hold"/>
                                            <p:tgtEl>
                                              <p:spTgt spid="13"/>
                                            </p:tgtEl>
                                          </p:cBhvr>
                                          <p:by x="95000" y="95000"/>
                                        </p:animScale>
                                      </p:childTnLst>
                                    </p:cTn>
                                  </p:par>
                                </p:childTnLst>
                              </p:cTn>
                            </p:par>
                            <p:par>
                              <p:cTn id="47" fill="hold">
                                <p:stCondLst>
                                  <p:cond delay="4450"/>
                                </p:stCondLst>
                                <p:childTnLst>
                                  <p:par>
                                    <p:cTn id="48" presetID="53" presetClass="entr" presetSubtype="16" fill="hold" nodeType="afterEffect">
                                      <p:stCondLst>
                                        <p:cond delay="0"/>
                                      </p:stCondLst>
                                      <p:childTnLst>
                                        <p:set>
                                          <p:cBhvr>
                                            <p:cTn id="49" dur="1" fill="hold">
                                              <p:stCondLst>
                                                <p:cond delay="0"/>
                                              </p:stCondLst>
                                            </p:cTn>
                                            <p:tgtEl>
                                              <p:spTgt spid="25"/>
                                            </p:tgtEl>
                                            <p:attrNameLst>
                                              <p:attrName>style.visibility</p:attrName>
                                            </p:attrNameLst>
                                          </p:cBhvr>
                                          <p:to>
                                            <p:strVal val="visible"/>
                                          </p:to>
                                        </p:set>
                                        <p:anim calcmode="lin" valueType="num">
                                          <p:cBhvr>
                                            <p:cTn id="50" dur="100" fill="hold"/>
                                            <p:tgtEl>
                                              <p:spTgt spid="25"/>
                                            </p:tgtEl>
                                            <p:attrNameLst>
                                              <p:attrName>ppt_w</p:attrName>
                                            </p:attrNameLst>
                                          </p:cBhvr>
                                          <p:tavLst>
                                            <p:tav tm="0">
                                              <p:val>
                                                <p:fltVal val="0"/>
                                              </p:val>
                                            </p:tav>
                                            <p:tav tm="100000">
                                              <p:val>
                                                <p:strVal val="#ppt_w"/>
                                              </p:val>
                                            </p:tav>
                                          </p:tavLst>
                                        </p:anim>
                                        <p:anim calcmode="lin" valueType="num">
                                          <p:cBhvr>
                                            <p:cTn id="51" dur="100" fill="hold"/>
                                            <p:tgtEl>
                                              <p:spTgt spid="25"/>
                                            </p:tgtEl>
                                            <p:attrNameLst>
                                              <p:attrName>ppt_h</p:attrName>
                                            </p:attrNameLst>
                                          </p:cBhvr>
                                          <p:tavLst>
                                            <p:tav tm="0">
                                              <p:val>
                                                <p:fltVal val="0"/>
                                              </p:val>
                                            </p:tav>
                                            <p:tav tm="100000">
                                              <p:val>
                                                <p:strVal val="#ppt_h"/>
                                              </p:val>
                                            </p:tav>
                                          </p:tavLst>
                                        </p:anim>
                                        <p:animEffect transition="in" filter="fade">
                                          <p:cBhvr>
                                            <p:cTn id="52" dur="100"/>
                                            <p:tgtEl>
                                              <p:spTgt spid="25"/>
                                            </p:tgtEl>
                                          </p:cBhvr>
                                        </p:animEffect>
                                      </p:childTnLst>
                                    </p:cTn>
                                  </p:par>
                                  <p:par>
                                    <p:cTn id="53" presetID="6" presetClass="emph" presetSubtype="0" fill="hold" nodeType="withEffect">
                                      <p:stCondLst>
                                        <p:cond delay="100"/>
                                      </p:stCondLst>
                                      <p:childTnLst>
                                        <p:animScale>
                                          <p:cBhvr>
                                            <p:cTn id="54" dur="100" fill="hold"/>
                                            <p:tgtEl>
                                              <p:spTgt spid="25"/>
                                            </p:tgtEl>
                                          </p:cBhvr>
                                          <p:by x="110000" y="110000"/>
                                        </p:animScale>
                                      </p:childTnLst>
                                    </p:cTn>
                                  </p:par>
                                  <p:par>
                                    <p:cTn id="55" presetID="6" presetClass="emph" presetSubtype="0" fill="hold" nodeType="withEffect">
                                      <p:stCondLst>
                                        <p:cond delay="200"/>
                                      </p:stCondLst>
                                      <p:childTnLst>
                                        <p:animScale>
                                          <p:cBhvr>
                                            <p:cTn id="56" dur="200" fill="hold"/>
                                            <p:tgtEl>
                                              <p:spTgt spid="25"/>
                                            </p:tgtEl>
                                          </p:cBhvr>
                                          <p:by x="90000" y="90000"/>
                                        </p:animScale>
                                      </p:childTnLst>
                                    </p:cTn>
                                  </p:par>
                                  <p:par>
                                    <p:cTn id="57" presetID="6" presetClass="emph" presetSubtype="0" fill="hold" nodeType="withEffect">
                                      <p:stCondLst>
                                        <p:cond delay="400"/>
                                      </p:stCondLst>
                                      <p:childTnLst>
                                        <p:animScale>
                                          <p:cBhvr>
                                            <p:cTn id="58" dur="100" fill="hold"/>
                                            <p:tgtEl>
                                              <p:spTgt spid="25"/>
                                            </p:tgtEl>
                                          </p:cBhvr>
                                          <p:by x="105000" y="105000"/>
                                        </p:animScale>
                                      </p:childTnLst>
                                    </p:cTn>
                                  </p:par>
                                  <p:par>
                                    <p:cTn id="59" presetID="6" presetClass="emph" presetSubtype="0" fill="hold" nodeType="withEffect">
                                      <p:stCondLst>
                                        <p:cond delay="500"/>
                                      </p:stCondLst>
                                      <p:childTnLst>
                                        <p:animScale>
                                          <p:cBhvr>
                                            <p:cTn id="60" dur="200" fill="hold"/>
                                            <p:tgtEl>
                                              <p:spTgt spid="25"/>
                                            </p:tgtEl>
                                          </p:cBhvr>
                                          <p:by x="95000" y="95000"/>
                                        </p:animScale>
                                      </p:childTnLst>
                                    </p:cTn>
                                  </p:par>
                                </p:childTnLst>
                              </p:cTn>
                            </p:par>
                            <p:par>
                              <p:cTn id="61" fill="hold">
                                <p:stCondLst>
                                  <p:cond delay="5150"/>
                                </p:stCondLst>
                                <p:childTnLst>
                                  <p:par>
                                    <p:cTn id="62" presetID="53" presetClass="entr" presetSubtype="16" fill="hold" nodeType="afterEffect">
                                      <p:stCondLst>
                                        <p:cond delay="0"/>
                                      </p:stCondLst>
                                      <p:childTnLst>
                                        <p:set>
                                          <p:cBhvr>
                                            <p:cTn id="63" dur="1" fill="hold">
                                              <p:stCondLst>
                                                <p:cond delay="0"/>
                                              </p:stCondLst>
                                            </p:cTn>
                                            <p:tgtEl>
                                              <p:spTgt spid="37"/>
                                            </p:tgtEl>
                                            <p:attrNameLst>
                                              <p:attrName>style.visibility</p:attrName>
                                            </p:attrNameLst>
                                          </p:cBhvr>
                                          <p:to>
                                            <p:strVal val="visible"/>
                                          </p:to>
                                        </p:set>
                                        <p:anim calcmode="lin" valueType="num">
                                          <p:cBhvr>
                                            <p:cTn id="64" dur="100" fill="hold"/>
                                            <p:tgtEl>
                                              <p:spTgt spid="37"/>
                                            </p:tgtEl>
                                            <p:attrNameLst>
                                              <p:attrName>ppt_w</p:attrName>
                                            </p:attrNameLst>
                                          </p:cBhvr>
                                          <p:tavLst>
                                            <p:tav tm="0">
                                              <p:val>
                                                <p:fltVal val="0"/>
                                              </p:val>
                                            </p:tav>
                                            <p:tav tm="100000">
                                              <p:val>
                                                <p:strVal val="#ppt_w"/>
                                              </p:val>
                                            </p:tav>
                                          </p:tavLst>
                                        </p:anim>
                                        <p:anim calcmode="lin" valueType="num">
                                          <p:cBhvr>
                                            <p:cTn id="65" dur="100" fill="hold"/>
                                            <p:tgtEl>
                                              <p:spTgt spid="37"/>
                                            </p:tgtEl>
                                            <p:attrNameLst>
                                              <p:attrName>ppt_h</p:attrName>
                                            </p:attrNameLst>
                                          </p:cBhvr>
                                          <p:tavLst>
                                            <p:tav tm="0">
                                              <p:val>
                                                <p:fltVal val="0"/>
                                              </p:val>
                                            </p:tav>
                                            <p:tav tm="100000">
                                              <p:val>
                                                <p:strVal val="#ppt_h"/>
                                              </p:val>
                                            </p:tav>
                                          </p:tavLst>
                                        </p:anim>
                                        <p:animEffect transition="in" filter="fade">
                                          <p:cBhvr>
                                            <p:cTn id="66" dur="100"/>
                                            <p:tgtEl>
                                              <p:spTgt spid="37"/>
                                            </p:tgtEl>
                                          </p:cBhvr>
                                        </p:animEffect>
                                      </p:childTnLst>
                                    </p:cTn>
                                  </p:par>
                                  <p:par>
                                    <p:cTn id="67" presetID="6" presetClass="emph" presetSubtype="0" fill="hold" nodeType="withEffect">
                                      <p:stCondLst>
                                        <p:cond delay="100"/>
                                      </p:stCondLst>
                                      <p:childTnLst>
                                        <p:animScale>
                                          <p:cBhvr>
                                            <p:cTn id="68" dur="100" fill="hold"/>
                                            <p:tgtEl>
                                              <p:spTgt spid="37"/>
                                            </p:tgtEl>
                                          </p:cBhvr>
                                          <p:by x="110000" y="110000"/>
                                        </p:animScale>
                                      </p:childTnLst>
                                    </p:cTn>
                                  </p:par>
                                  <p:par>
                                    <p:cTn id="69" presetID="6" presetClass="emph" presetSubtype="0" fill="hold" nodeType="withEffect">
                                      <p:stCondLst>
                                        <p:cond delay="200"/>
                                      </p:stCondLst>
                                      <p:childTnLst>
                                        <p:animScale>
                                          <p:cBhvr>
                                            <p:cTn id="70" dur="200" fill="hold"/>
                                            <p:tgtEl>
                                              <p:spTgt spid="37"/>
                                            </p:tgtEl>
                                          </p:cBhvr>
                                          <p:by x="90000" y="90000"/>
                                        </p:animScale>
                                      </p:childTnLst>
                                    </p:cTn>
                                  </p:par>
                                  <p:par>
                                    <p:cTn id="71" presetID="6" presetClass="emph" presetSubtype="0" fill="hold" nodeType="withEffect">
                                      <p:stCondLst>
                                        <p:cond delay="400"/>
                                      </p:stCondLst>
                                      <p:childTnLst>
                                        <p:animScale>
                                          <p:cBhvr>
                                            <p:cTn id="72" dur="100" fill="hold"/>
                                            <p:tgtEl>
                                              <p:spTgt spid="37"/>
                                            </p:tgtEl>
                                          </p:cBhvr>
                                          <p:by x="105000" y="105000"/>
                                        </p:animScale>
                                      </p:childTnLst>
                                    </p:cTn>
                                  </p:par>
                                  <p:par>
                                    <p:cTn id="73" presetID="6" presetClass="emph" presetSubtype="0" fill="hold" nodeType="withEffect">
                                      <p:stCondLst>
                                        <p:cond delay="500"/>
                                      </p:stCondLst>
                                      <p:childTnLst>
                                        <p:animScale>
                                          <p:cBhvr>
                                            <p:cTn id="74" dur="200" fill="hold"/>
                                            <p:tgtEl>
                                              <p:spTgt spid="37"/>
                                            </p:tgtEl>
                                          </p:cBhvr>
                                          <p:by x="95000" y="95000"/>
                                        </p:animScale>
                                      </p:childTnLst>
                                    </p:cTn>
                                  </p:par>
                                </p:childTnLst>
                              </p:cTn>
                            </p:par>
                            <p:par>
                              <p:cTn id="75" fill="hold">
                                <p:stCondLst>
                                  <p:cond delay="5850"/>
                                </p:stCondLst>
                                <p:childTnLst>
                                  <p:par>
                                    <p:cTn id="76" presetID="21" presetClass="entr" presetSubtype="1" fill="hold" grpId="0"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heel(1)">
                                          <p:cBhvr>
                                            <p:cTn id="78" dur="1500"/>
                                            <p:tgtEl>
                                              <p:spTgt spid="16"/>
                                            </p:tgtEl>
                                          </p:cBhvr>
                                        </p:animEffect>
                                      </p:childTnLst>
                                    </p:cTn>
                                  </p:par>
                                  <p:par>
                                    <p:cTn id="79" presetID="21" presetClass="entr" presetSubtype="1" fill="hold" grpId="0" nodeType="withEffect">
                                      <p:stCondLst>
                                        <p:cond delay="250"/>
                                      </p:stCondLst>
                                      <p:childTnLst>
                                        <p:set>
                                          <p:cBhvr>
                                            <p:cTn id="80" dur="1" fill="hold">
                                              <p:stCondLst>
                                                <p:cond delay="0"/>
                                              </p:stCondLst>
                                            </p:cTn>
                                            <p:tgtEl>
                                              <p:spTgt spid="28"/>
                                            </p:tgtEl>
                                            <p:attrNameLst>
                                              <p:attrName>style.visibility</p:attrName>
                                            </p:attrNameLst>
                                          </p:cBhvr>
                                          <p:to>
                                            <p:strVal val="visible"/>
                                          </p:to>
                                        </p:set>
                                        <p:animEffect transition="in" filter="wheel(1)">
                                          <p:cBhvr>
                                            <p:cTn id="81" dur="1500"/>
                                            <p:tgtEl>
                                              <p:spTgt spid="28"/>
                                            </p:tgtEl>
                                          </p:cBhvr>
                                        </p:animEffect>
                                      </p:childTnLst>
                                    </p:cTn>
                                  </p:par>
                                  <p:par>
                                    <p:cTn id="82" presetID="21" presetClass="entr" presetSubtype="1" fill="hold" grpId="0" nodeType="withEffect">
                                      <p:stCondLst>
                                        <p:cond delay="500"/>
                                      </p:stCondLst>
                                      <p:childTnLst>
                                        <p:set>
                                          <p:cBhvr>
                                            <p:cTn id="83" dur="1" fill="hold">
                                              <p:stCondLst>
                                                <p:cond delay="0"/>
                                              </p:stCondLst>
                                            </p:cTn>
                                            <p:tgtEl>
                                              <p:spTgt spid="40"/>
                                            </p:tgtEl>
                                            <p:attrNameLst>
                                              <p:attrName>style.visibility</p:attrName>
                                            </p:attrNameLst>
                                          </p:cBhvr>
                                          <p:to>
                                            <p:strVal val="visible"/>
                                          </p:to>
                                        </p:set>
                                        <p:animEffect transition="in" filter="wheel(1)">
                                          <p:cBhvr>
                                            <p:cTn id="84" dur="1500"/>
                                            <p:tgtEl>
                                              <p:spTgt spid="40"/>
                                            </p:tgtEl>
                                          </p:cBhvr>
                                        </p:animEffect>
                                      </p:childTnLst>
                                    </p:cTn>
                                  </p:par>
                                </p:childTnLst>
                              </p:cTn>
                            </p:par>
                            <p:par>
                              <p:cTn id="85" fill="hold">
                                <p:stCondLst>
                                  <p:cond delay="7850"/>
                                </p:stCondLst>
                                <p:childTnLst>
                                  <p:par>
                                    <p:cTn id="86" presetID="10" presetClass="entr" presetSubtype="0" fill="hold" nodeType="afterEffect">
                                      <p:stCondLst>
                                        <p:cond delay="0"/>
                                      </p:stCondLst>
                                      <p:childTnLst>
                                        <p:set>
                                          <p:cBhvr>
                                            <p:cTn id="87" dur="1" fill="hold">
                                              <p:stCondLst>
                                                <p:cond delay="0"/>
                                              </p:stCondLst>
                                            </p:cTn>
                                            <p:tgtEl>
                                              <p:spTgt spid="17"/>
                                            </p:tgtEl>
                                            <p:attrNameLst>
                                              <p:attrName>style.visibility</p:attrName>
                                            </p:attrNameLst>
                                          </p:cBhvr>
                                          <p:to>
                                            <p:strVal val="visible"/>
                                          </p:to>
                                        </p:set>
                                        <p:animEffect transition="in" filter="fade">
                                          <p:cBhvr>
                                            <p:cTn id="88" dur="500"/>
                                            <p:tgtEl>
                                              <p:spTgt spid="17"/>
                                            </p:tgtEl>
                                          </p:cBhvr>
                                        </p:animEffect>
                                      </p:childTnLst>
                                    </p:cTn>
                                  </p:par>
                                  <p:par>
                                    <p:cTn id="89" presetID="10" presetClass="entr" presetSubtype="0" fill="hold" nodeType="withEffect">
                                      <p:stCondLst>
                                        <p:cond delay="250"/>
                                      </p:stCondLst>
                                      <p:childTnLst>
                                        <p:set>
                                          <p:cBhvr>
                                            <p:cTn id="90" dur="1" fill="hold">
                                              <p:stCondLst>
                                                <p:cond delay="0"/>
                                              </p:stCondLst>
                                            </p:cTn>
                                            <p:tgtEl>
                                              <p:spTgt spid="29"/>
                                            </p:tgtEl>
                                            <p:attrNameLst>
                                              <p:attrName>style.visibility</p:attrName>
                                            </p:attrNameLst>
                                          </p:cBhvr>
                                          <p:to>
                                            <p:strVal val="visible"/>
                                          </p:to>
                                        </p:set>
                                        <p:animEffect transition="in" filter="fade">
                                          <p:cBhvr>
                                            <p:cTn id="91" dur="500"/>
                                            <p:tgtEl>
                                              <p:spTgt spid="29"/>
                                            </p:tgtEl>
                                          </p:cBhvr>
                                        </p:animEffect>
                                      </p:childTnLst>
                                    </p:cTn>
                                  </p:par>
                                  <p:par>
                                    <p:cTn id="92" presetID="10" presetClass="entr" presetSubtype="0" fill="hold" nodeType="withEffect">
                                      <p:stCondLst>
                                        <p:cond delay="500"/>
                                      </p:stCondLst>
                                      <p:childTnLst>
                                        <p:set>
                                          <p:cBhvr>
                                            <p:cTn id="93" dur="1" fill="hold">
                                              <p:stCondLst>
                                                <p:cond delay="0"/>
                                              </p:stCondLst>
                                            </p:cTn>
                                            <p:tgtEl>
                                              <p:spTgt spid="41"/>
                                            </p:tgtEl>
                                            <p:attrNameLst>
                                              <p:attrName>style.visibility</p:attrName>
                                            </p:attrNameLst>
                                          </p:cBhvr>
                                          <p:to>
                                            <p:strVal val="visible"/>
                                          </p:to>
                                        </p:set>
                                        <p:animEffect transition="in" filter="fade">
                                          <p:cBhvr>
                                            <p:cTn id="94" dur="500"/>
                                            <p:tgtEl>
                                              <p:spTgt spid="41"/>
                                            </p:tgtEl>
                                          </p:cBhvr>
                                        </p:animEffect>
                                      </p:childTnLst>
                                    </p:cTn>
                                  </p:par>
                                </p:childTnLst>
                              </p:cTn>
                            </p:par>
                            <p:par>
                              <p:cTn id="95" fill="hold">
                                <p:stCondLst>
                                  <p:cond delay="8850"/>
                                </p:stCondLst>
                                <p:childTnLst>
                                  <p:par>
                                    <p:cTn id="96" presetID="16" presetClass="entr" presetSubtype="37" fill="hold" nodeType="afterEffect">
                                      <p:stCondLst>
                                        <p:cond delay="0"/>
                                      </p:stCondLst>
                                      <p:childTnLst>
                                        <p:set>
                                          <p:cBhvr>
                                            <p:cTn id="97" dur="1" fill="hold">
                                              <p:stCondLst>
                                                <p:cond delay="0"/>
                                              </p:stCondLst>
                                            </p:cTn>
                                            <p:tgtEl>
                                              <p:spTgt spid="20"/>
                                            </p:tgtEl>
                                            <p:attrNameLst>
                                              <p:attrName>style.visibility</p:attrName>
                                            </p:attrNameLst>
                                          </p:cBhvr>
                                          <p:to>
                                            <p:strVal val="visible"/>
                                          </p:to>
                                        </p:set>
                                        <p:animEffect transition="in" filter="barn(outVertical)">
                                          <p:cBhvr>
                                            <p:cTn id="98" dur="500"/>
                                            <p:tgtEl>
                                              <p:spTgt spid="20"/>
                                            </p:tgtEl>
                                          </p:cBhvr>
                                        </p:animEffect>
                                      </p:childTnLst>
                                    </p:cTn>
                                  </p:par>
                                  <p:par>
                                    <p:cTn id="99" presetID="16" presetClass="entr" presetSubtype="37" fill="hold" nodeType="withEffect">
                                      <p:stCondLst>
                                        <p:cond delay="0"/>
                                      </p:stCondLst>
                                      <p:childTnLst>
                                        <p:set>
                                          <p:cBhvr>
                                            <p:cTn id="100" dur="1" fill="hold">
                                              <p:stCondLst>
                                                <p:cond delay="0"/>
                                              </p:stCondLst>
                                            </p:cTn>
                                            <p:tgtEl>
                                              <p:spTgt spid="32"/>
                                            </p:tgtEl>
                                            <p:attrNameLst>
                                              <p:attrName>style.visibility</p:attrName>
                                            </p:attrNameLst>
                                          </p:cBhvr>
                                          <p:to>
                                            <p:strVal val="visible"/>
                                          </p:to>
                                        </p:set>
                                        <p:animEffect transition="in" filter="barn(outVertical)">
                                          <p:cBhvr>
                                            <p:cTn id="101" dur="500"/>
                                            <p:tgtEl>
                                              <p:spTgt spid="32"/>
                                            </p:tgtEl>
                                          </p:cBhvr>
                                        </p:animEffect>
                                      </p:childTnLst>
                                    </p:cTn>
                                  </p:par>
                                  <p:par>
                                    <p:cTn id="102" presetID="16" presetClass="entr" presetSubtype="37" fill="hold" nodeType="withEffect">
                                      <p:stCondLst>
                                        <p:cond delay="0"/>
                                      </p:stCondLst>
                                      <p:childTnLst>
                                        <p:set>
                                          <p:cBhvr>
                                            <p:cTn id="103" dur="1" fill="hold">
                                              <p:stCondLst>
                                                <p:cond delay="0"/>
                                              </p:stCondLst>
                                            </p:cTn>
                                            <p:tgtEl>
                                              <p:spTgt spid="44"/>
                                            </p:tgtEl>
                                            <p:attrNameLst>
                                              <p:attrName>style.visibility</p:attrName>
                                            </p:attrNameLst>
                                          </p:cBhvr>
                                          <p:to>
                                            <p:strVal val="visible"/>
                                          </p:to>
                                        </p:set>
                                        <p:animEffect transition="in" filter="barn(outVertical)">
                                          <p:cBhvr>
                                            <p:cTn id="104" dur="500"/>
                                            <p:tgtEl>
                                              <p:spTgt spid="44"/>
                                            </p:tgtEl>
                                          </p:cBhvr>
                                        </p:animEffect>
                                      </p:childTnLst>
                                    </p:cTn>
                                  </p:par>
                                </p:childTnLst>
                              </p:cTn>
                            </p:par>
                            <p:par>
                              <p:cTn id="105" fill="hold">
                                <p:stCondLst>
                                  <p:cond delay="9350"/>
                                </p:stCondLst>
                                <p:childTnLst>
                                  <p:par>
                                    <p:cTn id="106" presetID="42" presetClass="entr" presetSubtype="0" fill="hold" nodeType="afterEffect">
                                      <p:stCondLst>
                                        <p:cond delay="0"/>
                                      </p:stCondLst>
                                      <p:childTnLst>
                                        <p:set>
                                          <p:cBhvr>
                                            <p:cTn id="107" dur="1" fill="hold">
                                              <p:stCondLst>
                                                <p:cond delay="0"/>
                                              </p:stCondLst>
                                            </p:cTn>
                                            <p:tgtEl>
                                              <p:spTgt spid="48"/>
                                            </p:tgtEl>
                                            <p:attrNameLst>
                                              <p:attrName>style.visibility</p:attrName>
                                            </p:attrNameLst>
                                          </p:cBhvr>
                                          <p:to>
                                            <p:strVal val="visible"/>
                                          </p:to>
                                        </p:set>
                                        <p:animEffect transition="in" filter="fade">
                                          <p:cBhvr>
                                            <p:cTn id="108" dur="500"/>
                                            <p:tgtEl>
                                              <p:spTgt spid="48"/>
                                            </p:tgtEl>
                                          </p:cBhvr>
                                        </p:animEffect>
                                        <p:anim calcmode="lin" valueType="num">
                                          <p:cBhvr>
                                            <p:cTn id="109" dur="500" fill="hold"/>
                                            <p:tgtEl>
                                              <p:spTgt spid="48"/>
                                            </p:tgtEl>
                                            <p:attrNameLst>
                                              <p:attrName>ppt_x</p:attrName>
                                            </p:attrNameLst>
                                          </p:cBhvr>
                                          <p:tavLst>
                                            <p:tav tm="0">
                                              <p:val>
                                                <p:strVal val="#ppt_x"/>
                                              </p:val>
                                            </p:tav>
                                            <p:tav tm="100000">
                                              <p:val>
                                                <p:strVal val="#ppt_x"/>
                                              </p:val>
                                            </p:tav>
                                          </p:tavLst>
                                        </p:anim>
                                        <p:anim calcmode="lin" valueType="num">
                                          <p:cBhvr>
                                            <p:cTn id="110" dur="500" fill="hold"/>
                                            <p:tgtEl>
                                              <p:spTgt spid="48"/>
                                            </p:tgtEl>
                                            <p:attrNameLst>
                                              <p:attrName>ppt_y</p:attrName>
                                            </p:attrNameLst>
                                          </p:cBhvr>
                                          <p:tavLst>
                                            <p:tav tm="0">
                                              <p:val>
                                                <p:strVal val="#ppt_y+.1"/>
                                              </p:val>
                                            </p:tav>
                                            <p:tav tm="100000">
                                              <p:val>
                                                <p:strVal val="#ppt_y"/>
                                              </p:val>
                                            </p:tav>
                                          </p:tavLst>
                                        </p:anim>
                                      </p:childTnLst>
                                    </p:cTn>
                                  </p:par>
                                  <p:par>
                                    <p:cTn id="111" presetID="42" presetClass="entr" presetSubtype="0" fill="hold" nodeType="withEffect">
                                      <p:stCondLst>
                                        <p:cond delay="0"/>
                                      </p:stCondLst>
                                      <p:childTnLst>
                                        <p:set>
                                          <p:cBhvr>
                                            <p:cTn id="112" dur="1" fill="hold">
                                              <p:stCondLst>
                                                <p:cond delay="0"/>
                                              </p:stCondLst>
                                            </p:cTn>
                                            <p:tgtEl>
                                              <p:spTgt spid="53"/>
                                            </p:tgtEl>
                                            <p:attrNameLst>
                                              <p:attrName>style.visibility</p:attrName>
                                            </p:attrNameLst>
                                          </p:cBhvr>
                                          <p:to>
                                            <p:strVal val="visible"/>
                                          </p:to>
                                        </p:set>
                                        <p:animEffect transition="in" filter="fade">
                                          <p:cBhvr>
                                            <p:cTn id="113" dur="500"/>
                                            <p:tgtEl>
                                              <p:spTgt spid="53"/>
                                            </p:tgtEl>
                                          </p:cBhvr>
                                        </p:animEffect>
                                        <p:anim calcmode="lin" valueType="num">
                                          <p:cBhvr>
                                            <p:cTn id="114" dur="500" fill="hold"/>
                                            <p:tgtEl>
                                              <p:spTgt spid="53"/>
                                            </p:tgtEl>
                                            <p:attrNameLst>
                                              <p:attrName>ppt_x</p:attrName>
                                            </p:attrNameLst>
                                          </p:cBhvr>
                                          <p:tavLst>
                                            <p:tav tm="0">
                                              <p:val>
                                                <p:strVal val="#ppt_x"/>
                                              </p:val>
                                            </p:tav>
                                            <p:tav tm="100000">
                                              <p:val>
                                                <p:strVal val="#ppt_x"/>
                                              </p:val>
                                            </p:tav>
                                          </p:tavLst>
                                        </p:anim>
                                        <p:anim calcmode="lin" valueType="num">
                                          <p:cBhvr>
                                            <p:cTn id="115" dur="500" fill="hold"/>
                                            <p:tgtEl>
                                              <p:spTgt spid="53"/>
                                            </p:tgtEl>
                                            <p:attrNameLst>
                                              <p:attrName>ppt_y</p:attrName>
                                            </p:attrNameLst>
                                          </p:cBhvr>
                                          <p:tavLst>
                                            <p:tav tm="0">
                                              <p:val>
                                                <p:strVal val="#ppt_y+.1"/>
                                              </p:val>
                                            </p:tav>
                                            <p:tav tm="100000">
                                              <p:val>
                                                <p:strVal val="#ppt_y"/>
                                              </p:val>
                                            </p:tav>
                                          </p:tavLst>
                                        </p:anim>
                                      </p:childTnLst>
                                    </p:cTn>
                                  </p:par>
                                  <p:par>
                                    <p:cTn id="116" presetID="42" presetClass="entr" presetSubtype="0" fill="hold" nodeType="withEffect">
                                      <p:stCondLst>
                                        <p:cond delay="0"/>
                                      </p:stCondLst>
                                      <p:childTnLst>
                                        <p:set>
                                          <p:cBhvr>
                                            <p:cTn id="117" dur="1" fill="hold">
                                              <p:stCondLst>
                                                <p:cond delay="0"/>
                                              </p:stCondLst>
                                            </p:cTn>
                                            <p:tgtEl>
                                              <p:spTgt spid="57"/>
                                            </p:tgtEl>
                                            <p:attrNameLst>
                                              <p:attrName>style.visibility</p:attrName>
                                            </p:attrNameLst>
                                          </p:cBhvr>
                                          <p:to>
                                            <p:strVal val="visible"/>
                                          </p:to>
                                        </p:set>
                                        <p:animEffect transition="in" filter="fade">
                                          <p:cBhvr>
                                            <p:cTn id="118" dur="500"/>
                                            <p:tgtEl>
                                              <p:spTgt spid="57"/>
                                            </p:tgtEl>
                                          </p:cBhvr>
                                        </p:animEffect>
                                        <p:anim calcmode="lin" valueType="num">
                                          <p:cBhvr>
                                            <p:cTn id="119" dur="500" fill="hold"/>
                                            <p:tgtEl>
                                              <p:spTgt spid="57"/>
                                            </p:tgtEl>
                                            <p:attrNameLst>
                                              <p:attrName>ppt_x</p:attrName>
                                            </p:attrNameLst>
                                          </p:cBhvr>
                                          <p:tavLst>
                                            <p:tav tm="0">
                                              <p:val>
                                                <p:strVal val="#ppt_x"/>
                                              </p:val>
                                            </p:tav>
                                            <p:tav tm="100000">
                                              <p:val>
                                                <p:strVal val="#ppt_x"/>
                                              </p:val>
                                            </p:tav>
                                          </p:tavLst>
                                        </p:anim>
                                        <p:anim calcmode="lin" valueType="num">
                                          <p:cBhvr>
                                            <p:cTn id="120" dur="500" fill="hold"/>
                                            <p:tgtEl>
                                              <p:spTgt spid="57"/>
                                            </p:tgtEl>
                                            <p:attrNameLst>
                                              <p:attrName>ppt_y</p:attrName>
                                            </p:attrNameLst>
                                          </p:cBhvr>
                                          <p:tavLst>
                                            <p:tav tm="0">
                                              <p:val>
                                                <p:strVal val="#ppt_y+.1"/>
                                              </p:val>
                                            </p:tav>
                                            <p:tav tm="100000">
                                              <p:val>
                                                <p:strVal val="#ppt_y"/>
                                              </p:val>
                                            </p:tav>
                                          </p:tavLst>
                                        </p:anim>
                                      </p:childTnLst>
                                    </p:cTn>
                                  </p:par>
                                  <p:par>
                                    <p:cTn id="121" presetID="47" presetClass="entr" presetSubtype="0" fill="hold" nodeType="withEffect">
                                      <p:stCondLst>
                                        <p:cond delay="0"/>
                                      </p:stCondLst>
                                      <p:childTnLst>
                                        <p:set>
                                          <p:cBhvr>
                                            <p:cTn id="122" dur="1" fill="hold">
                                              <p:stCondLst>
                                                <p:cond delay="0"/>
                                              </p:stCondLst>
                                            </p:cTn>
                                            <p:tgtEl>
                                              <p:spTgt spid="21"/>
                                            </p:tgtEl>
                                            <p:attrNameLst>
                                              <p:attrName>style.visibility</p:attrName>
                                            </p:attrNameLst>
                                          </p:cBhvr>
                                          <p:to>
                                            <p:strVal val="visible"/>
                                          </p:to>
                                        </p:set>
                                        <p:animEffect transition="in" filter="fade">
                                          <p:cBhvr>
                                            <p:cTn id="123" dur="500"/>
                                            <p:tgtEl>
                                              <p:spTgt spid="21"/>
                                            </p:tgtEl>
                                          </p:cBhvr>
                                        </p:animEffect>
                                        <p:anim calcmode="lin" valueType="num">
                                          <p:cBhvr>
                                            <p:cTn id="124" dur="500" fill="hold"/>
                                            <p:tgtEl>
                                              <p:spTgt spid="21"/>
                                            </p:tgtEl>
                                            <p:attrNameLst>
                                              <p:attrName>ppt_x</p:attrName>
                                            </p:attrNameLst>
                                          </p:cBhvr>
                                          <p:tavLst>
                                            <p:tav tm="0">
                                              <p:val>
                                                <p:strVal val="#ppt_x"/>
                                              </p:val>
                                            </p:tav>
                                            <p:tav tm="100000">
                                              <p:val>
                                                <p:strVal val="#ppt_x"/>
                                              </p:val>
                                            </p:tav>
                                          </p:tavLst>
                                        </p:anim>
                                        <p:anim calcmode="lin" valueType="num">
                                          <p:cBhvr>
                                            <p:cTn id="125" dur="500" fill="hold"/>
                                            <p:tgtEl>
                                              <p:spTgt spid="21"/>
                                            </p:tgtEl>
                                            <p:attrNameLst>
                                              <p:attrName>ppt_y</p:attrName>
                                            </p:attrNameLst>
                                          </p:cBhvr>
                                          <p:tavLst>
                                            <p:tav tm="0">
                                              <p:val>
                                                <p:strVal val="#ppt_y-.1"/>
                                              </p:val>
                                            </p:tav>
                                            <p:tav tm="100000">
                                              <p:val>
                                                <p:strVal val="#ppt_y"/>
                                              </p:val>
                                            </p:tav>
                                          </p:tavLst>
                                        </p:anim>
                                      </p:childTnLst>
                                    </p:cTn>
                                  </p:par>
                                  <p:par>
                                    <p:cTn id="126" presetID="47" presetClass="entr" presetSubtype="0" fill="hold" nodeType="withEffect">
                                      <p:stCondLst>
                                        <p:cond delay="0"/>
                                      </p:stCondLst>
                                      <p:childTnLst>
                                        <p:set>
                                          <p:cBhvr>
                                            <p:cTn id="127" dur="1" fill="hold">
                                              <p:stCondLst>
                                                <p:cond delay="0"/>
                                              </p:stCondLst>
                                            </p:cTn>
                                            <p:tgtEl>
                                              <p:spTgt spid="33"/>
                                            </p:tgtEl>
                                            <p:attrNameLst>
                                              <p:attrName>style.visibility</p:attrName>
                                            </p:attrNameLst>
                                          </p:cBhvr>
                                          <p:to>
                                            <p:strVal val="visible"/>
                                          </p:to>
                                        </p:set>
                                        <p:animEffect transition="in" filter="fade">
                                          <p:cBhvr>
                                            <p:cTn id="128" dur="500"/>
                                            <p:tgtEl>
                                              <p:spTgt spid="33"/>
                                            </p:tgtEl>
                                          </p:cBhvr>
                                        </p:animEffect>
                                        <p:anim calcmode="lin" valueType="num">
                                          <p:cBhvr>
                                            <p:cTn id="129" dur="500" fill="hold"/>
                                            <p:tgtEl>
                                              <p:spTgt spid="33"/>
                                            </p:tgtEl>
                                            <p:attrNameLst>
                                              <p:attrName>ppt_x</p:attrName>
                                            </p:attrNameLst>
                                          </p:cBhvr>
                                          <p:tavLst>
                                            <p:tav tm="0">
                                              <p:val>
                                                <p:strVal val="#ppt_x"/>
                                              </p:val>
                                            </p:tav>
                                            <p:tav tm="100000">
                                              <p:val>
                                                <p:strVal val="#ppt_x"/>
                                              </p:val>
                                            </p:tav>
                                          </p:tavLst>
                                        </p:anim>
                                        <p:anim calcmode="lin" valueType="num">
                                          <p:cBhvr>
                                            <p:cTn id="130" dur="500" fill="hold"/>
                                            <p:tgtEl>
                                              <p:spTgt spid="33"/>
                                            </p:tgtEl>
                                            <p:attrNameLst>
                                              <p:attrName>ppt_y</p:attrName>
                                            </p:attrNameLst>
                                          </p:cBhvr>
                                          <p:tavLst>
                                            <p:tav tm="0">
                                              <p:val>
                                                <p:strVal val="#ppt_y-.1"/>
                                              </p:val>
                                            </p:tav>
                                            <p:tav tm="100000">
                                              <p:val>
                                                <p:strVal val="#ppt_y"/>
                                              </p:val>
                                            </p:tav>
                                          </p:tavLst>
                                        </p:anim>
                                      </p:childTnLst>
                                    </p:cTn>
                                  </p:par>
                                  <p:par>
                                    <p:cTn id="131" presetID="47" presetClass="entr" presetSubtype="0" fill="hold" nodeType="withEffect">
                                      <p:stCondLst>
                                        <p:cond delay="0"/>
                                      </p:stCondLst>
                                      <p:childTnLst>
                                        <p:set>
                                          <p:cBhvr>
                                            <p:cTn id="132" dur="1" fill="hold">
                                              <p:stCondLst>
                                                <p:cond delay="0"/>
                                              </p:stCondLst>
                                            </p:cTn>
                                            <p:tgtEl>
                                              <p:spTgt spid="45"/>
                                            </p:tgtEl>
                                            <p:attrNameLst>
                                              <p:attrName>style.visibility</p:attrName>
                                            </p:attrNameLst>
                                          </p:cBhvr>
                                          <p:to>
                                            <p:strVal val="visible"/>
                                          </p:to>
                                        </p:set>
                                        <p:animEffect transition="in" filter="fade">
                                          <p:cBhvr>
                                            <p:cTn id="133" dur="500"/>
                                            <p:tgtEl>
                                              <p:spTgt spid="45"/>
                                            </p:tgtEl>
                                          </p:cBhvr>
                                        </p:animEffect>
                                        <p:anim calcmode="lin" valueType="num">
                                          <p:cBhvr>
                                            <p:cTn id="134" dur="500" fill="hold"/>
                                            <p:tgtEl>
                                              <p:spTgt spid="45"/>
                                            </p:tgtEl>
                                            <p:attrNameLst>
                                              <p:attrName>ppt_x</p:attrName>
                                            </p:attrNameLst>
                                          </p:cBhvr>
                                          <p:tavLst>
                                            <p:tav tm="0">
                                              <p:val>
                                                <p:strVal val="#ppt_x"/>
                                              </p:val>
                                            </p:tav>
                                            <p:tav tm="100000">
                                              <p:val>
                                                <p:strVal val="#ppt_x"/>
                                              </p:val>
                                            </p:tav>
                                          </p:tavLst>
                                        </p:anim>
                                        <p:anim calcmode="lin" valueType="num">
                                          <p:cBhvr>
                                            <p:cTn id="135" dur="5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6" grpId="0" animBg="1"/>
          <p:bldP spid="24" grpId="0" animBg="1"/>
          <p:bldP spid="28" grpId="0" animBg="1"/>
          <p:bldP spid="36" grpId="0" animBg="1"/>
          <p:bldP spid="40"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847156" y="1481387"/>
            <a:ext cx="1639437" cy="2658318"/>
            <a:chOff x="847156" y="1481386"/>
            <a:chExt cx="1639437" cy="2658318"/>
          </a:xfrm>
        </p:grpSpPr>
        <p:grpSp>
          <p:nvGrpSpPr>
            <p:cNvPr id="13" name="组合 12"/>
            <p:cNvGrpSpPr/>
            <p:nvPr/>
          </p:nvGrpSpPr>
          <p:grpSpPr>
            <a:xfrm>
              <a:off x="847156" y="1481386"/>
              <a:ext cx="1639437" cy="2658318"/>
              <a:chOff x="1066042" y="1651161"/>
              <a:chExt cx="2185916" cy="3544424"/>
            </a:xfrm>
          </p:grpSpPr>
          <p:grpSp>
            <p:nvGrpSpPr>
              <p:cNvPr id="19" name="组合 18"/>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28" name="任意多边形 27"/>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chemeClr val="bg1">
                        <a:lumMod val="85000"/>
                      </a:schemeClr>
                    </a:gs>
                    <a:gs pos="100000">
                      <a:schemeClr val="bg1"/>
                    </a:gs>
                  </a:gsLst>
                  <a:lin ang="2700000" scaled="1"/>
                  <a:tileRect/>
                </a:gradFill>
                <a:ln w="22225">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29" name="任意多边形 28"/>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20" name="组合 19"/>
              <p:cNvGrpSpPr/>
              <p:nvPr/>
            </p:nvGrpSpPr>
            <p:grpSpPr>
              <a:xfrm>
                <a:off x="1256513" y="2429332"/>
                <a:ext cx="1798129" cy="471011"/>
                <a:chOff x="1412549" y="2374540"/>
                <a:chExt cx="1486057" cy="428192"/>
              </a:xfrm>
            </p:grpSpPr>
            <p:pic>
              <p:nvPicPr>
                <p:cNvPr id="26" name="图片 25"/>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27" name="图片 2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21" name="文本框 20"/>
              <p:cNvSpPr txBox="1"/>
              <p:nvPr/>
            </p:nvSpPr>
            <p:spPr>
              <a:xfrm>
                <a:off x="1265343" y="2090826"/>
                <a:ext cx="1780467" cy="430887"/>
              </a:xfrm>
              <a:prstGeom prst="rect">
                <a:avLst/>
              </a:prstGeom>
              <a:noFill/>
            </p:spPr>
            <p:txBody>
              <a:bodyPr wrap="square" rtlCol="0">
                <a:spAutoFit/>
              </a:bodyPr>
              <a:lstStyle/>
              <a:p>
                <a:r>
                  <a:rPr lang="zh-CN" altLang="en-US" sz="1500" dirty="0">
                    <a:solidFill>
                      <a:srgbClr val="368044"/>
                    </a:solidFill>
                    <a:latin typeface="微软雅黑" panose="020B0503020204020204" pitchFamily="34" charset="-122"/>
                    <a:ea typeface="微软雅黑" panose="020B0503020204020204" pitchFamily="34" charset="-122"/>
                  </a:rPr>
                  <a:t>在此添加标题</a:t>
                </a:r>
              </a:p>
            </p:txBody>
          </p:sp>
          <p:sp>
            <p:nvSpPr>
              <p:cNvPr id="22" name="文本框 21"/>
              <p:cNvSpPr txBox="1"/>
              <p:nvPr/>
            </p:nvSpPr>
            <p:spPr>
              <a:xfrm>
                <a:off x="1303290" y="2920302"/>
                <a:ext cx="1704572" cy="77970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23" name="组合 22"/>
              <p:cNvGrpSpPr/>
              <p:nvPr/>
            </p:nvGrpSpPr>
            <p:grpSpPr>
              <a:xfrm>
                <a:off x="1655516" y="4295554"/>
                <a:ext cx="1000117" cy="900031"/>
                <a:chOff x="4757378" y="2293707"/>
                <a:chExt cx="1000117" cy="900031"/>
              </a:xfrm>
            </p:grpSpPr>
            <p:sp>
              <p:nvSpPr>
                <p:cNvPr id="24" name="文本框 23"/>
                <p:cNvSpPr txBox="1"/>
                <p:nvPr/>
              </p:nvSpPr>
              <p:spPr>
                <a:xfrm>
                  <a:off x="4757378" y="2293707"/>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01</a:t>
                  </a:r>
                  <a:endParaRPr lang="zh-CN" altLang="en-US" sz="2700" dirty="0">
                    <a:solidFill>
                      <a:schemeClr val="bg1"/>
                    </a:solidFill>
                    <a:latin typeface="Impact" panose="020B0806030902050204" pitchFamily="34" charset="0"/>
                  </a:endParaRPr>
                </a:p>
              </p:txBody>
            </p:sp>
            <p:sp>
              <p:nvSpPr>
                <p:cNvPr id="25" name="文本框 24"/>
                <p:cNvSpPr txBox="1"/>
                <p:nvPr/>
              </p:nvSpPr>
              <p:spPr>
                <a:xfrm>
                  <a:off x="4901043" y="2742333"/>
                  <a:ext cx="740410" cy="451405"/>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14" name="Group 36"/>
            <p:cNvGrpSpPr>
              <a:grpSpLocks noChangeAspect="1"/>
            </p:cNvGrpSpPr>
            <p:nvPr/>
          </p:nvGrpSpPr>
          <p:grpSpPr bwMode="auto">
            <a:xfrm>
              <a:off x="1550496" y="2143341"/>
              <a:ext cx="227623" cy="196604"/>
              <a:chOff x="3321" y="1710"/>
              <a:chExt cx="1042" cy="900"/>
            </a:xfrm>
            <a:solidFill>
              <a:srgbClr val="FFB850"/>
            </a:solidFill>
          </p:grpSpPr>
          <p:sp>
            <p:nvSpPr>
              <p:cNvPr id="15"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6" name="Rectangle 38"/>
              <p:cNvSpPr>
                <a:spLocks noChangeArrowheads="1"/>
              </p:cNvSpPr>
              <p:nvPr/>
            </p:nvSpPr>
            <p:spPr bwMode="auto">
              <a:xfrm>
                <a:off x="3716" y="2465"/>
                <a:ext cx="252" cy="97"/>
              </a:xfrm>
              <a:prstGeom prst="rect">
                <a:avLst/>
              </a:prstGeom>
              <a:solidFill>
                <a:srgbClr val="36804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7"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30" name="组合 29"/>
          <p:cNvGrpSpPr/>
          <p:nvPr/>
        </p:nvGrpSpPr>
        <p:grpSpPr>
          <a:xfrm>
            <a:off x="2783908" y="1481387"/>
            <a:ext cx="1639437" cy="2658318"/>
            <a:chOff x="2783906" y="1481386"/>
            <a:chExt cx="1639437" cy="2658318"/>
          </a:xfrm>
        </p:grpSpPr>
        <p:grpSp>
          <p:nvGrpSpPr>
            <p:cNvPr id="31" name="组合 30"/>
            <p:cNvGrpSpPr/>
            <p:nvPr/>
          </p:nvGrpSpPr>
          <p:grpSpPr>
            <a:xfrm>
              <a:off x="2783906" y="1481386"/>
              <a:ext cx="1639437" cy="2658318"/>
              <a:chOff x="1066042" y="1651161"/>
              <a:chExt cx="2185916" cy="3544424"/>
            </a:xfrm>
          </p:grpSpPr>
          <p:grpSp>
            <p:nvGrpSpPr>
              <p:cNvPr id="33" name="组合 32"/>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42" name="任意多边形 41"/>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chemeClr val="bg1">
                        <a:lumMod val="85000"/>
                      </a:schemeClr>
                    </a:gs>
                    <a:gs pos="100000">
                      <a:schemeClr val="bg1"/>
                    </a:gs>
                  </a:gsLst>
                  <a:lin ang="2700000" scaled="1"/>
                  <a:tileRect/>
                </a:gradFill>
                <a:ln w="22225">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任意多边形 42"/>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34" name="组合 33"/>
              <p:cNvGrpSpPr/>
              <p:nvPr/>
            </p:nvGrpSpPr>
            <p:grpSpPr>
              <a:xfrm>
                <a:off x="1256513" y="2429332"/>
                <a:ext cx="1798129" cy="471011"/>
                <a:chOff x="1412549" y="2374540"/>
                <a:chExt cx="1486057" cy="428192"/>
              </a:xfrm>
            </p:grpSpPr>
            <p:pic>
              <p:nvPicPr>
                <p:cNvPr id="40" name="图片 39"/>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41" name="图片 4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35" name="文本框 34"/>
              <p:cNvSpPr txBox="1"/>
              <p:nvPr/>
            </p:nvSpPr>
            <p:spPr>
              <a:xfrm>
                <a:off x="1265343" y="2090826"/>
                <a:ext cx="1780467" cy="430887"/>
              </a:xfrm>
              <a:prstGeom prst="rect">
                <a:avLst/>
              </a:prstGeom>
              <a:noFill/>
            </p:spPr>
            <p:txBody>
              <a:bodyPr wrap="square" rtlCol="0">
                <a:spAutoFit/>
              </a:bodyPr>
              <a:lstStyle/>
              <a:p>
                <a:r>
                  <a:rPr lang="zh-CN" altLang="en-US" sz="1500" dirty="0">
                    <a:solidFill>
                      <a:srgbClr val="368044"/>
                    </a:solidFill>
                    <a:latin typeface="微软雅黑" panose="020B0503020204020204" pitchFamily="34" charset="-122"/>
                    <a:ea typeface="微软雅黑" panose="020B0503020204020204" pitchFamily="34" charset="-122"/>
                  </a:rPr>
                  <a:t>在此添加标题</a:t>
                </a:r>
              </a:p>
            </p:txBody>
          </p:sp>
          <p:sp>
            <p:nvSpPr>
              <p:cNvPr id="36" name="文本框 35"/>
              <p:cNvSpPr txBox="1"/>
              <p:nvPr/>
            </p:nvSpPr>
            <p:spPr>
              <a:xfrm>
                <a:off x="1303290" y="2920302"/>
                <a:ext cx="1704572" cy="77970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7" name="组合 36"/>
              <p:cNvGrpSpPr/>
              <p:nvPr/>
            </p:nvGrpSpPr>
            <p:grpSpPr>
              <a:xfrm>
                <a:off x="1655516" y="4295554"/>
                <a:ext cx="1000117" cy="900031"/>
                <a:chOff x="4757378" y="2293707"/>
                <a:chExt cx="1000117" cy="900031"/>
              </a:xfrm>
            </p:grpSpPr>
            <p:sp>
              <p:nvSpPr>
                <p:cNvPr id="38" name="文本框 37"/>
                <p:cNvSpPr txBox="1"/>
                <p:nvPr/>
              </p:nvSpPr>
              <p:spPr>
                <a:xfrm>
                  <a:off x="4757378" y="2293707"/>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02</a:t>
                  </a:r>
                  <a:endParaRPr lang="zh-CN" altLang="en-US" sz="2700" dirty="0">
                    <a:solidFill>
                      <a:schemeClr val="bg1"/>
                    </a:solidFill>
                    <a:latin typeface="Impact" panose="020B0806030902050204" pitchFamily="34" charset="0"/>
                  </a:endParaRPr>
                </a:p>
              </p:txBody>
            </p:sp>
            <p:sp>
              <p:nvSpPr>
                <p:cNvPr id="39" name="文本框 38"/>
                <p:cNvSpPr txBox="1"/>
                <p:nvPr/>
              </p:nvSpPr>
              <p:spPr>
                <a:xfrm>
                  <a:off x="4901043" y="2742333"/>
                  <a:ext cx="740410" cy="451405"/>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sp>
          <p:nvSpPr>
            <p:cNvPr id="32" name="Freeform 53"/>
            <p:cNvSpPr>
              <a:spLocks noEditPoints="1"/>
            </p:cNvSpPr>
            <p:nvPr/>
          </p:nvSpPr>
          <p:spPr bwMode="auto">
            <a:xfrm>
              <a:off x="3472681" y="2141580"/>
              <a:ext cx="207914" cy="207914"/>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rgbClr val="368044"/>
            </a:solidFill>
            <a:ln>
              <a:noFill/>
            </a:ln>
          </p:spPr>
          <p:txBody>
            <a:bodyPr vert="horz" wrap="square" lIns="68580" tIns="34290" rIns="68580" bIns="34290" numCol="1" anchor="t" anchorCtr="0" compatLnSpc="1">
              <a:prstTxWarp prst="textNoShape">
                <a:avLst/>
              </a:prstTxWarp>
            </a:bodyPr>
            <a:lstStyle/>
            <a:p>
              <a:endParaRPr lang="zh-CN" altLang="en-US">
                <a:solidFill>
                  <a:srgbClr val="FFB850"/>
                </a:solidFill>
              </a:endParaRPr>
            </a:p>
          </p:txBody>
        </p:sp>
      </p:grpSp>
      <p:grpSp>
        <p:nvGrpSpPr>
          <p:cNvPr id="44" name="组合 43"/>
          <p:cNvGrpSpPr/>
          <p:nvPr/>
        </p:nvGrpSpPr>
        <p:grpSpPr>
          <a:xfrm>
            <a:off x="4720657" y="1481387"/>
            <a:ext cx="1639437" cy="2658318"/>
            <a:chOff x="4720657" y="1481386"/>
            <a:chExt cx="1639437" cy="2658318"/>
          </a:xfrm>
        </p:grpSpPr>
        <p:grpSp>
          <p:nvGrpSpPr>
            <p:cNvPr id="45" name="组合 44"/>
            <p:cNvGrpSpPr/>
            <p:nvPr/>
          </p:nvGrpSpPr>
          <p:grpSpPr>
            <a:xfrm>
              <a:off x="4720657" y="1481386"/>
              <a:ext cx="1639437" cy="2658318"/>
              <a:chOff x="1066042" y="1651161"/>
              <a:chExt cx="2185916" cy="3544424"/>
            </a:xfrm>
          </p:grpSpPr>
          <p:grpSp>
            <p:nvGrpSpPr>
              <p:cNvPr id="50" name="组合 49"/>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59" name="任意多边形 58"/>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chemeClr val="bg1">
                        <a:lumMod val="85000"/>
                      </a:schemeClr>
                    </a:gs>
                    <a:gs pos="100000">
                      <a:schemeClr val="bg1"/>
                    </a:gs>
                  </a:gsLst>
                  <a:lin ang="2700000" scaled="1"/>
                  <a:tileRect/>
                </a:gradFill>
                <a:ln w="22225">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任意多边形 59"/>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51" name="组合 50"/>
              <p:cNvGrpSpPr/>
              <p:nvPr/>
            </p:nvGrpSpPr>
            <p:grpSpPr>
              <a:xfrm>
                <a:off x="1256513" y="2429332"/>
                <a:ext cx="1798129" cy="471011"/>
                <a:chOff x="1412549" y="2374540"/>
                <a:chExt cx="1486057" cy="428192"/>
              </a:xfrm>
            </p:grpSpPr>
            <p:pic>
              <p:nvPicPr>
                <p:cNvPr id="57" name="图片 56"/>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58" name="图片 57"/>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52" name="文本框 51"/>
              <p:cNvSpPr txBox="1"/>
              <p:nvPr/>
            </p:nvSpPr>
            <p:spPr>
              <a:xfrm>
                <a:off x="1265343" y="2090826"/>
                <a:ext cx="1780467" cy="430887"/>
              </a:xfrm>
              <a:prstGeom prst="rect">
                <a:avLst/>
              </a:prstGeom>
              <a:noFill/>
            </p:spPr>
            <p:txBody>
              <a:bodyPr wrap="square" rtlCol="0">
                <a:spAutoFit/>
              </a:bodyPr>
              <a:lstStyle/>
              <a:p>
                <a:r>
                  <a:rPr lang="zh-CN" altLang="en-US" sz="1500" dirty="0">
                    <a:solidFill>
                      <a:srgbClr val="368044"/>
                    </a:solidFill>
                    <a:latin typeface="微软雅黑" panose="020B0503020204020204" pitchFamily="34" charset="-122"/>
                    <a:ea typeface="微软雅黑" panose="020B0503020204020204" pitchFamily="34" charset="-122"/>
                  </a:rPr>
                  <a:t>在此添加标题</a:t>
                </a:r>
              </a:p>
            </p:txBody>
          </p:sp>
          <p:sp>
            <p:nvSpPr>
              <p:cNvPr id="53" name="文本框 52"/>
              <p:cNvSpPr txBox="1"/>
              <p:nvPr/>
            </p:nvSpPr>
            <p:spPr>
              <a:xfrm>
                <a:off x="1303290" y="2920302"/>
                <a:ext cx="1704572" cy="77970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54" name="组合 53"/>
              <p:cNvGrpSpPr/>
              <p:nvPr/>
            </p:nvGrpSpPr>
            <p:grpSpPr>
              <a:xfrm>
                <a:off x="1655516" y="4295554"/>
                <a:ext cx="1000117" cy="900031"/>
                <a:chOff x="4757378" y="2293707"/>
                <a:chExt cx="1000117" cy="900031"/>
              </a:xfrm>
            </p:grpSpPr>
            <p:sp>
              <p:nvSpPr>
                <p:cNvPr id="55" name="文本框 54"/>
                <p:cNvSpPr txBox="1"/>
                <p:nvPr/>
              </p:nvSpPr>
              <p:spPr>
                <a:xfrm>
                  <a:off x="4757378" y="2293707"/>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03</a:t>
                  </a:r>
                  <a:endParaRPr lang="zh-CN" altLang="en-US" sz="2700" dirty="0">
                    <a:solidFill>
                      <a:schemeClr val="bg1"/>
                    </a:solidFill>
                    <a:latin typeface="Impact" panose="020B0806030902050204" pitchFamily="34" charset="0"/>
                  </a:endParaRPr>
                </a:p>
              </p:txBody>
            </p:sp>
            <p:sp>
              <p:nvSpPr>
                <p:cNvPr id="56" name="文本框 55"/>
                <p:cNvSpPr txBox="1"/>
                <p:nvPr/>
              </p:nvSpPr>
              <p:spPr>
                <a:xfrm>
                  <a:off x="4901043" y="2742333"/>
                  <a:ext cx="740410" cy="451405"/>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grpSp>
          <p:nvGrpSpPr>
            <p:cNvPr id="46" name="Group 46"/>
            <p:cNvGrpSpPr>
              <a:grpSpLocks noChangeAspect="1"/>
            </p:cNvGrpSpPr>
            <p:nvPr/>
          </p:nvGrpSpPr>
          <p:grpSpPr bwMode="auto">
            <a:xfrm>
              <a:off x="5389055" y="2143137"/>
              <a:ext cx="318219" cy="197013"/>
              <a:chOff x="3098" y="1701"/>
              <a:chExt cx="1486" cy="920"/>
            </a:xfrm>
            <a:solidFill>
              <a:srgbClr val="E87071"/>
            </a:solidFill>
          </p:grpSpPr>
          <p:sp>
            <p:nvSpPr>
              <p:cNvPr id="47" name="Freeform 47"/>
              <p:cNvSpPr>
                <a:spLocks/>
              </p:cNvSpPr>
              <p:nvPr/>
            </p:nvSpPr>
            <p:spPr bwMode="auto">
              <a:xfrm>
                <a:off x="3468" y="1701"/>
                <a:ext cx="746" cy="920"/>
              </a:xfrm>
              <a:custGeom>
                <a:avLst/>
                <a:gdLst>
                  <a:gd name="T0" fmla="*/ 157 w 314"/>
                  <a:gd name="T1" fmla="*/ 0 h 386"/>
                  <a:gd name="T2" fmla="*/ 68 w 314"/>
                  <a:gd name="T3" fmla="*/ 89 h 386"/>
                  <a:gd name="T4" fmla="*/ 127 w 314"/>
                  <a:gd name="T5" fmla="*/ 172 h 386"/>
                  <a:gd name="T6" fmla="*/ 103 w 314"/>
                  <a:gd name="T7" fmla="*/ 172 h 386"/>
                  <a:gd name="T8" fmla="*/ 16 w 314"/>
                  <a:gd name="T9" fmla="*/ 320 h 386"/>
                  <a:gd name="T10" fmla="*/ 28 w 314"/>
                  <a:gd name="T11" fmla="*/ 386 h 386"/>
                  <a:gd name="T12" fmla="*/ 132 w 314"/>
                  <a:gd name="T13" fmla="*/ 386 h 386"/>
                  <a:gd name="T14" fmla="*/ 154 w 314"/>
                  <a:gd name="T15" fmla="*/ 203 h 386"/>
                  <a:gd name="T16" fmla="*/ 132 w 314"/>
                  <a:gd name="T17" fmla="*/ 180 h 386"/>
                  <a:gd name="T18" fmla="*/ 182 w 314"/>
                  <a:gd name="T19" fmla="*/ 180 h 386"/>
                  <a:gd name="T20" fmla="*/ 160 w 314"/>
                  <a:gd name="T21" fmla="*/ 203 h 386"/>
                  <a:gd name="T22" fmla="*/ 182 w 314"/>
                  <a:gd name="T23" fmla="*/ 386 h 386"/>
                  <a:gd name="T24" fmla="*/ 286 w 314"/>
                  <a:gd name="T25" fmla="*/ 386 h 386"/>
                  <a:gd name="T26" fmla="*/ 298 w 314"/>
                  <a:gd name="T27" fmla="*/ 320 h 386"/>
                  <a:gd name="T28" fmla="*/ 211 w 314"/>
                  <a:gd name="T29" fmla="*/ 172 h 386"/>
                  <a:gd name="T30" fmla="*/ 187 w 314"/>
                  <a:gd name="T31" fmla="*/ 172 h 386"/>
                  <a:gd name="T32" fmla="*/ 246 w 314"/>
                  <a:gd name="T33" fmla="*/ 89 h 386"/>
                  <a:gd name="T34" fmla="*/ 157 w 314"/>
                  <a:gd name="T35" fmla="*/ 0 h 3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14" h="386">
                    <a:moveTo>
                      <a:pt x="157" y="0"/>
                    </a:moveTo>
                    <a:cubicBezTo>
                      <a:pt x="108" y="0"/>
                      <a:pt x="68" y="40"/>
                      <a:pt x="68" y="89"/>
                    </a:cubicBezTo>
                    <a:cubicBezTo>
                      <a:pt x="68" y="127"/>
                      <a:pt x="93" y="160"/>
                      <a:pt x="127" y="172"/>
                    </a:cubicBezTo>
                    <a:cubicBezTo>
                      <a:pt x="103" y="172"/>
                      <a:pt x="103" y="172"/>
                      <a:pt x="103" y="172"/>
                    </a:cubicBezTo>
                    <a:cubicBezTo>
                      <a:pt x="55" y="172"/>
                      <a:pt x="26" y="291"/>
                      <a:pt x="16" y="320"/>
                    </a:cubicBezTo>
                    <a:cubicBezTo>
                      <a:pt x="0" y="363"/>
                      <a:pt x="28" y="386"/>
                      <a:pt x="28" y="386"/>
                    </a:cubicBezTo>
                    <a:cubicBezTo>
                      <a:pt x="132" y="386"/>
                      <a:pt x="132" y="386"/>
                      <a:pt x="132" y="386"/>
                    </a:cubicBezTo>
                    <a:cubicBezTo>
                      <a:pt x="154" y="203"/>
                      <a:pt x="154" y="203"/>
                      <a:pt x="154" y="203"/>
                    </a:cubicBezTo>
                    <a:cubicBezTo>
                      <a:pt x="132" y="180"/>
                      <a:pt x="132" y="180"/>
                      <a:pt x="132" y="180"/>
                    </a:cubicBezTo>
                    <a:cubicBezTo>
                      <a:pt x="182" y="180"/>
                      <a:pt x="182" y="180"/>
                      <a:pt x="182" y="180"/>
                    </a:cubicBezTo>
                    <a:cubicBezTo>
                      <a:pt x="160" y="203"/>
                      <a:pt x="160" y="203"/>
                      <a:pt x="160" y="203"/>
                    </a:cubicBezTo>
                    <a:cubicBezTo>
                      <a:pt x="182" y="386"/>
                      <a:pt x="182" y="386"/>
                      <a:pt x="182" y="386"/>
                    </a:cubicBezTo>
                    <a:cubicBezTo>
                      <a:pt x="286" y="386"/>
                      <a:pt x="286" y="386"/>
                      <a:pt x="286" y="386"/>
                    </a:cubicBezTo>
                    <a:cubicBezTo>
                      <a:pt x="286" y="386"/>
                      <a:pt x="314" y="363"/>
                      <a:pt x="298" y="320"/>
                    </a:cubicBezTo>
                    <a:cubicBezTo>
                      <a:pt x="288" y="291"/>
                      <a:pt x="259" y="172"/>
                      <a:pt x="211" y="172"/>
                    </a:cubicBezTo>
                    <a:cubicBezTo>
                      <a:pt x="187" y="172"/>
                      <a:pt x="187" y="172"/>
                      <a:pt x="187" y="172"/>
                    </a:cubicBezTo>
                    <a:cubicBezTo>
                      <a:pt x="221" y="160"/>
                      <a:pt x="246" y="127"/>
                      <a:pt x="246" y="89"/>
                    </a:cubicBezTo>
                    <a:cubicBezTo>
                      <a:pt x="246" y="40"/>
                      <a:pt x="206" y="0"/>
                      <a:pt x="157"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8" name="Freeform 48"/>
              <p:cNvSpPr>
                <a:spLocks/>
              </p:cNvSpPr>
              <p:nvPr/>
            </p:nvSpPr>
            <p:spPr bwMode="auto">
              <a:xfrm>
                <a:off x="3098" y="1871"/>
                <a:ext cx="475" cy="750"/>
              </a:xfrm>
              <a:custGeom>
                <a:avLst/>
                <a:gdLst>
                  <a:gd name="T0" fmla="*/ 128 w 200"/>
                  <a:gd name="T1" fmla="*/ 0 h 315"/>
                  <a:gd name="T2" fmla="*/ 55 w 200"/>
                  <a:gd name="T3" fmla="*/ 73 h 315"/>
                  <a:gd name="T4" fmla="*/ 103 w 200"/>
                  <a:gd name="T5" fmla="*/ 141 h 315"/>
                  <a:gd name="T6" fmla="*/ 84 w 200"/>
                  <a:gd name="T7" fmla="*/ 141 h 315"/>
                  <a:gd name="T8" fmla="*/ 13 w 200"/>
                  <a:gd name="T9" fmla="*/ 261 h 315"/>
                  <a:gd name="T10" fmla="*/ 23 w 200"/>
                  <a:gd name="T11" fmla="*/ 315 h 315"/>
                  <a:gd name="T12" fmla="*/ 108 w 200"/>
                  <a:gd name="T13" fmla="*/ 315 h 315"/>
                  <a:gd name="T14" fmla="*/ 126 w 200"/>
                  <a:gd name="T15" fmla="*/ 166 h 315"/>
                  <a:gd name="T16" fmla="*/ 107 w 200"/>
                  <a:gd name="T17" fmla="*/ 147 h 315"/>
                  <a:gd name="T18" fmla="*/ 149 w 200"/>
                  <a:gd name="T19" fmla="*/ 147 h 315"/>
                  <a:gd name="T20" fmla="*/ 130 w 200"/>
                  <a:gd name="T21" fmla="*/ 166 h 315"/>
                  <a:gd name="T22" fmla="*/ 148 w 200"/>
                  <a:gd name="T23" fmla="*/ 315 h 315"/>
                  <a:gd name="T24" fmla="*/ 168 w 200"/>
                  <a:gd name="T25" fmla="*/ 315 h 315"/>
                  <a:gd name="T26" fmla="*/ 161 w 200"/>
                  <a:gd name="T27" fmla="*/ 245 h 315"/>
                  <a:gd name="T28" fmla="*/ 166 w 200"/>
                  <a:gd name="T29" fmla="*/ 228 h 315"/>
                  <a:gd name="T30" fmla="*/ 194 w 200"/>
                  <a:gd name="T31" fmla="*/ 152 h 315"/>
                  <a:gd name="T32" fmla="*/ 172 w 200"/>
                  <a:gd name="T33" fmla="*/ 141 h 315"/>
                  <a:gd name="T34" fmla="*/ 152 w 200"/>
                  <a:gd name="T35" fmla="*/ 141 h 315"/>
                  <a:gd name="T36" fmla="*/ 200 w 200"/>
                  <a:gd name="T37" fmla="*/ 73 h 315"/>
                  <a:gd name="T38" fmla="*/ 128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128" y="0"/>
                    </a:moveTo>
                    <a:cubicBezTo>
                      <a:pt x="88" y="0"/>
                      <a:pt x="55" y="33"/>
                      <a:pt x="55" y="73"/>
                    </a:cubicBezTo>
                    <a:cubicBezTo>
                      <a:pt x="55" y="104"/>
                      <a:pt x="76" y="131"/>
                      <a:pt x="103" y="141"/>
                    </a:cubicBezTo>
                    <a:cubicBezTo>
                      <a:pt x="84" y="141"/>
                      <a:pt x="84" y="141"/>
                      <a:pt x="84" y="141"/>
                    </a:cubicBezTo>
                    <a:cubicBezTo>
                      <a:pt x="45" y="141"/>
                      <a:pt x="21" y="238"/>
                      <a:pt x="13" y="261"/>
                    </a:cubicBezTo>
                    <a:cubicBezTo>
                      <a:pt x="0" y="296"/>
                      <a:pt x="23" y="315"/>
                      <a:pt x="23" y="315"/>
                    </a:cubicBezTo>
                    <a:cubicBezTo>
                      <a:pt x="108" y="315"/>
                      <a:pt x="108" y="315"/>
                      <a:pt x="108" y="315"/>
                    </a:cubicBezTo>
                    <a:cubicBezTo>
                      <a:pt x="126" y="166"/>
                      <a:pt x="126" y="166"/>
                      <a:pt x="126" y="166"/>
                    </a:cubicBezTo>
                    <a:cubicBezTo>
                      <a:pt x="107" y="147"/>
                      <a:pt x="107" y="147"/>
                      <a:pt x="107" y="147"/>
                    </a:cubicBezTo>
                    <a:cubicBezTo>
                      <a:pt x="149" y="147"/>
                      <a:pt x="149" y="147"/>
                      <a:pt x="149" y="147"/>
                    </a:cubicBezTo>
                    <a:cubicBezTo>
                      <a:pt x="130" y="166"/>
                      <a:pt x="130" y="166"/>
                      <a:pt x="130" y="166"/>
                    </a:cubicBezTo>
                    <a:cubicBezTo>
                      <a:pt x="148" y="315"/>
                      <a:pt x="148" y="315"/>
                      <a:pt x="148" y="315"/>
                    </a:cubicBezTo>
                    <a:cubicBezTo>
                      <a:pt x="168" y="315"/>
                      <a:pt x="168" y="315"/>
                      <a:pt x="168" y="315"/>
                    </a:cubicBezTo>
                    <a:cubicBezTo>
                      <a:pt x="160" y="303"/>
                      <a:pt x="149" y="279"/>
                      <a:pt x="161" y="245"/>
                    </a:cubicBezTo>
                    <a:cubicBezTo>
                      <a:pt x="162" y="241"/>
                      <a:pt x="164" y="235"/>
                      <a:pt x="166" y="228"/>
                    </a:cubicBezTo>
                    <a:cubicBezTo>
                      <a:pt x="173" y="207"/>
                      <a:pt x="182" y="178"/>
                      <a:pt x="194" y="152"/>
                    </a:cubicBezTo>
                    <a:cubicBezTo>
                      <a:pt x="188" y="145"/>
                      <a:pt x="180" y="141"/>
                      <a:pt x="172" y="141"/>
                    </a:cubicBezTo>
                    <a:cubicBezTo>
                      <a:pt x="152" y="141"/>
                      <a:pt x="152" y="141"/>
                      <a:pt x="152" y="141"/>
                    </a:cubicBezTo>
                    <a:cubicBezTo>
                      <a:pt x="180" y="131"/>
                      <a:pt x="200" y="104"/>
                      <a:pt x="200" y="73"/>
                    </a:cubicBezTo>
                    <a:cubicBezTo>
                      <a:pt x="200" y="33"/>
                      <a:pt x="168" y="0"/>
                      <a:pt x="128"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9" name="Freeform 49"/>
              <p:cNvSpPr>
                <a:spLocks/>
              </p:cNvSpPr>
              <p:nvPr/>
            </p:nvSpPr>
            <p:spPr bwMode="auto">
              <a:xfrm>
                <a:off x="4110" y="1871"/>
                <a:ext cx="474" cy="750"/>
              </a:xfrm>
              <a:custGeom>
                <a:avLst/>
                <a:gdLst>
                  <a:gd name="T0" fmla="*/ 72 w 200"/>
                  <a:gd name="T1" fmla="*/ 0 h 315"/>
                  <a:gd name="T2" fmla="*/ 0 w 200"/>
                  <a:gd name="T3" fmla="*/ 73 h 315"/>
                  <a:gd name="T4" fmla="*/ 48 w 200"/>
                  <a:gd name="T5" fmla="*/ 141 h 315"/>
                  <a:gd name="T6" fmla="*/ 28 w 200"/>
                  <a:gd name="T7" fmla="*/ 141 h 315"/>
                  <a:gd name="T8" fmla="*/ 6 w 200"/>
                  <a:gd name="T9" fmla="*/ 152 h 315"/>
                  <a:gd name="T10" fmla="*/ 34 w 200"/>
                  <a:gd name="T11" fmla="*/ 228 h 315"/>
                  <a:gd name="T12" fmla="*/ 39 w 200"/>
                  <a:gd name="T13" fmla="*/ 245 h 315"/>
                  <a:gd name="T14" fmla="*/ 32 w 200"/>
                  <a:gd name="T15" fmla="*/ 315 h 315"/>
                  <a:gd name="T16" fmla="*/ 52 w 200"/>
                  <a:gd name="T17" fmla="*/ 315 h 315"/>
                  <a:gd name="T18" fmla="*/ 70 w 200"/>
                  <a:gd name="T19" fmla="*/ 166 h 315"/>
                  <a:gd name="T20" fmla="*/ 52 w 200"/>
                  <a:gd name="T21" fmla="*/ 147 h 315"/>
                  <a:gd name="T22" fmla="*/ 93 w 200"/>
                  <a:gd name="T23" fmla="*/ 147 h 315"/>
                  <a:gd name="T24" fmla="*/ 74 w 200"/>
                  <a:gd name="T25" fmla="*/ 166 h 315"/>
                  <a:gd name="T26" fmla="*/ 92 w 200"/>
                  <a:gd name="T27" fmla="*/ 315 h 315"/>
                  <a:gd name="T28" fmla="*/ 178 w 200"/>
                  <a:gd name="T29" fmla="*/ 315 h 315"/>
                  <a:gd name="T30" fmla="*/ 187 w 200"/>
                  <a:gd name="T31" fmla="*/ 261 h 315"/>
                  <a:gd name="T32" fmla="*/ 116 w 200"/>
                  <a:gd name="T33" fmla="*/ 141 h 315"/>
                  <a:gd name="T34" fmla="*/ 97 w 200"/>
                  <a:gd name="T35" fmla="*/ 141 h 315"/>
                  <a:gd name="T36" fmla="*/ 145 w 200"/>
                  <a:gd name="T37" fmla="*/ 73 h 315"/>
                  <a:gd name="T38" fmla="*/ 72 w 200"/>
                  <a:gd name="T39" fmla="*/ 0 h 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00" h="315">
                    <a:moveTo>
                      <a:pt x="72" y="0"/>
                    </a:moveTo>
                    <a:cubicBezTo>
                      <a:pt x="32" y="0"/>
                      <a:pt x="0" y="33"/>
                      <a:pt x="0" y="73"/>
                    </a:cubicBezTo>
                    <a:cubicBezTo>
                      <a:pt x="0" y="104"/>
                      <a:pt x="20" y="131"/>
                      <a:pt x="48" y="141"/>
                    </a:cubicBezTo>
                    <a:cubicBezTo>
                      <a:pt x="28" y="141"/>
                      <a:pt x="28" y="141"/>
                      <a:pt x="28" y="141"/>
                    </a:cubicBezTo>
                    <a:cubicBezTo>
                      <a:pt x="20" y="141"/>
                      <a:pt x="13" y="145"/>
                      <a:pt x="6" y="152"/>
                    </a:cubicBezTo>
                    <a:cubicBezTo>
                      <a:pt x="18" y="178"/>
                      <a:pt x="27" y="207"/>
                      <a:pt x="34" y="228"/>
                    </a:cubicBezTo>
                    <a:cubicBezTo>
                      <a:pt x="36" y="235"/>
                      <a:pt x="38" y="241"/>
                      <a:pt x="39" y="245"/>
                    </a:cubicBezTo>
                    <a:cubicBezTo>
                      <a:pt x="52" y="279"/>
                      <a:pt x="40" y="303"/>
                      <a:pt x="32" y="315"/>
                    </a:cubicBezTo>
                    <a:cubicBezTo>
                      <a:pt x="52" y="315"/>
                      <a:pt x="52" y="315"/>
                      <a:pt x="52" y="315"/>
                    </a:cubicBezTo>
                    <a:cubicBezTo>
                      <a:pt x="70" y="166"/>
                      <a:pt x="70" y="166"/>
                      <a:pt x="70" y="166"/>
                    </a:cubicBezTo>
                    <a:cubicBezTo>
                      <a:pt x="52" y="147"/>
                      <a:pt x="52" y="147"/>
                      <a:pt x="52" y="147"/>
                    </a:cubicBezTo>
                    <a:cubicBezTo>
                      <a:pt x="93" y="147"/>
                      <a:pt x="93" y="147"/>
                      <a:pt x="93" y="147"/>
                    </a:cubicBezTo>
                    <a:cubicBezTo>
                      <a:pt x="74" y="166"/>
                      <a:pt x="74" y="166"/>
                      <a:pt x="74" y="166"/>
                    </a:cubicBezTo>
                    <a:cubicBezTo>
                      <a:pt x="92" y="315"/>
                      <a:pt x="92" y="315"/>
                      <a:pt x="92" y="315"/>
                    </a:cubicBezTo>
                    <a:cubicBezTo>
                      <a:pt x="178" y="315"/>
                      <a:pt x="178" y="315"/>
                      <a:pt x="178" y="315"/>
                    </a:cubicBezTo>
                    <a:cubicBezTo>
                      <a:pt x="178" y="315"/>
                      <a:pt x="200" y="296"/>
                      <a:pt x="187" y="261"/>
                    </a:cubicBezTo>
                    <a:cubicBezTo>
                      <a:pt x="179" y="238"/>
                      <a:pt x="156" y="141"/>
                      <a:pt x="116" y="141"/>
                    </a:cubicBezTo>
                    <a:cubicBezTo>
                      <a:pt x="97" y="141"/>
                      <a:pt x="97" y="141"/>
                      <a:pt x="97" y="141"/>
                    </a:cubicBezTo>
                    <a:cubicBezTo>
                      <a:pt x="125" y="131"/>
                      <a:pt x="145" y="104"/>
                      <a:pt x="145" y="73"/>
                    </a:cubicBezTo>
                    <a:cubicBezTo>
                      <a:pt x="145" y="33"/>
                      <a:pt x="112" y="0"/>
                      <a:pt x="72" y="0"/>
                    </a:cubicBezTo>
                  </a:path>
                </a:pathLst>
              </a:custGeom>
              <a:solidFill>
                <a:srgbClr val="3680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61" name="组合 60"/>
          <p:cNvGrpSpPr/>
          <p:nvPr/>
        </p:nvGrpSpPr>
        <p:grpSpPr>
          <a:xfrm>
            <a:off x="6657409" y="1481387"/>
            <a:ext cx="1639437" cy="2658318"/>
            <a:chOff x="6657407" y="1481386"/>
            <a:chExt cx="1639437" cy="2658318"/>
          </a:xfrm>
        </p:grpSpPr>
        <p:grpSp>
          <p:nvGrpSpPr>
            <p:cNvPr id="62" name="组合 61"/>
            <p:cNvGrpSpPr/>
            <p:nvPr/>
          </p:nvGrpSpPr>
          <p:grpSpPr>
            <a:xfrm>
              <a:off x="6657407" y="1481386"/>
              <a:ext cx="1639437" cy="2658318"/>
              <a:chOff x="1066042" y="1651161"/>
              <a:chExt cx="2185916" cy="3544424"/>
            </a:xfrm>
          </p:grpSpPr>
          <p:grpSp>
            <p:nvGrpSpPr>
              <p:cNvPr id="64" name="组合 63"/>
              <p:cNvGrpSpPr/>
              <p:nvPr/>
            </p:nvGrpSpPr>
            <p:grpSpPr>
              <a:xfrm>
                <a:off x="1066042" y="1651161"/>
                <a:ext cx="2185916" cy="3479477"/>
                <a:chOff x="4497322" y="1220313"/>
                <a:chExt cx="3200400" cy="5094304"/>
              </a:xfrm>
              <a:effectLst>
                <a:outerShdw blurRad="304800" dist="139700" dir="2700000" algn="tl" rotWithShape="0">
                  <a:prstClr val="black">
                    <a:alpha val="30000"/>
                  </a:prstClr>
                </a:outerShdw>
              </a:effectLst>
            </p:grpSpPr>
            <p:sp>
              <p:nvSpPr>
                <p:cNvPr id="73" name="任意多边形 72"/>
                <p:cNvSpPr/>
                <p:nvPr/>
              </p:nvSpPr>
              <p:spPr>
                <a:xfrm>
                  <a:off x="4497322" y="1220313"/>
                  <a:ext cx="3200400" cy="3806299"/>
                </a:xfrm>
                <a:custGeom>
                  <a:avLst/>
                  <a:gdLst>
                    <a:gd name="connsiteX0" fmla="*/ 1962150 w 3924300"/>
                    <a:gd name="connsiteY0" fmla="*/ 0 h 4667248"/>
                    <a:gd name="connsiteX1" fmla="*/ 3924300 w 3924300"/>
                    <a:gd name="connsiteY1" fmla="*/ 1962150 h 4667248"/>
                    <a:gd name="connsiteX2" fmla="*/ 3770105 w 3924300"/>
                    <a:gd name="connsiteY2" fmla="*/ 2725908 h 4667248"/>
                    <a:gd name="connsiteX3" fmla="*/ 3769902 w 3924300"/>
                    <a:gd name="connsiteY3" fmla="*/ 2726328 h 4667248"/>
                    <a:gd name="connsiteX4" fmla="*/ 3802289 w 3924300"/>
                    <a:gd name="connsiteY4" fmla="*/ 2740482 h 4667248"/>
                    <a:gd name="connsiteX5" fmla="*/ 3076575 w 3924300"/>
                    <a:gd name="connsiteY5" fmla="*/ 4362442 h 4667248"/>
                    <a:gd name="connsiteX6" fmla="*/ 2771769 w 3924300"/>
                    <a:gd name="connsiteY6" fmla="*/ 4667248 h 4667248"/>
                    <a:gd name="connsiteX7" fmla="*/ 1152531 w 3924300"/>
                    <a:gd name="connsiteY7" fmla="*/ 4667248 h 4667248"/>
                    <a:gd name="connsiteX8" fmla="*/ 847725 w 3924300"/>
                    <a:gd name="connsiteY8" fmla="*/ 4362442 h 4667248"/>
                    <a:gd name="connsiteX9" fmla="*/ 165554 w 3924300"/>
                    <a:gd name="connsiteY9" fmla="*/ 2765883 h 4667248"/>
                    <a:gd name="connsiteX10" fmla="*/ 172070 w 3924300"/>
                    <a:gd name="connsiteY10" fmla="*/ 2763013 h 4667248"/>
                    <a:gd name="connsiteX11" fmla="*/ 154196 w 3924300"/>
                    <a:gd name="connsiteY11" fmla="*/ 2725908 h 4667248"/>
                    <a:gd name="connsiteX12" fmla="*/ 0 w 3924300"/>
                    <a:gd name="connsiteY12" fmla="*/ 1962150 h 4667248"/>
                    <a:gd name="connsiteX13" fmla="*/ 1962150 w 3924300"/>
                    <a:gd name="connsiteY13"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802289 w 3924300"/>
                    <a:gd name="connsiteY3" fmla="*/ 2740482 h 4667248"/>
                    <a:gd name="connsiteX4" fmla="*/ 3076575 w 3924300"/>
                    <a:gd name="connsiteY4" fmla="*/ 4362442 h 4667248"/>
                    <a:gd name="connsiteX5" fmla="*/ 2771769 w 3924300"/>
                    <a:gd name="connsiteY5" fmla="*/ 4667248 h 4667248"/>
                    <a:gd name="connsiteX6" fmla="*/ 1152531 w 3924300"/>
                    <a:gd name="connsiteY6" fmla="*/ 4667248 h 4667248"/>
                    <a:gd name="connsiteX7" fmla="*/ 847725 w 3924300"/>
                    <a:gd name="connsiteY7" fmla="*/ 4362442 h 4667248"/>
                    <a:gd name="connsiteX8" fmla="*/ 165554 w 3924300"/>
                    <a:gd name="connsiteY8" fmla="*/ 2765883 h 4667248"/>
                    <a:gd name="connsiteX9" fmla="*/ 172070 w 3924300"/>
                    <a:gd name="connsiteY9" fmla="*/ 2763013 h 4667248"/>
                    <a:gd name="connsiteX10" fmla="*/ 154196 w 3924300"/>
                    <a:gd name="connsiteY10" fmla="*/ 2725908 h 4667248"/>
                    <a:gd name="connsiteX11" fmla="*/ 0 w 3924300"/>
                    <a:gd name="connsiteY11" fmla="*/ 1962150 h 4667248"/>
                    <a:gd name="connsiteX12" fmla="*/ 1962150 w 3924300"/>
                    <a:gd name="connsiteY12"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 name="connsiteX0" fmla="*/ 1962150 w 3924300"/>
                    <a:gd name="connsiteY0" fmla="*/ 0 h 4667248"/>
                    <a:gd name="connsiteX1" fmla="*/ 3924300 w 3924300"/>
                    <a:gd name="connsiteY1" fmla="*/ 1962150 h 4667248"/>
                    <a:gd name="connsiteX2" fmla="*/ 3770105 w 3924300"/>
                    <a:gd name="connsiteY2" fmla="*/ 2725908 h 4667248"/>
                    <a:gd name="connsiteX3" fmla="*/ 3076575 w 3924300"/>
                    <a:gd name="connsiteY3" fmla="*/ 4362442 h 4667248"/>
                    <a:gd name="connsiteX4" fmla="*/ 2771769 w 3924300"/>
                    <a:gd name="connsiteY4" fmla="*/ 4667248 h 4667248"/>
                    <a:gd name="connsiteX5" fmla="*/ 1152531 w 3924300"/>
                    <a:gd name="connsiteY5" fmla="*/ 4667248 h 4667248"/>
                    <a:gd name="connsiteX6" fmla="*/ 847725 w 3924300"/>
                    <a:gd name="connsiteY6" fmla="*/ 4362442 h 4667248"/>
                    <a:gd name="connsiteX7" fmla="*/ 165554 w 3924300"/>
                    <a:gd name="connsiteY7" fmla="*/ 2765883 h 4667248"/>
                    <a:gd name="connsiteX8" fmla="*/ 172070 w 3924300"/>
                    <a:gd name="connsiteY8" fmla="*/ 2763013 h 4667248"/>
                    <a:gd name="connsiteX9" fmla="*/ 154196 w 3924300"/>
                    <a:gd name="connsiteY9" fmla="*/ 2725908 h 4667248"/>
                    <a:gd name="connsiteX10" fmla="*/ 0 w 3924300"/>
                    <a:gd name="connsiteY10" fmla="*/ 1962150 h 4667248"/>
                    <a:gd name="connsiteX11" fmla="*/ 1962150 w 3924300"/>
                    <a:gd name="connsiteY11" fmla="*/ 0 h 466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924300" h="4667248">
                      <a:moveTo>
                        <a:pt x="1962150" y="0"/>
                      </a:moveTo>
                      <a:cubicBezTo>
                        <a:pt x="3045816" y="0"/>
                        <a:pt x="3924300" y="878484"/>
                        <a:pt x="3924300" y="1962150"/>
                      </a:cubicBezTo>
                      <a:cubicBezTo>
                        <a:pt x="3924300" y="2233067"/>
                        <a:pt x="3869395" y="2491159"/>
                        <a:pt x="3770105" y="2725908"/>
                      </a:cubicBezTo>
                      <a:cubicBezTo>
                        <a:pt x="3628818" y="3125957"/>
                        <a:pt x="3071514" y="3695985"/>
                        <a:pt x="3076575" y="4362442"/>
                      </a:cubicBezTo>
                      <a:cubicBezTo>
                        <a:pt x="3076575" y="4530782"/>
                        <a:pt x="2940109" y="4667248"/>
                        <a:pt x="2771769" y="4667248"/>
                      </a:cubicBezTo>
                      <a:lnTo>
                        <a:pt x="1152531" y="4667248"/>
                      </a:lnTo>
                      <a:cubicBezTo>
                        <a:pt x="984191" y="4667248"/>
                        <a:pt x="847725" y="4530782"/>
                        <a:pt x="847725" y="4362442"/>
                      </a:cubicBezTo>
                      <a:cubicBezTo>
                        <a:pt x="870101" y="3728807"/>
                        <a:pt x="388106" y="3288393"/>
                        <a:pt x="165554" y="2765883"/>
                      </a:cubicBezTo>
                      <a:lnTo>
                        <a:pt x="172070" y="2763013"/>
                      </a:lnTo>
                      <a:lnTo>
                        <a:pt x="154196" y="2725908"/>
                      </a:lnTo>
                      <a:cubicBezTo>
                        <a:pt x="54905" y="2491159"/>
                        <a:pt x="0" y="2233067"/>
                        <a:pt x="0" y="1962150"/>
                      </a:cubicBezTo>
                      <a:cubicBezTo>
                        <a:pt x="0" y="878484"/>
                        <a:pt x="878484" y="0"/>
                        <a:pt x="1962150" y="0"/>
                      </a:cubicBezTo>
                      <a:close/>
                    </a:path>
                  </a:pathLst>
                </a:custGeom>
                <a:gradFill flip="none" rotWithShape="1">
                  <a:gsLst>
                    <a:gs pos="0">
                      <a:schemeClr val="bg1">
                        <a:lumMod val="85000"/>
                      </a:schemeClr>
                    </a:gs>
                    <a:gs pos="100000">
                      <a:schemeClr val="bg1"/>
                    </a:gs>
                  </a:gsLst>
                  <a:lin ang="2700000" scaled="1"/>
                  <a:tileRect/>
                </a:gradFill>
                <a:ln w="22225">
                  <a:gradFill flip="none" rotWithShape="1">
                    <a:gsLst>
                      <a:gs pos="0">
                        <a:schemeClr val="bg1"/>
                      </a:gs>
                      <a:gs pos="100000">
                        <a:schemeClr val="bg1">
                          <a:lumMod val="85000"/>
                        </a:schemeClr>
                      </a:gs>
                    </a:gsLst>
                    <a:lin ang="2700000" scaled="1"/>
                    <a:tileRect/>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sp>
              <p:nvSpPr>
                <p:cNvPr id="74" name="任意多边形 73"/>
                <p:cNvSpPr/>
                <p:nvPr/>
              </p:nvSpPr>
              <p:spPr>
                <a:xfrm>
                  <a:off x="5347033" y="5026612"/>
                  <a:ext cx="1490957" cy="1288005"/>
                </a:xfrm>
                <a:custGeom>
                  <a:avLst/>
                  <a:gdLst>
                    <a:gd name="connsiteX0" fmla="*/ 63024 w 1490957"/>
                    <a:gd name="connsiteY0" fmla="*/ 0 h 1288005"/>
                    <a:gd name="connsiteX1" fmla="*/ 1437953 w 1490957"/>
                    <a:gd name="connsiteY1" fmla="*/ 0 h 1288005"/>
                    <a:gd name="connsiteX2" fmla="*/ 1437953 w 1490957"/>
                    <a:gd name="connsiteY2" fmla="*/ 31455 h 1288005"/>
                    <a:gd name="connsiteX3" fmla="*/ 1477638 w 1490957"/>
                    <a:gd name="connsiteY3" fmla="*/ 31455 h 1288005"/>
                    <a:gd name="connsiteX4" fmla="*/ 1490957 w 1490957"/>
                    <a:gd name="connsiteY4" fmla="*/ 44774 h 1288005"/>
                    <a:gd name="connsiteX5" fmla="*/ 1490956 w 1490957"/>
                    <a:gd name="connsiteY5" fmla="*/ 44774 h 1288005"/>
                    <a:gd name="connsiteX6" fmla="*/ 1477637 w 1490957"/>
                    <a:gd name="connsiteY6" fmla="*/ 58093 h 1288005"/>
                    <a:gd name="connsiteX7" fmla="*/ 1437953 w 1490957"/>
                    <a:gd name="connsiteY7" fmla="*/ 58093 h 1288005"/>
                    <a:gd name="connsiteX8" fmla="*/ 1437953 w 1490957"/>
                    <a:gd name="connsiteY8" fmla="*/ 137123 h 1288005"/>
                    <a:gd name="connsiteX9" fmla="*/ 1453332 w 1490957"/>
                    <a:gd name="connsiteY9" fmla="*/ 135777 h 1288005"/>
                    <a:gd name="connsiteX10" fmla="*/ 1488155 w 1490957"/>
                    <a:gd name="connsiteY10" fmla="*/ 164997 h 1288005"/>
                    <a:gd name="connsiteX11" fmla="*/ 1488154 w 1490957"/>
                    <a:gd name="connsiteY11" fmla="*/ 164997 h 1288005"/>
                    <a:gd name="connsiteX12" fmla="*/ 1458934 w 1490957"/>
                    <a:gd name="connsiteY12" fmla="*/ 199821 h 1288005"/>
                    <a:gd name="connsiteX13" fmla="*/ 1437953 w 1490957"/>
                    <a:gd name="connsiteY13" fmla="*/ 201656 h 1288005"/>
                    <a:gd name="connsiteX14" fmla="*/ 1437953 w 1490957"/>
                    <a:gd name="connsiteY14" fmla="*/ 267728 h 1288005"/>
                    <a:gd name="connsiteX15" fmla="*/ 1453332 w 1490957"/>
                    <a:gd name="connsiteY15" fmla="*/ 266382 h 1288005"/>
                    <a:gd name="connsiteX16" fmla="*/ 1488155 w 1490957"/>
                    <a:gd name="connsiteY16" fmla="*/ 295602 h 1288005"/>
                    <a:gd name="connsiteX17" fmla="*/ 1488154 w 1490957"/>
                    <a:gd name="connsiteY17" fmla="*/ 295602 h 1288005"/>
                    <a:gd name="connsiteX18" fmla="*/ 1458934 w 1490957"/>
                    <a:gd name="connsiteY18" fmla="*/ 330426 h 1288005"/>
                    <a:gd name="connsiteX19" fmla="*/ 1437953 w 1490957"/>
                    <a:gd name="connsiteY19" fmla="*/ 332261 h 1288005"/>
                    <a:gd name="connsiteX20" fmla="*/ 1437953 w 1490957"/>
                    <a:gd name="connsiteY20" fmla="*/ 403659 h 1288005"/>
                    <a:gd name="connsiteX21" fmla="*/ 1453332 w 1490957"/>
                    <a:gd name="connsiteY21" fmla="*/ 402313 h 1288005"/>
                    <a:gd name="connsiteX22" fmla="*/ 1488155 w 1490957"/>
                    <a:gd name="connsiteY22" fmla="*/ 431533 h 1288005"/>
                    <a:gd name="connsiteX23" fmla="*/ 1488154 w 1490957"/>
                    <a:gd name="connsiteY23" fmla="*/ 431533 h 1288005"/>
                    <a:gd name="connsiteX24" fmla="*/ 1458934 w 1490957"/>
                    <a:gd name="connsiteY24" fmla="*/ 466357 h 1288005"/>
                    <a:gd name="connsiteX25" fmla="*/ 1437953 w 1490957"/>
                    <a:gd name="connsiteY25" fmla="*/ 468192 h 1288005"/>
                    <a:gd name="connsiteX26" fmla="*/ 1437953 w 1490957"/>
                    <a:gd name="connsiteY26" fmla="*/ 541336 h 1288005"/>
                    <a:gd name="connsiteX27" fmla="*/ 1453332 w 1490957"/>
                    <a:gd name="connsiteY27" fmla="*/ 539990 h 1288005"/>
                    <a:gd name="connsiteX28" fmla="*/ 1488155 w 1490957"/>
                    <a:gd name="connsiteY28" fmla="*/ 569210 h 1288005"/>
                    <a:gd name="connsiteX29" fmla="*/ 1488154 w 1490957"/>
                    <a:gd name="connsiteY29" fmla="*/ 569210 h 1288005"/>
                    <a:gd name="connsiteX30" fmla="*/ 1458934 w 1490957"/>
                    <a:gd name="connsiteY30" fmla="*/ 604034 h 1288005"/>
                    <a:gd name="connsiteX31" fmla="*/ 1437953 w 1490957"/>
                    <a:gd name="connsiteY31" fmla="*/ 605869 h 1288005"/>
                    <a:gd name="connsiteX32" fmla="*/ 1437953 w 1490957"/>
                    <a:gd name="connsiteY32" fmla="*/ 651704 h 1288005"/>
                    <a:gd name="connsiteX33" fmla="*/ 1451556 w 1490957"/>
                    <a:gd name="connsiteY33" fmla="*/ 650514 h 1288005"/>
                    <a:gd name="connsiteX34" fmla="*/ 1488155 w 1490957"/>
                    <a:gd name="connsiteY34" fmla="*/ 681224 h 1288005"/>
                    <a:gd name="connsiteX35" fmla="*/ 1488154 w 1490957"/>
                    <a:gd name="connsiteY35" fmla="*/ 681224 h 1288005"/>
                    <a:gd name="connsiteX36" fmla="*/ 1457444 w 1490957"/>
                    <a:gd name="connsiteY36" fmla="*/ 717823 h 1288005"/>
                    <a:gd name="connsiteX37" fmla="*/ 1437953 w 1490957"/>
                    <a:gd name="connsiteY37" fmla="*/ 719528 h 1288005"/>
                    <a:gd name="connsiteX38" fmla="*/ 1437953 w 1490957"/>
                    <a:gd name="connsiteY38" fmla="*/ 761262 h 1288005"/>
                    <a:gd name="connsiteX39" fmla="*/ 1433894 w 1490957"/>
                    <a:gd name="connsiteY39" fmla="*/ 761262 h 1288005"/>
                    <a:gd name="connsiteX40" fmla="*/ 1435285 w 1490957"/>
                    <a:gd name="connsiteY40" fmla="*/ 768075 h 1288005"/>
                    <a:gd name="connsiteX41" fmla="*/ 1384152 w 1490957"/>
                    <a:gd name="connsiteY41" fmla="*/ 894038 h 1288005"/>
                    <a:gd name="connsiteX42" fmla="*/ 1237614 w 1490957"/>
                    <a:gd name="connsiteY42" fmla="*/ 1040575 h 1288005"/>
                    <a:gd name="connsiteX43" fmla="*/ 1237614 w 1490957"/>
                    <a:gd name="connsiteY43" fmla="*/ 1057105 h 1288005"/>
                    <a:gd name="connsiteX44" fmla="*/ 1233706 w 1490957"/>
                    <a:gd name="connsiteY44" fmla="*/ 1061013 h 1288005"/>
                    <a:gd name="connsiteX45" fmla="*/ 1217177 w 1490957"/>
                    <a:gd name="connsiteY45" fmla="*/ 1061013 h 1288005"/>
                    <a:gd name="connsiteX46" fmla="*/ 1065536 w 1490957"/>
                    <a:gd name="connsiteY46" fmla="*/ 1212654 h 1288005"/>
                    <a:gd name="connsiteX47" fmla="*/ 1061208 w 1490957"/>
                    <a:gd name="connsiteY47" fmla="*/ 1212611 h 1288005"/>
                    <a:gd name="connsiteX48" fmla="*/ 1061208 w 1490957"/>
                    <a:gd name="connsiteY48" fmla="*/ 1258412 h 1288005"/>
                    <a:gd name="connsiteX49" fmla="*/ 1031615 w 1490957"/>
                    <a:gd name="connsiteY49" fmla="*/ 1288005 h 1288005"/>
                    <a:gd name="connsiteX50" fmla="*/ 469359 w 1490957"/>
                    <a:gd name="connsiteY50" fmla="*/ 1288005 h 1288005"/>
                    <a:gd name="connsiteX51" fmla="*/ 439766 w 1490957"/>
                    <a:gd name="connsiteY51" fmla="*/ 1258412 h 1288005"/>
                    <a:gd name="connsiteX52" fmla="*/ 439766 w 1490957"/>
                    <a:gd name="connsiteY52" fmla="*/ 1211024 h 1288005"/>
                    <a:gd name="connsiteX53" fmla="*/ 434632 w 1490957"/>
                    <a:gd name="connsiteY53" fmla="*/ 1211024 h 1288005"/>
                    <a:gd name="connsiteX54" fmla="*/ 432827 w 1490957"/>
                    <a:gd name="connsiteY54" fmla="*/ 1209219 h 1288005"/>
                    <a:gd name="connsiteX55" fmla="*/ 432827 w 1490957"/>
                    <a:gd name="connsiteY55" fmla="*/ 1199595 h 1288005"/>
                    <a:gd name="connsiteX56" fmla="*/ 434632 w 1490957"/>
                    <a:gd name="connsiteY56" fmla="*/ 1197790 h 1288005"/>
                    <a:gd name="connsiteX57" fmla="*/ 435677 w 1490957"/>
                    <a:gd name="connsiteY57" fmla="*/ 1197790 h 1288005"/>
                    <a:gd name="connsiteX58" fmla="*/ 298900 w 1490957"/>
                    <a:gd name="connsiteY58" fmla="*/ 1061013 h 1288005"/>
                    <a:gd name="connsiteX59" fmla="*/ 280343 w 1490957"/>
                    <a:gd name="connsiteY59" fmla="*/ 1061013 h 1288005"/>
                    <a:gd name="connsiteX60" fmla="*/ 276435 w 1490957"/>
                    <a:gd name="connsiteY60" fmla="*/ 1057105 h 1288005"/>
                    <a:gd name="connsiteX61" fmla="*/ 276435 w 1490957"/>
                    <a:gd name="connsiteY61" fmla="*/ 1038548 h 1288005"/>
                    <a:gd name="connsiteX62" fmla="*/ 119341 w 1490957"/>
                    <a:gd name="connsiteY62" fmla="*/ 881454 h 1288005"/>
                    <a:gd name="connsiteX63" fmla="*/ 89889 w 1490957"/>
                    <a:gd name="connsiteY63" fmla="*/ 837468 h 1288005"/>
                    <a:gd name="connsiteX64" fmla="*/ 36599 w 1490957"/>
                    <a:gd name="connsiteY64" fmla="*/ 842130 h 1288005"/>
                    <a:gd name="connsiteX65" fmla="*/ 11939 w 1490957"/>
                    <a:gd name="connsiteY65" fmla="*/ 834355 h 1288005"/>
                    <a:gd name="connsiteX66" fmla="*/ 0 w 1490957"/>
                    <a:gd name="connsiteY66" fmla="*/ 811421 h 1288005"/>
                    <a:gd name="connsiteX67" fmla="*/ 7775 w 1490957"/>
                    <a:gd name="connsiteY67" fmla="*/ 786761 h 1288005"/>
                    <a:gd name="connsiteX68" fmla="*/ 30710 w 1490957"/>
                    <a:gd name="connsiteY68" fmla="*/ 774822 h 1288005"/>
                    <a:gd name="connsiteX69" fmla="*/ 65546 w 1490957"/>
                    <a:gd name="connsiteY69" fmla="*/ 771775 h 1288005"/>
                    <a:gd name="connsiteX70" fmla="*/ 64626 w 1490957"/>
                    <a:gd name="connsiteY70" fmla="*/ 761262 h 1288005"/>
                    <a:gd name="connsiteX71" fmla="*/ 63024 w 1490957"/>
                    <a:gd name="connsiteY71" fmla="*/ 761262 h 1288005"/>
                    <a:gd name="connsiteX72" fmla="*/ 63024 w 1490957"/>
                    <a:gd name="connsiteY72" fmla="*/ 742945 h 1288005"/>
                    <a:gd name="connsiteX73" fmla="*/ 61597 w 1490957"/>
                    <a:gd name="connsiteY73" fmla="*/ 726639 h 1288005"/>
                    <a:gd name="connsiteX74" fmla="*/ 61919 w 1490957"/>
                    <a:gd name="connsiteY74" fmla="*/ 726256 h 1288005"/>
                    <a:gd name="connsiteX75" fmla="*/ 34823 w 1490957"/>
                    <a:gd name="connsiteY75" fmla="*/ 728626 h 1288005"/>
                    <a:gd name="connsiteX76" fmla="*/ 11360 w 1490957"/>
                    <a:gd name="connsiteY76" fmla="*/ 721228 h 1288005"/>
                    <a:gd name="connsiteX77" fmla="*/ 0 w 1490957"/>
                    <a:gd name="connsiteY77" fmla="*/ 699407 h 1288005"/>
                    <a:gd name="connsiteX78" fmla="*/ 7398 w 1490957"/>
                    <a:gd name="connsiteY78" fmla="*/ 675944 h 1288005"/>
                    <a:gd name="connsiteX79" fmla="*/ 29220 w 1490957"/>
                    <a:gd name="connsiteY79" fmla="*/ 664584 h 1288005"/>
                    <a:gd name="connsiteX80" fmla="*/ 63024 w 1490957"/>
                    <a:gd name="connsiteY80" fmla="*/ 661626 h 1288005"/>
                    <a:gd name="connsiteX81" fmla="*/ 63024 w 1490957"/>
                    <a:gd name="connsiteY81" fmla="*/ 630931 h 1288005"/>
                    <a:gd name="connsiteX82" fmla="*/ 61736 w 1490957"/>
                    <a:gd name="connsiteY82" fmla="*/ 616215 h 1288005"/>
                    <a:gd name="connsiteX83" fmla="*/ 63024 w 1490957"/>
                    <a:gd name="connsiteY83" fmla="*/ 614681 h 1288005"/>
                    <a:gd name="connsiteX84" fmla="*/ 63024 w 1490957"/>
                    <a:gd name="connsiteY84" fmla="*/ 588482 h 1288005"/>
                    <a:gd name="connsiteX85" fmla="*/ 34823 w 1490957"/>
                    <a:gd name="connsiteY85" fmla="*/ 590949 h 1288005"/>
                    <a:gd name="connsiteX86" fmla="*/ 11360 w 1490957"/>
                    <a:gd name="connsiteY86" fmla="*/ 583551 h 1288005"/>
                    <a:gd name="connsiteX87" fmla="*/ 0 w 1490957"/>
                    <a:gd name="connsiteY87" fmla="*/ 561730 h 1288005"/>
                    <a:gd name="connsiteX88" fmla="*/ 7398 w 1490957"/>
                    <a:gd name="connsiteY88" fmla="*/ 538267 h 1288005"/>
                    <a:gd name="connsiteX89" fmla="*/ 29220 w 1490957"/>
                    <a:gd name="connsiteY89" fmla="*/ 526907 h 1288005"/>
                    <a:gd name="connsiteX90" fmla="*/ 63024 w 1490957"/>
                    <a:gd name="connsiteY90" fmla="*/ 523949 h 1288005"/>
                    <a:gd name="connsiteX91" fmla="*/ 63024 w 1490957"/>
                    <a:gd name="connsiteY91" fmla="*/ 493253 h 1288005"/>
                    <a:gd name="connsiteX92" fmla="*/ 60997 w 1490957"/>
                    <a:gd name="connsiteY92" fmla="*/ 470082 h 1288005"/>
                    <a:gd name="connsiteX93" fmla="*/ 61617 w 1490957"/>
                    <a:gd name="connsiteY93" fmla="*/ 469342 h 1288005"/>
                    <a:gd name="connsiteX94" fmla="*/ 63024 w 1490957"/>
                    <a:gd name="connsiteY94" fmla="*/ 469219 h 1288005"/>
                    <a:gd name="connsiteX95" fmla="*/ 63024 w 1490957"/>
                    <a:gd name="connsiteY95" fmla="*/ 452551 h 1288005"/>
                    <a:gd name="connsiteX96" fmla="*/ 34823 w 1490957"/>
                    <a:gd name="connsiteY96" fmla="*/ 455018 h 1288005"/>
                    <a:gd name="connsiteX97" fmla="*/ 11360 w 1490957"/>
                    <a:gd name="connsiteY97" fmla="*/ 447620 h 1288005"/>
                    <a:gd name="connsiteX98" fmla="*/ 0 w 1490957"/>
                    <a:gd name="connsiteY98" fmla="*/ 425799 h 1288005"/>
                    <a:gd name="connsiteX99" fmla="*/ 7398 w 1490957"/>
                    <a:gd name="connsiteY99" fmla="*/ 402336 h 1288005"/>
                    <a:gd name="connsiteX100" fmla="*/ 29220 w 1490957"/>
                    <a:gd name="connsiteY100" fmla="*/ 390976 h 1288005"/>
                    <a:gd name="connsiteX101" fmla="*/ 63024 w 1490957"/>
                    <a:gd name="connsiteY101" fmla="*/ 388018 h 1288005"/>
                    <a:gd name="connsiteX102" fmla="*/ 63024 w 1490957"/>
                    <a:gd name="connsiteY102" fmla="*/ 357321 h 1288005"/>
                    <a:gd name="connsiteX103" fmla="*/ 61979 w 1490957"/>
                    <a:gd name="connsiteY103" fmla="*/ 345376 h 1288005"/>
                    <a:gd name="connsiteX104" fmla="*/ 63024 w 1490957"/>
                    <a:gd name="connsiteY104" fmla="*/ 342062 h 1288005"/>
                    <a:gd name="connsiteX105" fmla="*/ 63024 w 1490957"/>
                    <a:gd name="connsiteY105" fmla="*/ 321946 h 1288005"/>
                    <a:gd name="connsiteX106" fmla="*/ 34823 w 1490957"/>
                    <a:gd name="connsiteY106" fmla="*/ 324413 h 1288005"/>
                    <a:gd name="connsiteX107" fmla="*/ 11360 w 1490957"/>
                    <a:gd name="connsiteY107" fmla="*/ 317015 h 1288005"/>
                    <a:gd name="connsiteX108" fmla="*/ 0 w 1490957"/>
                    <a:gd name="connsiteY108" fmla="*/ 295194 h 1288005"/>
                    <a:gd name="connsiteX109" fmla="*/ 7398 w 1490957"/>
                    <a:gd name="connsiteY109" fmla="*/ 271731 h 1288005"/>
                    <a:gd name="connsiteX110" fmla="*/ 29220 w 1490957"/>
                    <a:gd name="connsiteY110" fmla="*/ 260371 h 1288005"/>
                    <a:gd name="connsiteX111" fmla="*/ 63024 w 1490957"/>
                    <a:gd name="connsiteY111" fmla="*/ 257413 h 1288005"/>
                    <a:gd name="connsiteX112" fmla="*/ 63024 w 1490957"/>
                    <a:gd name="connsiteY112" fmla="*/ 58092 h 1288005"/>
                    <a:gd name="connsiteX113" fmla="*/ 45375 w 1490957"/>
                    <a:gd name="connsiteY113" fmla="*/ 58092 h 1288005"/>
                    <a:gd name="connsiteX114" fmla="*/ 35957 w 1490957"/>
                    <a:gd name="connsiteY114" fmla="*/ 54191 h 1288005"/>
                    <a:gd name="connsiteX115" fmla="*/ 32056 w 1490957"/>
                    <a:gd name="connsiteY115" fmla="*/ 44773 h 1288005"/>
                    <a:gd name="connsiteX116" fmla="*/ 35957 w 1490957"/>
                    <a:gd name="connsiteY116" fmla="*/ 35356 h 1288005"/>
                    <a:gd name="connsiteX117" fmla="*/ 45375 w 1490957"/>
                    <a:gd name="connsiteY117" fmla="*/ 31455 h 1288005"/>
                    <a:gd name="connsiteX118" fmla="*/ 63024 w 1490957"/>
                    <a:gd name="connsiteY118" fmla="*/ 31455 h 1288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Lst>
                  <a:rect l="l" t="t" r="r" b="b"/>
                  <a:pathLst>
                    <a:path w="1490957" h="1288005">
                      <a:moveTo>
                        <a:pt x="63024" y="0"/>
                      </a:moveTo>
                      <a:lnTo>
                        <a:pt x="1437953" y="0"/>
                      </a:lnTo>
                      <a:lnTo>
                        <a:pt x="1437953" y="31455"/>
                      </a:lnTo>
                      <a:lnTo>
                        <a:pt x="1477638" y="31455"/>
                      </a:lnTo>
                      <a:cubicBezTo>
                        <a:pt x="1484994" y="31455"/>
                        <a:pt x="1490957" y="37418"/>
                        <a:pt x="1490957" y="44774"/>
                      </a:cubicBezTo>
                      <a:lnTo>
                        <a:pt x="1490956" y="44774"/>
                      </a:lnTo>
                      <a:cubicBezTo>
                        <a:pt x="1490956" y="52130"/>
                        <a:pt x="1484993" y="58093"/>
                        <a:pt x="1477637" y="58093"/>
                      </a:cubicBezTo>
                      <a:lnTo>
                        <a:pt x="1437953" y="58093"/>
                      </a:lnTo>
                      <a:lnTo>
                        <a:pt x="1437953" y="137123"/>
                      </a:lnTo>
                      <a:lnTo>
                        <a:pt x="1453332" y="135777"/>
                      </a:lnTo>
                      <a:cubicBezTo>
                        <a:pt x="1471017" y="134230"/>
                        <a:pt x="1486608" y="147312"/>
                        <a:pt x="1488155" y="164997"/>
                      </a:cubicBezTo>
                      <a:lnTo>
                        <a:pt x="1488154" y="164997"/>
                      </a:lnTo>
                      <a:cubicBezTo>
                        <a:pt x="1489701" y="182683"/>
                        <a:pt x="1476619" y="198273"/>
                        <a:pt x="1458934" y="199821"/>
                      </a:cubicBezTo>
                      <a:lnTo>
                        <a:pt x="1437953" y="201656"/>
                      </a:lnTo>
                      <a:lnTo>
                        <a:pt x="1437953" y="267728"/>
                      </a:lnTo>
                      <a:lnTo>
                        <a:pt x="1453332" y="266382"/>
                      </a:lnTo>
                      <a:cubicBezTo>
                        <a:pt x="1471017" y="264835"/>
                        <a:pt x="1486608" y="277917"/>
                        <a:pt x="1488155" y="295602"/>
                      </a:cubicBezTo>
                      <a:lnTo>
                        <a:pt x="1488154" y="295602"/>
                      </a:lnTo>
                      <a:cubicBezTo>
                        <a:pt x="1489701" y="313288"/>
                        <a:pt x="1476619" y="328878"/>
                        <a:pt x="1458934" y="330426"/>
                      </a:cubicBezTo>
                      <a:lnTo>
                        <a:pt x="1437953" y="332261"/>
                      </a:lnTo>
                      <a:lnTo>
                        <a:pt x="1437953" y="403659"/>
                      </a:lnTo>
                      <a:lnTo>
                        <a:pt x="1453332" y="402313"/>
                      </a:lnTo>
                      <a:cubicBezTo>
                        <a:pt x="1471017" y="400766"/>
                        <a:pt x="1486608" y="413848"/>
                        <a:pt x="1488155" y="431533"/>
                      </a:cubicBezTo>
                      <a:lnTo>
                        <a:pt x="1488154" y="431533"/>
                      </a:lnTo>
                      <a:cubicBezTo>
                        <a:pt x="1489701" y="449219"/>
                        <a:pt x="1476619" y="464809"/>
                        <a:pt x="1458934" y="466357"/>
                      </a:cubicBezTo>
                      <a:lnTo>
                        <a:pt x="1437953" y="468192"/>
                      </a:lnTo>
                      <a:lnTo>
                        <a:pt x="1437953" y="541336"/>
                      </a:lnTo>
                      <a:lnTo>
                        <a:pt x="1453332" y="539990"/>
                      </a:lnTo>
                      <a:cubicBezTo>
                        <a:pt x="1471017" y="538443"/>
                        <a:pt x="1486608" y="551525"/>
                        <a:pt x="1488155" y="569210"/>
                      </a:cubicBezTo>
                      <a:lnTo>
                        <a:pt x="1488154" y="569210"/>
                      </a:lnTo>
                      <a:cubicBezTo>
                        <a:pt x="1489701" y="586896"/>
                        <a:pt x="1476619" y="602486"/>
                        <a:pt x="1458934" y="604034"/>
                      </a:cubicBezTo>
                      <a:lnTo>
                        <a:pt x="1437953" y="605869"/>
                      </a:lnTo>
                      <a:lnTo>
                        <a:pt x="1437953" y="651704"/>
                      </a:lnTo>
                      <a:lnTo>
                        <a:pt x="1451556" y="650514"/>
                      </a:lnTo>
                      <a:cubicBezTo>
                        <a:pt x="1470143" y="648888"/>
                        <a:pt x="1486529" y="662637"/>
                        <a:pt x="1488155" y="681224"/>
                      </a:cubicBezTo>
                      <a:lnTo>
                        <a:pt x="1488154" y="681224"/>
                      </a:lnTo>
                      <a:cubicBezTo>
                        <a:pt x="1489780" y="699811"/>
                        <a:pt x="1476031" y="716197"/>
                        <a:pt x="1457444" y="717823"/>
                      </a:cubicBezTo>
                      <a:lnTo>
                        <a:pt x="1437953" y="719528"/>
                      </a:lnTo>
                      <a:lnTo>
                        <a:pt x="1437953" y="761262"/>
                      </a:lnTo>
                      <a:lnTo>
                        <a:pt x="1433894" y="761262"/>
                      </a:lnTo>
                      <a:lnTo>
                        <a:pt x="1435285" y="768075"/>
                      </a:lnTo>
                      <a:cubicBezTo>
                        <a:pt x="1435740" y="813854"/>
                        <a:pt x="1418732" y="859458"/>
                        <a:pt x="1384152" y="894038"/>
                      </a:cubicBezTo>
                      <a:lnTo>
                        <a:pt x="1237614" y="1040575"/>
                      </a:lnTo>
                      <a:lnTo>
                        <a:pt x="1237614" y="1057105"/>
                      </a:lnTo>
                      <a:cubicBezTo>
                        <a:pt x="1237614" y="1059263"/>
                        <a:pt x="1235864" y="1061013"/>
                        <a:pt x="1233706" y="1061013"/>
                      </a:cubicBezTo>
                      <a:lnTo>
                        <a:pt x="1217177" y="1061013"/>
                      </a:lnTo>
                      <a:lnTo>
                        <a:pt x="1065536" y="1212654"/>
                      </a:lnTo>
                      <a:lnTo>
                        <a:pt x="1061208" y="1212611"/>
                      </a:lnTo>
                      <a:lnTo>
                        <a:pt x="1061208" y="1258412"/>
                      </a:lnTo>
                      <a:cubicBezTo>
                        <a:pt x="1061208" y="1274756"/>
                        <a:pt x="1047959" y="1288005"/>
                        <a:pt x="1031615" y="1288005"/>
                      </a:cubicBezTo>
                      <a:lnTo>
                        <a:pt x="469359" y="1288005"/>
                      </a:lnTo>
                      <a:cubicBezTo>
                        <a:pt x="453015" y="1288005"/>
                        <a:pt x="439766" y="1274756"/>
                        <a:pt x="439766" y="1258412"/>
                      </a:cubicBezTo>
                      <a:lnTo>
                        <a:pt x="439766" y="1211024"/>
                      </a:lnTo>
                      <a:lnTo>
                        <a:pt x="434632" y="1211024"/>
                      </a:lnTo>
                      <a:cubicBezTo>
                        <a:pt x="433635" y="1211024"/>
                        <a:pt x="432827" y="1210216"/>
                        <a:pt x="432827" y="1209219"/>
                      </a:cubicBezTo>
                      <a:lnTo>
                        <a:pt x="432827" y="1199595"/>
                      </a:lnTo>
                      <a:cubicBezTo>
                        <a:pt x="432827" y="1198598"/>
                        <a:pt x="433635" y="1197790"/>
                        <a:pt x="434632" y="1197790"/>
                      </a:cubicBezTo>
                      <a:lnTo>
                        <a:pt x="435677" y="1197790"/>
                      </a:lnTo>
                      <a:lnTo>
                        <a:pt x="298900" y="1061013"/>
                      </a:lnTo>
                      <a:lnTo>
                        <a:pt x="280343" y="1061013"/>
                      </a:lnTo>
                      <a:cubicBezTo>
                        <a:pt x="278185" y="1061013"/>
                        <a:pt x="276435" y="1059263"/>
                        <a:pt x="276435" y="1057105"/>
                      </a:cubicBezTo>
                      <a:lnTo>
                        <a:pt x="276435" y="1038548"/>
                      </a:lnTo>
                      <a:lnTo>
                        <a:pt x="119341" y="881454"/>
                      </a:lnTo>
                      <a:lnTo>
                        <a:pt x="89889" y="837468"/>
                      </a:lnTo>
                      <a:lnTo>
                        <a:pt x="36599" y="842130"/>
                      </a:lnTo>
                      <a:cubicBezTo>
                        <a:pt x="27305" y="842943"/>
                        <a:pt x="18562" y="839913"/>
                        <a:pt x="11939" y="834355"/>
                      </a:cubicBezTo>
                      <a:lnTo>
                        <a:pt x="0" y="811421"/>
                      </a:lnTo>
                      <a:lnTo>
                        <a:pt x="7775" y="786761"/>
                      </a:lnTo>
                      <a:cubicBezTo>
                        <a:pt x="13333" y="780138"/>
                        <a:pt x="21417" y="775635"/>
                        <a:pt x="30710" y="774822"/>
                      </a:cubicBezTo>
                      <a:lnTo>
                        <a:pt x="65546" y="771775"/>
                      </a:lnTo>
                      <a:lnTo>
                        <a:pt x="64626" y="761262"/>
                      </a:lnTo>
                      <a:lnTo>
                        <a:pt x="63024" y="761262"/>
                      </a:lnTo>
                      <a:lnTo>
                        <a:pt x="63024" y="742945"/>
                      </a:lnTo>
                      <a:lnTo>
                        <a:pt x="61597" y="726639"/>
                      </a:lnTo>
                      <a:lnTo>
                        <a:pt x="61919" y="726256"/>
                      </a:lnTo>
                      <a:lnTo>
                        <a:pt x="34823" y="728626"/>
                      </a:lnTo>
                      <a:cubicBezTo>
                        <a:pt x="25981" y="729400"/>
                        <a:pt x="17662" y="726516"/>
                        <a:pt x="11360" y="721228"/>
                      </a:cubicBezTo>
                      <a:lnTo>
                        <a:pt x="0" y="699407"/>
                      </a:lnTo>
                      <a:lnTo>
                        <a:pt x="7398" y="675944"/>
                      </a:lnTo>
                      <a:cubicBezTo>
                        <a:pt x="12686" y="669642"/>
                        <a:pt x="20378" y="665358"/>
                        <a:pt x="29220" y="664584"/>
                      </a:cubicBezTo>
                      <a:lnTo>
                        <a:pt x="63024" y="661626"/>
                      </a:lnTo>
                      <a:lnTo>
                        <a:pt x="63024" y="630931"/>
                      </a:lnTo>
                      <a:lnTo>
                        <a:pt x="61736" y="616215"/>
                      </a:lnTo>
                      <a:lnTo>
                        <a:pt x="63024" y="614681"/>
                      </a:lnTo>
                      <a:lnTo>
                        <a:pt x="63024" y="588482"/>
                      </a:lnTo>
                      <a:lnTo>
                        <a:pt x="34823" y="590949"/>
                      </a:lnTo>
                      <a:cubicBezTo>
                        <a:pt x="25981" y="591723"/>
                        <a:pt x="17662" y="588839"/>
                        <a:pt x="11360" y="583551"/>
                      </a:cubicBezTo>
                      <a:lnTo>
                        <a:pt x="0" y="561730"/>
                      </a:lnTo>
                      <a:lnTo>
                        <a:pt x="7398" y="538267"/>
                      </a:lnTo>
                      <a:cubicBezTo>
                        <a:pt x="12686" y="531965"/>
                        <a:pt x="20378" y="527681"/>
                        <a:pt x="29220" y="526907"/>
                      </a:cubicBezTo>
                      <a:lnTo>
                        <a:pt x="63024" y="523949"/>
                      </a:lnTo>
                      <a:lnTo>
                        <a:pt x="63024" y="493253"/>
                      </a:lnTo>
                      <a:lnTo>
                        <a:pt x="60997" y="470082"/>
                      </a:lnTo>
                      <a:cubicBezTo>
                        <a:pt x="60964" y="469707"/>
                        <a:pt x="61242" y="469375"/>
                        <a:pt x="61617" y="469342"/>
                      </a:cubicBezTo>
                      <a:lnTo>
                        <a:pt x="63024" y="469219"/>
                      </a:lnTo>
                      <a:lnTo>
                        <a:pt x="63024" y="452551"/>
                      </a:lnTo>
                      <a:lnTo>
                        <a:pt x="34823" y="455018"/>
                      </a:lnTo>
                      <a:cubicBezTo>
                        <a:pt x="25981" y="455792"/>
                        <a:pt x="17662" y="452908"/>
                        <a:pt x="11360" y="447620"/>
                      </a:cubicBezTo>
                      <a:lnTo>
                        <a:pt x="0" y="425799"/>
                      </a:lnTo>
                      <a:lnTo>
                        <a:pt x="7398" y="402336"/>
                      </a:lnTo>
                      <a:cubicBezTo>
                        <a:pt x="12686" y="396034"/>
                        <a:pt x="20378" y="391750"/>
                        <a:pt x="29220" y="390976"/>
                      </a:cubicBezTo>
                      <a:lnTo>
                        <a:pt x="63024" y="388018"/>
                      </a:lnTo>
                      <a:lnTo>
                        <a:pt x="63024" y="357321"/>
                      </a:lnTo>
                      <a:lnTo>
                        <a:pt x="61979" y="345376"/>
                      </a:lnTo>
                      <a:lnTo>
                        <a:pt x="63024" y="342062"/>
                      </a:lnTo>
                      <a:lnTo>
                        <a:pt x="63024" y="321946"/>
                      </a:lnTo>
                      <a:lnTo>
                        <a:pt x="34823" y="324413"/>
                      </a:lnTo>
                      <a:cubicBezTo>
                        <a:pt x="25981" y="325187"/>
                        <a:pt x="17662" y="322303"/>
                        <a:pt x="11360" y="317015"/>
                      </a:cubicBezTo>
                      <a:lnTo>
                        <a:pt x="0" y="295194"/>
                      </a:lnTo>
                      <a:lnTo>
                        <a:pt x="7398" y="271731"/>
                      </a:lnTo>
                      <a:cubicBezTo>
                        <a:pt x="12686" y="265429"/>
                        <a:pt x="20378" y="261145"/>
                        <a:pt x="29220" y="260371"/>
                      </a:cubicBezTo>
                      <a:lnTo>
                        <a:pt x="63024" y="257413"/>
                      </a:lnTo>
                      <a:lnTo>
                        <a:pt x="63024" y="58092"/>
                      </a:lnTo>
                      <a:lnTo>
                        <a:pt x="45375" y="58092"/>
                      </a:lnTo>
                      <a:cubicBezTo>
                        <a:pt x="41697" y="58092"/>
                        <a:pt x="38367" y="56601"/>
                        <a:pt x="35957" y="54191"/>
                      </a:cubicBezTo>
                      <a:lnTo>
                        <a:pt x="32056" y="44773"/>
                      </a:lnTo>
                      <a:lnTo>
                        <a:pt x="35957" y="35356"/>
                      </a:lnTo>
                      <a:cubicBezTo>
                        <a:pt x="38367" y="32946"/>
                        <a:pt x="41697" y="31455"/>
                        <a:pt x="45375" y="31455"/>
                      </a:cubicBezTo>
                      <a:lnTo>
                        <a:pt x="63024" y="31455"/>
                      </a:lnTo>
                      <a:close/>
                    </a:path>
                  </a:pathLst>
                </a:cu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a:solidFill>
                      <a:prstClr val="white"/>
                    </a:solidFill>
                    <a:latin typeface="Arial" panose="020B0604020202020204" pitchFamily="34" charset="0"/>
                    <a:ea typeface="微软雅黑" panose="020B0503020204020204" pitchFamily="34" charset="-122"/>
                    <a:sym typeface="Arial" panose="020B0604020202020204" pitchFamily="34" charset="0"/>
                  </a:endParaRPr>
                </a:p>
              </p:txBody>
            </p:sp>
          </p:grpSp>
          <p:grpSp>
            <p:nvGrpSpPr>
              <p:cNvPr id="65" name="组合 64"/>
              <p:cNvGrpSpPr/>
              <p:nvPr/>
            </p:nvGrpSpPr>
            <p:grpSpPr>
              <a:xfrm>
                <a:off x="1256513" y="2429332"/>
                <a:ext cx="1798129" cy="471011"/>
                <a:chOff x="1412549" y="2374540"/>
                <a:chExt cx="1486057" cy="428192"/>
              </a:xfrm>
            </p:grpSpPr>
            <p:pic>
              <p:nvPicPr>
                <p:cNvPr id="71" name="图片 70"/>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flipV="1">
                  <a:off x="1412549" y="2374540"/>
                  <a:ext cx="1486057" cy="68623"/>
                </a:xfrm>
                <a:prstGeom prst="rect">
                  <a:avLst/>
                </a:prstGeom>
              </p:spPr>
            </p:pic>
            <p:pic>
              <p:nvPicPr>
                <p:cNvPr id="72" name="图片 71"/>
                <p:cNvPicPr>
                  <a:picLocks noChangeAspect="1"/>
                </p:cNvPicPr>
                <p:nvPr/>
              </p:nvPicPr>
              <p:blipFill rotWithShape="1">
                <a:blip r:embed="rId2" cstate="screen">
                  <a:extLst>
                    <a:ext uri="{BEBA8EAE-BF5A-486C-A8C5-ECC9F3942E4B}">
                      <a14:imgProps xmlns:a14="http://schemas.microsoft.com/office/drawing/2010/main">
                        <a14:imgLayer r:embed="rId3">
                          <a14:imgEffect>
                            <a14:saturation sat="66000"/>
                          </a14:imgEffect>
                        </a14:imgLayer>
                      </a14:imgProps>
                    </a:ext>
                    <a:ext uri="{28A0092B-C50C-407E-A947-70E740481C1C}">
                      <a14:useLocalDpi xmlns:a14="http://schemas.microsoft.com/office/drawing/2010/main"/>
                    </a:ext>
                  </a:extLst>
                </a:blip>
                <a:srcRect/>
                <a:stretch/>
              </p:blipFill>
              <p:spPr>
                <a:xfrm>
                  <a:off x="1412549" y="2734109"/>
                  <a:ext cx="1486057" cy="68623"/>
                </a:xfrm>
                <a:prstGeom prst="rect">
                  <a:avLst/>
                </a:prstGeom>
              </p:spPr>
            </p:pic>
          </p:grpSp>
          <p:sp>
            <p:nvSpPr>
              <p:cNvPr id="66" name="文本框 65"/>
              <p:cNvSpPr txBox="1"/>
              <p:nvPr/>
            </p:nvSpPr>
            <p:spPr>
              <a:xfrm>
                <a:off x="1265343" y="2090826"/>
                <a:ext cx="1780467" cy="430887"/>
              </a:xfrm>
              <a:prstGeom prst="rect">
                <a:avLst/>
              </a:prstGeom>
              <a:noFill/>
            </p:spPr>
            <p:txBody>
              <a:bodyPr wrap="square" rtlCol="0">
                <a:spAutoFit/>
              </a:bodyPr>
              <a:lstStyle/>
              <a:p>
                <a:r>
                  <a:rPr lang="zh-CN" altLang="en-US" sz="1500" dirty="0">
                    <a:solidFill>
                      <a:srgbClr val="368044"/>
                    </a:solidFill>
                    <a:latin typeface="微软雅黑" panose="020B0503020204020204" pitchFamily="34" charset="-122"/>
                    <a:ea typeface="微软雅黑" panose="020B0503020204020204" pitchFamily="34" charset="-122"/>
                  </a:rPr>
                  <a:t>在此添加标题</a:t>
                </a:r>
              </a:p>
            </p:txBody>
          </p:sp>
          <p:sp>
            <p:nvSpPr>
              <p:cNvPr id="67" name="文本框 66"/>
              <p:cNvSpPr txBox="1"/>
              <p:nvPr/>
            </p:nvSpPr>
            <p:spPr>
              <a:xfrm>
                <a:off x="1303290" y="2920302"/>
                <a:ext cx="1704572" cy="779700"/>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68" name="组合 67"/>
              <p:cNvGrpSpPr/>
              <p:nvPr/>
            </p:nvGrpSpPr>
            <p:grpSpPr>
              <a:xfrm>
                <a:off x="1655516" y="4295554"/>
                <a:ext cx="1000117" cy="900031"/>
                <a:chOff x="4757378" y="2293707"/>
                <a:chExt cx="1000117" cy="900031"/>
              </a:xfrm>
            </p:grpSpPr>
            <p:sp>
              <p:nvSpPr>
                <p:cNvPr id="69" name="文本框 68"/>
                <p:cNvSpPr txBox="1"/>
                <p:nvPr/>
              </p:nvSpPr>
              <p:spPr>
                <a:xfrm>
                  <a:off x="4757378" y="2293707"/>
                  <a:ext cx="1000117" cy="677108"/>
                </a:xfrm>
                <a:prstGeom prst="rect">
                  <a:avLst/>
                </a:prstGeom>
                <a:noFill/>
              </p:spPr>
              <p:txBody>
                <a:bodyPr wrap="square" rtlCol="0">
                  <a:spAutoFit/>
                </a:bodyPr>
                <a:lstStyle/>
                <a:p>
                  <a:pPr algn="ctr"/>
                  <a:r>
                    <a:rPr lang="en-US" altLang="zh-CN" sz="2700" dirty="0">
                      <a:solidFill>
                        <a:schemeClr val="bg1"/>
                      </a:solidFill>
                      <a:latin typeface="Impact" panose="020B0806030902050204" pitchFamily="34" charset="0"/>
                    </a:rPr>
                    <a:t>04</a:t>
                  </a:r>
                  <a:endParaRPr lang="zh-CN" altLang="en-US" sz="2700" dirty="0">
                    <a:solidFill>
                      <a:schemeClr val="bg1"/>
                    </a:solidFill>
                    <a:latin typeface="Impact" panose="020B0806030902050204" pitchFamily="34" charset="0"/>
                  </a:endParaRPr>
                </a:p>
              </p:txBody>
            </p:sp>
            <p:sp>
              <p:nvSpPr>
                <p:cNvPr id="70" name="文本框 69"/>
                <p:cNvSpPr txBox="1"/>
                <p:nvPr/>
              </p:nvSpPr>
              <p:spPr>
                <a:xfrm>
                  <a:off x="4901043" y="2742333"/>
                  <a:ext cx="740410" cy="451405"/>
                </a:xfrm>
                <a:prstGeom prst="rect">
                  <a:avLst/>
                </a:prstGeom>
                <a:noFill/>
              </p:spPr>
              <p:txBody>
                <a:bodyPr wrap="square" rtlCol="0">
                  <a:spAutoFit/>
                </a:bodyPr>
                <a:lstStyle/>
                <a:p>
                  <a:pPr algn="ctr"/>
                  <a:r>
                    <a:rPr lang="en-US" altLang="zh-CN" sz="800" dirty="0">
                      <a:solidFill>
                        <a:schemeClr val="bg1"/>
                      </a:solidFill>
                      <a:latin typeface="LiHei Pro" panose="020B0500000000000000" pitchFamily="34" charset="-122"/>
                      <a:ea typeface="LiHei Pro" panose="020B0500000000000000" pitchFamily="34" charset="-122"/>
                    </a:rPr>
                    <a:t>OPTION</a:t>
                  </a:r>
                  <a:endParaRPr lang="zh-CN" altLang="en-US" sz="800" dirty="0">
                    <a:solidFill>
                      <a:schemeClr val="bg1"/>
                    </a:solidFill>
                    <a:latin typeface="LiHei Pro" panose="020B0500000000000000" pitchFamily="34" charset="-122"/>
                    <a:ea typeface="LiHei Pro" panose="020B0500000000000000" pitchFamily="34" charset="-122"/>
                  </a:endParaRPr>
                </a:p>
              </p:txBody>
            </p:sp>
          </p:grpSp>
        </p:grpSp>
        <p:sp>
          <p:nvSpPr>
            <p:cNvPr id="63" name="Freeform 57"/>
            <p:cNvSpPr>
              <a:spLocks noEditPoints="1"/>
            </p:cNvSpPr>
            <p:nvPr/>
          </p:nvSpPr>
          <p:spPr bwMode="auto">
            <a:xfrm>
              <a:off x="7349588" y="2146342"/>
              <a:ext cx="202075" cy="202463"/>
            </a:xfrm>
            <a:custGeom>
              <a:avLst/>
              <a:gdLst>
                <a:gd name="T0" fmla="*/ 145 w 437"/>
                <a:gd name="T1" fmla="*/ 119 h 437"/>
                <a:gd name="T2" fmla="*/ 126 w 437"/>
                <a:gd name="T3" fmla="*/ 159 h 437"/>
                <a:gd name="T4" fmla="*/ 197 w 437"/>
                <a:gd name="T5" fmla="*/ 237 h 437"/>
                <a:gd name="T6" fmla="*/ 214 w 437"/>
                <a:gd name="T7" fmla="*/ 245 h 437"/>
                <a:gd name="T8" fmla="*/ 276 w 437"/>
                <a:gd name="T9" fmla="*/ 245 h 437"/>
                <a:gd name="T10" fmla="*/ 276 w 437"/>
                <a:gd name="T11" fmla="*/ 196 h 437"/>
                <a:gd name="T12" fmla="*/ 225 w 437"/>
                <a:gd name="T13" fmla="*/ 196 h 437"/>
                <a:gd name="T14" fmla="*/ 161 w 437"/>
                <a:gd name="T15" fmla="*/ 126 h 437"/>
                <a:gd name="T16" fmla="*/ 145 w 437"/>
                <a:gd name="T17" fmla="*/ 119 h 437"/>
                <a:gd name="T18" fmla="*/ 219 w 437"/>
                <a:gd name="T19" fmla="*/ 388 h 437"/>
                <a:gd name="T20" fmla="*/ 48 w 437"/>
                <a:gd name="T21" fmla="*/ 218 h 437"/>
                <a:gd name="T22" fmla="*/ 219 w 437"/>
                <a:gd name="T23" fmla="*/ 48 h 437"/>
                <a:gd name="T24" fmla="*/ 388 w 437"/>
                <a:gd name="T25" fmla="*/ 218 h 437"/>
                <a:gd name="T26" fmla="*/ 219 w 437"/>
                <a:gd name="T27" fmla="*/ 388 h 437"/>
                <a:gd name="T28" fmla="*/ 219 w 437"/>
                <a:gd name="T29" fmla="*/ 0 h 437"/>
                <a:gd name="T30" fmla="*/ 0 w 437"/>
                <a:gd name="T31" fmla="*/ 218 h 437"/>
                <a:gd name="T32" fmla="*/ 219 w 437"/>
                <a:gd name="T33" fmla="*/ 437 h 437"/>
                <a:gd name="T34" fmla="*/ 437 w 437"/>
                <a:gd name="T35" fmla="*/ 218 h 437"/>
                <a:gd name="T36" fmla="*/ 219 w 437"/>
                <a:gd name="T37" fmla="*/ 0 h 4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37" h="437">
                  <a:moveTo>
                    <a:pt x="145" y="119"/>
                  </a:moveTo>
                  <a:cubicBezTo>
                    <a:pt x="127" y="119"/>
                    <a:pt x="110" y="142"/>
                    <a:pt x="126" y="159"/>
                  </a:cubicBezTo>
                  <a:cubicBezTo>
                    <a:pt x="197" y="237"/>
                    <a:pt x="197" y="237"/>
                    <a:pt x="197" y="237"/>
                  </a:cubicBezTo>
                  <a:cubicBezTo>
                    <a:pt x="201" y="242"/>
                    <a:pt x="207" y="245"/>
                    <a:pt x="214" y="245"/>
                  </a:cubicBezTo>
                  <a:cubicBezTo>
                    <a:pt x="276" y="245"/>
                    <a:pt x="276" y="245"/>
                    <a:pt x="276" y="245"/>
                  </a:cubicBezTo>
                  <a:cubicBezTo>
                    <a:pt x="306" y="245"/>
                    <a:pt x="309" y="196"/>
                    <a:pt x="276" y="196"/>
                  </a:cubicBezTo>
                  <a:cubicBezTo>
                    <a:pt x="225" y="196"/>
                    <a:pt x="225" y="196"/>
                    <a:pt x="225" y="196"/>
                  </a:cubicBezTo>
                  <a:cubicBezTo>
                    <a:pt x="161" y="126"/>
                    <a:pt x="161" y="126"/>
                    <a:pt x="161" y="126"/>
                  </a:cubicBezTo>
                  <a:cubicBezTo>
                    <a:pt x="156" y="121"/>
                    <a:pt x="151" y="119"/>
                    <a:pt x="145" y="119"/>
                  </a:cubicBezTo>
                  <a:moveTo>
                    <a:pt x="219" y="388"/>
                  </a:moveTo>
                  <a:cubicBezTo>
                    <a:pt x="124" y="388"/>
                    <a:pt x="48" y="312"/>
                    <a:pt x="48" y="218"/>
                  </a:cubicBezTo>
                  <a:cubicBezTo>
                    <a:pt x="48" y="124"/>
                    <a:pt x="124" y="48"/>
                    <a:pt x="219" y="48"/>
                  </a:cubicBezTo>
                  <a:cubicBezTo>
                    <a:pt x="313" y="48"/>
                    <a:pt x="388" y="124"/>
                    <a:pt x="388" y="218"/>
                  </a:cubicBezTo>
                  <a:cubicBezTo>
                    <a:pt x="388" y="312"/>
                    <a:pt x="313" y="388"/>
                    <a:pt x="219" y="388"/>
                  </a:cubicBezTo>
                  <a:moveTo>
                    <a:pt x="219" y="0"/>
                  </a:moveTo>
                  <a:cubicBezTo>
                    <a:pt x="98" y="0"/>
                    <a:pt x="0" y="97"/>
                    <a:pt x="0" y="218"/>
                  </a:cubicBezTo>
                  <a:cubicBezTo>
                    <a:pt x="0" y="339"/>
                    <a:pt x="98" y="437"/>
                    <a:pt x="219" y="437"/>
                  </a:cubicBezTo>
                  <a:cubicBezTo>
                    <a:pt x="339" y="437"/>
                    <a:pt x="437" y="339"/>
                    <a:pt x="437" y="218"/>
                  </a:cubicBezTo>
                  <a:cubicBezTo>
                    <a:pt x="437" y="97"/>
                    <a:pt x="339" y="0"/>
                    <a:pt x="219" y="0"/>
                  </a:cubicBezTo>
                </a:path>
              </a:pathLst>
            </a:custGeom>
            <a:solidFill>
              <a:srgbClr val="368044"/>
            </a:solidFill>
            <a:ln>
              <a:noFill/>
            </a:ln>
          </p:spPr>
          <p:txBody>
            <a:bodyPr vert="horz" wrap="square" lIns="68580" tIns="34290" rIns="68580" bIns="34290" numCol="1" anchor="t" anchorCtr="0" compatLnSpc="1">
              <a:prstTxWarp prst="textNoShape">
                <a:avLst/>
              </a:prstTxWarp>
            </a:bodyPr>
            <a:lstStyle/>
            <a:p>
              <a:endParaRPr lang="zh-CN" altLang="en-US" dirty="0"/>
            </a:p>
          </p:txBody>
        </p:sp>
      </p:grpSp>
    </p:spTree>
    <p:extLst>
      <p:ext uri="{BB962C8B-B14F-4D97-AF65-F5344CB8AC3E}">
        <p14:creationId xmlns:p14="http://schemas.microsoft.com/office/powerpoint/2010/main" val="216811219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4" accel="53333" fill="hold" nodeType="afterEffect" p14:presetBounceEnd="53333">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3333">
                                          <p:cBhvr additive="base">
                                            <p:cTn id="23" dur="1500" fill="hold"/>
                                            <p:tgtEl>
                                              <p:spTgt spid="12"/>
                                            </p:tgtEl>
                                            <p:attrNameLst>
                                              <p:attrName>ppt_x</p:attrName>
                                            </p:attrNameLst>
                                          </p:cBhvr>
                                          <p:tavLst>
                                            <p:tav tm="0">
                                              <p:val>
                                                <p:strVal val="#ppt_x"/>
                                              </p:val>
                                            </p:tav>
                                            <p:tav tm="100000">
                                              <p:val>
                                                <p:strVal val="#ppt_x"/>
                                              </p:val>
                                            </p:tav>
                                          </p:tavLst>
                                        </p:anim>
                                        <p:anim calcmode="lin" valueType="num" p14:bounceEnd="53333">
                                          <p:cBhvr additive="base">
                                            <p:cTn id="24" dur="1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accel="53333" fill="hold" nodeType="withEffect" p14:presetBounceEnd="53333">
                                      <p:stCondLst>
                                        <p:cond delay="200"/>
                                      </p:stCondLst>
                                      <p:childTnLst>
                                        <p:set>
                                          <p:cBhvr>
                                            <p:cTn id="26" dur="1" fill="hold">
                                              <p:stCondLst>
                                                <p:cond delay="0"/>
                                              </p:stCondLst>
                                            </p:cTn>
                                            <p:tgtEl>
                                              <p:spTgt spid="30"/>
                                            </p:tgtEl>
                                            <p:attrNameLst>
                                              <p:attrName>style.visibility</p:attrName>
                                            </p:attrNameLst>
                                          </p:cBhvr>
                                          <p:to>
                                            <p:strVal val="visible"/>
                                          </p:to>
                                        </p:set>
                                        <p:anim calcmode="lin" valueType="num" p14:bounceEnd="53333">
                                          <p:cBhvr additive="base">
                                            <p:cTn id="27" dur="1500" fill="hold"/>
                                            <p:tgtEl>
                                              <p:spTgt spid="30"/>
                                            </p:tgtEl>
                                            <p:attrNameLst>
                                              <p:attrName>ppt_x</p:attrName>
                                            </p:attrNameLst>
                                          </p:cBhvr>
                                          <p:tavLst>
                                            <p:tav tm="0">
                                              <p:val>
                                                <p:strVal val="#ppt_x"/>
                                              </p:val>
                                            </p:tav>
                                            <p:tav tm="100000">
                                              <p:val>
                                                <p:strVal val="#ppt_x"/>
                                              </p:val>
                                            </p:tav>
                                          </p:tavLst>
                                        </p:anim>
                                        <p:anim calcmode="lin" valueType="num" p14:bounceEnd="53333">
                                          <p:cBhvr additive="base">
                                            <p:cTn id="28" dur="1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accel="53333" fill="hold" nodeType="withEffect" p14:presetBounceEnd="53333">
                                      <p:stCondLst>
                                        <p:cond delay="400"/>
                                      </p:stCondLst>
                                      <p:childTnLst>
                                        <p:set>
                                          <p:cBhvr>
                                            <p:cTn id="30" dur="1" fill="hold">
                                              <p:stCondLst>
                                                <p:cond delay="0"/>
                                              </p:stCondLst>
                                            </p:cTn>
                                            <p:tgtEl>
                                              <p:spTgt spid="44"/>
                                            </p:tgtEl>
                                            <p:attrNameLst>
                                              <p:attrName>style.visibility</p:attrName>
                                            </p:attrNameLst>
                                          </p:cBhvr>
                                          <p:to>
                                            <p:strVal val="visible"/>
                                          </p:to>
                                        </p:set>
                                        <p:anim calcmode="lin" valueType="num" p14:bounceEnd="53333">
                                          <p:cBhvr additive="base">
                                            <p:cTn id="31" dur="1500" fill="hold"/>
                                            <p:tgtEl>
                                              <p:spTgt spid="44"/>
                                            </p:tgtEl>
                                            <p:attrNameLst>
                                              <p:attrName>ppt_x</p:attrName>
                                            </p:attrNameLst>
                                          </p:cBhvr>
                                          <p:tavLst>
                                            <p:tav tm="0">
                                              <p:val>
                                                <p:strVal val="#ppt_x"/>
                                              </p:val>
                                            </p:tav>
                                            <p:tav tm="100000">
                                              <p:val>
                                                <p:strVal val="#ppt_x"/>
                                              </p:val>
                                            </p:tav>
                                          </p:tavLst>
                                        </p:anim>
                                        <p:anim calcmode="lin" valueType="num" p14:bounceEnd="53333">
                                          <p:cBhvr additive="base">
                                            <p:cTn id="32" dur="1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accel="53333" fill="hold" nodeType="withEffect" p14:presetBounceEnd="53333">
                                      <p:stCondLst>
                                        <p:cond delay="600"/>
                                      </p:stCondLst>
                                      <p:childTnLst>
                                        <p:set>
                                          <p:cBhvr>
                                            <p:cTn id="34" dur="1" fill="hold">
                                              <p:stCondLst>
                                                <p:cond delay="0"/>
                                              </p:stCondLst>
                                            </p:cTn>
                                            <p:tgtEl>
                                              <p:spTgt spid="61"/>
                                            </p:tgtEl>
                                            <p:attrNameLst>
                                              <p:attrName>style.visibility</p:attrName>
                                            </p:attrNameLst>
                                          </p:cBhvr>
                                          <p:to>
                                            <p:strVal val="visible"/>
                                          </p:to>
                                        </p:set>
                                        <p:anim calcmode="lin" valueType="num" p14:bounceEnd="53333">
                                          <p:cBhvr additive="base">
                                            <p:cTn id="35" dur="1500" fill="hold"/>
                                            <p:tgtEl>
                                              <p:spTgt spid="61"/>
                                            </p:tgtEl>
                                            <p:attrNameLst>
                                              <p:attrName>ppt_x</p:attrName>
                                            </p:attrNameLst>
                                          </p:cBhvr>
                                          <p:tavLst>
                                            <p:tav tm="0">
                                              <p:val>
                                                <p:strVal val="#ppt_x"/>
                                              </p:val>
                                            </p:tav>
                                            <p:tav tm="100000">
                                              <p:val>
                                                <p:strVal val="#ppt_x"/>
                                              </p:val>
                                            </p:tav>
                                          </p:tavLst>
                                        </p:anim>
                                        <p:anim calcmode="lin" valueType="num" p14:bounceEnd="53333">
                                          <p:cBhvr additive="base">
                                            <p:cTn id="36" dur="1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4" accel="53333"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1500" fill="hold"/>
                                            <p:tgtEl>
                                              <p:spTgt spid="12"/>
                                            </p:tgtEl>
                                            <p:attrNameLst>
                                              <p:attrName>ppt_x</p:attrName>
                                            </p:attrNameLst>
                                          </p:cBhvr>
                                          <p:tavLst>
                                            <p:tav tm="0">
                                              <p:val>
                                                <p:strVal val="#ppt_x"/>
                                              </p:val>
                                            </p:tav>
                                            <p:tav tm="100000">
                                              <p:val>
                                                <p:strVal val="#ppt_x"/>
                                              </p:val>
                                            </p:tav>
                                          </p:tavLst>
                                        </p:anim>
                                        <p:anim calcmode="lin" valueType="num">
                                          <p:cBhvr additive="base">
                                            <p:cTn id="24" dur="1500" fill="hold"/>
                                            <p:tgtEl>
                                              <p:spTgt spid="12"/>
                                            </p:tgtEl>
                                            <p:attrNameLst>
                                              <p:attrName>ppt_y</p:attrName>
                                            </p:attrNameLst>
                                          </p:cBhvr>
                                          <p:tavLst>
                                            <p:tav tm="0">
                                              <p:val>
                                                <p:strVal val="1+#ppt_h/2"/>
                                              </p:val>
                                            </p:tav>
                                            <p:tav tm="100000">
                                              <p:val>
                                                <p:strVal val="#ppt_y"/>
                                              </p:val>
                                            </p:tav>
                                          </p:tavLst>
                                        </p:anim>
                                      </p:childTnLst>
                                    </p:cTn>
                                  </p:par>
                                  <p:par>
                                    <p:cTn id="25" presetID="2" presetClass="entr" presetSubtype="4" accel="53333" fill="hold" nodeType="withEffect">
                                      <p:stCondLst>
                                        <p:cond delay="200"/>
                                      </p:stCondLst>
                                      <p:childTnLst>
                                        <p:set>
                                          <p:cBhvr>
                                            <p:cTn id="26" dur="1" fill="hold">
                                              <p:stCondLst>
                                                <p:cond delay="0"/>
                                              </p:stCondLst>
                                            </p:cTn>
                                            <p:tgtEl>
                                              <p:spTgt spid="30"/>
                                            </p:tgtEl>
                                            <p:attrNameLst>
                                              <p:attrName>style.visibility</p:attrName>
                                            </p:attrNameLst>
                                          </p:cBhvr>
                                          <p:to>
                                            <p:strVal val="visible"/>
                                          </p:to>
                                        </p:set>
                                        <p:anim calcmode="lin" valueType="num">
                                          <p:cBhvr additive="base">
                                            <p:cTn id="27" dur="1500" fill="hold"/>
                                            <p:tgtEl>
                                              <p:spTgt spid="30"/>
                                            </p:tgtEl>
                                            <p:attrNameLst>
                                              <p:attrName>ppt_x</p:attrName>
                                            </p:attrNameLst>
                                          </p:cBhvr>
                                          <p:tavLst>
                                            <p:tav tm="0">
                                              <p:val>
                                                <p:strVal val="#ppt_x"/>
                                              </p:val>
                                            </p:tav>
                                            <p:tav tm="100000">
                                              <p:val>
                                                <p:strVal val="#ppt_x"/>
                                              </p:val>
                                            </p:tav>
                                          </p:tavLst>
                                        </p:anim>
                                        <p:anim calcmode="lin" valueType="num">
                                          <p:cBhvr additive="base">
                                            <p:cTn id="28" dur="1500" fill="hold"/>
                                            <p:tgtEl>
                                              <p:spTgt spid="30"/>
                                            </p:tgtEl>
                                            <p:attrNameLst>
                                              <p:attrName>ppt_y</p:attrName>
                                            </p:attrNameLst>
                                          </p:cBhvr>
                                          <p:tavLst>
                                            <p:tav tm="0">
                                              <p:val>
                                                <p:strVal val="1+#ppt_h/2"/>
                                              </p:val>
                                            </p:tav>
                                            <p:tav tm="100000">
                                              <p:val>
                                                <p:strVal val="#ppt_y"/>
                                              </p:val>
                                            </p:tav>
                                          </p:tavLst>
                                        </p:anim>
                                      </p:childTnLst>
                                    </p:cTn>
                                  </p:par>
                                  <p:par>
                                    <p:cTn id="29" presetID="2" presetClass="entr" presetSubtype="4" accel="53333" fill="hold" nodeType="withEffect">
                                      <p:stCondLst>
                                        <p:cond delay="400"/>
                                      </p:stCondLst>
                                      <p:childTnLst>
                                        <p:set>
                                          <p:cBhvr>
                                            <p:cTn id="30" dur="1" fill="hold">
                                              <p:stCondLst>
                                                <p:cond delay="0"/>
                                              </p:stCondLst>
                                            </p:cTn>
                                            <p:tgtEl>
                                              <p:spTgt spid="44"/>
                                            </p:tgtEl>
                                            <p:attrNameLst>
                                              <p:attrName>style.visibility</p:attrName>
                                            </p:attrNameLst>
                                          </p:cBhvr>
                                          <p:to>
                                            <p:strVal val="visible"/>
                                          </p:to>
                                        </p:set>
                                        <p:anim calcmode="lin" valueType="num">
                                          <p:cBhvr additive="base">
                                            <p:cTn id="31" dur="1500" fill="hold"/>
                                            <p:tgtEl>
                                              <p:spTgt spid="44"/>
                                            </p:tgtEl>
                                            <p:attrNameLst>
                                              <p:attrName>ppt_x</p:attrName>
                                            </p:attrNameLst>
                                          </p:cBhvr>
                                          <p:tavLst>
                                            <p:tav tm="0">
                                              <p:val>
                                                <p:strVal val="#ppt_x"/>
                                              </p:val>
                                            </p:tav>
                                            <p:tav tm="100000">
                                              <p:val>
                                                <p:strVal val="#ppt_x"/>
                                              </p:val>
                                            </p:tav>
                                          </p:tavLst>
                                        </p:anim>
                                        <p:anim calcmode="lin" valueType="num">
                                          <p:cBhvr additive="base">
                                            <p:cTn id="32" dur="1500" fill="hold"/>
                                            <p:tgtEl>
                                              <p:spTgt spid="44"/>
                                            </p:tgtEl>
                                            <p:attrNameLst>
                                              <p:attrName>ppt_y</p:attrName>
                                            </p:attrNameLst>
                                          </p:cBhvr>
                                          <p:tavLst>
                                            <p:tav tm="0">
                                              <p:val>
                                                <p:strVal val="1+#ppt_h/2"/>
                                              </p:val>
                                            </p:tav>
                                            <p:tav tm="100000">
                                              <p:val>
                                                <p:strVal val="#ppt_y"/>
                                              </p:val>
                                            </p:tav>
                                          </p:tavLst>
                                        </p:anim>
                                      </p:childTnLst>
                                    </p:cTn>
                                  </p:par>
                                  <p:par>
                                    <p:cTn id="33" presetID="2" presetClass="entr" presetSubtype="4" accel="53333" fill="hold" nodeType="withEffect">
                                      <p:stCondLst>
                                        <p:cond delay="600"/>
                                      </p:stCondLst>
                                      <p:childTnLst>
                                        <p:set>
                                          <p:cBhvr>
                                            <p:cTn id="34" dur="1" fill="hold">
                                              <p:stCondLst>
                                                <p:cond delay="0"/>
                                              </p:stCondLst>
                                            </p:cTn>
                                            <p:tgtEl>
                                              <p:spTgt spid="61"/>
                                            </p:tgtEl>
                                            <p:attrNameLst>
                                              <p:attrName>style.visibility</p:attrName>
                                            </p:attrNameLst>
                                          </p:cBhvr>
                                          <p:to>
                                            <p:strVal val="visible"/>
                                          </p:to>
                                        </p:set>
                                        <p:anim calcmode="lin" valueType="num">
                                          <p:cBhvr additive="base">
                                            <p:cTn id="35" dur="1500" fill="hold"/>
                                            <p:tgtEl>
                                              <p:spTgt spid="61"/>
                                            </p:tgtEl>
                                            <p:attrNameLst>
                                              <p:attrName>ppt_x</p:attrName>
                                            </p:attrNameLst>
                                          </p:cBhvr>
                                          <p:tavLst>
                                            <p:tav tm="0">
                                              <p:val>
                                                <p:strVal val="#ppt_x"/>
                                              </p:val>
                                            </p:tav>
                                            <p:tav tm="100000">
                                              <p:val>
                                                <p:strVal val="#ppt_x"/>
                                              </p:val>
                                            </p:tav>
                                          </p:tavLst>
                                        </p:anim>
                                        <p:anim calcmode="lin" valueType="num">
                                          <p:cBhvr additive="base">
                                            <p:cTn id="36" dur="1500" fill="hold"/>
                                            <p:tgtEl>
                                              <p:spTgt spid="6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5738965" y="1682218"/>
            <a:ext cx="1090267" cy="784178"/>
          </a:xfrm>
          <a:prstGeom prst="roundRect">
            <a:avLst>
              <a:gd name="adj" fmla="val 11292"/>
            </a:avLst>
          </a:prstGeom>
          <a:solidFill>
            <a:srgbClr val="368044"/>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圆角矩形 12"/>
          <p:cNvSpPr/>
          <p:nvPr/>
        </p:nvSpPr>
        <p:spPr>
          <a:xfrm>
            <a:off x="4450959" y="1576720"/>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圆角矩形 13"/>
          <p:cNvSpPr/>
          <p:nvPr/>
        </p:nvSpPr>
        <p:spPr>
          <a:xfrm>
            <a:off x="3526721" y="1682218"/>
            <a:ext cx="1090267" cy="784178"/>
          </a:xfrm>
          <a:prstGeom prst="roundRect">
            <a:avLst>
              <a:gd name="adj" fmla="val 11292"/>
            </a:avLst>
          </a:prstGeom>
          <a:solidFill>
            <a:srgbClr val="368044"/>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1162053" y="1217957"/>
            <a:ext cx="1706235" cy="1706235"/>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圆角矩形 15"/>
          <p:cNvSpPr/>
          <p:nvPr/>
        </p:nvSpPr>
        <p:spPr>
          <a:xfrm>
            <a:off x="2334132" y="1576720"/>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1366557" y="1422461"/>
            <a:ext cx="1297227" cy="1297227"/>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1432289" y="1488196"/>
            <a:ext cx="1165760" cy="1165760"/>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1524157" y="1580062"/>
            <a:ext cx="982027" cy="982027"/>
          </a:xfrm>
          <a:prstGeom prst="ellipse">
            <a:avLst/>
          </a:prstGeom>
          <a:solidFill>
            <a:srgbClr val="368044"/>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文本框 19"/>
          <p:cNvSpPr txBox="1"/>
          <p:nvPr/>
        </p:nvSpPr>
        <p:spPr>
          <a:xfrm>
            <a:off x="1559472" y="1730619"/>
            <a:ext cx="895782" cy="553998"/>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01</a:t>
            </a:r>
            <a:endParaRPr lang="zh-CN" altLang="en-US" sz="3000" dirty="0">
              <a:solidFill>
                <a:schemeClr val="bg1"/>
              </a:solidFill>
              <a:latin typeface="Impact" panose="020B0806030902050204" pitchFamily="34" charset="0"/>
            </a:endParaRPr>
          </a:p>
        </p:txBody>
      </p:sp>
      <p:sp>
        <p:nvSpPr>
          <p:cNvPr id="21" name="文本框 20"/>
          <p:cNvSpPr txBox="1"/>
          <p:nvPr/>
        </p:nvSpPr>
        <p:spPr>
          <a:xfrm>
            <a:off x="1575083" y="2153084"/>
            <a:ext cx="895782" cy="253916"/>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nvGrpSpPr>
          <p:cNvPr id="22" name="组合 21"/>
          <p:cNvGrpSpPr/>
          <p:nvPr/>
        </p:nvGrpSpPr>
        <p:grpSpPr>
          <a:xfrm>
            <a:off x="2674763" y="1696843"/>
            <a:ext cx="1004893" cy="681321"/>
            <a:chOff x="3464748" y="2262458"/>
            <a:chExt cx="1339857" cy="908427"/>
          </a:xfrm>
        </p:grpSpPr>
        <p:sp>
          <p:nvSpPr>
            <p:cNvPr id="23" name="文本框 22"/>
            <p:cNvSpPr txBox="1"/>
            <p:nvPr/>
          </p:nvSpPr>
          <p:spPr>
            <a:xfrm>
              <a:off x="3464748" y="2586110"/>
              <a:ext cx="1339857"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24" name="文本框 23"/>
            <p:cNvSpPr txBox="1"/>
            <p:nvPr/>
          </p:nvSpPr>
          <p:spPr>
            <a:xfrm>
              <a:off x="3807976" y="2262458"/>
              <a:ext cx="980224" cy="338554"/>
            </a:xfrm>
            <a:prstGeom prst="rect">
              <a:avLst/>
            </a:prstGeom>
            <a:noFill/>
          </p:spPr>
          <p:txBody>
            <a:bodyPr wrap="square" rtlCol="0">
              <a:spAutoFit/>
            </a:bodyPr>
            <a:lstStyle/>
            <a:p>
              <a:pPr algn="r"/>
              <a:r>
                <a:rPr lang="en-US" altLang="zh-CN" sz="1050" dirty="0">
                  <a:solidFill>
                    <a:schemeClr val="tx1">
                      <a:lumMod val="50000"/>
                      <a:lumOff val="50000"/>
                    </a:schemeClr>
                  </a:solidFill>
                  <a:latin typeface="Impact" panose="020B0806030902050204" pitchFamily="34" charset="0"/>
                </a:rPr>
                <a:t>01.1</a:t>
              </a:r>
              <a:endParaRPr lang="zh-CN" altLang="en-US" sz="1050" dirty="0">
                <a:solidFill>
                  <a:schemeClr val="tx1">
                    <a:lumMod val="50000"/>
                    <a:lumOff val="50000"/>
                  </a:schemeClr>
                </a:solidFill>
                <a:latin typeface="Impact" panose="020B0806030902050204" pitchFamily="34" charset="0"/>
              </a:endParaRPr>
            </a:p>
          </p:txBody>
        </p:sp>
      </p:grpSp>
      <p:grpSp>
        <p:nvGrpSpPr>
          <p:cNvPr id="25" name="组合 24"/>
          <p:cNvGrpSpPr/>
          <p:nvPr/>
        </p:nvGrpSpPr>
        <p:grpSpPr>
          <a:xfrm>
            <a:off x="4675628" y="1696843"/>
            <a:ext cx="1004893" cy="681321"/>
            <a:chOff x="5815067" y="2262458"/>
            <a:chExt cx="1339857" cy="908427"/>
          </a:xfrm>
        </p:grpSpPr>
        <p:sp>
          <p:nvSpPr>
            <p:cNvPr id="26" name="文本框 25"/>
            <p:cNvSpPr txBox="1"/>
            <p:nvPr/>
          </p:nvSpPr>
          <p:spPr>
            <a:xfrm>
              <a:off x="5815067" y="2586110"/>
              <a:ext cx="1339857"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27" name="文本框 26"/>
            <p:cNvSpPr txBox="1"/>
            <p:nvPr/>
          </p:nvSpPr>
          <p:spPr>
            <a:xfrm>
              <a:off x="6155726" y="2262458"/>
              <a:ext cx="980224" cy="338554"/>
            </a:xfrm>
            <a:prstGeom prst="rect">
              <a:avLst/>
            </a:prstGeom>
            <a:noFill/>
          </p:spPr>
          <p:txBody>
            <a:bodyPr wrap="square" rtlCol="0">
              <a:spAutoFit/>
            </a:bodyPr>
            <a:lstStyle/>
            <a:p>
              <a:pPr algn="r"/>
              <a:r>
                <a:rPr lang="en-US" altLang="zh-CN" sz="1050" dirty="0">
                  <a:solidFill>
                    <a:schemeClr val="tx1">
                      <a:lumMod val="50000"/>
                      <a:lumOff val="50000"/>
                    </a:schemeClr>
                  </a:solidFill>
                  <a:latin typeface="Impact" panose="020B0806030902050204" pitchFamily="34" charset="0"/>
                </a:rPr>
                <a:t>01.2</a:t>
              </a:r>
              <a:endParaRPr lang="zh-CN" altLang="en-US" sz="1050" dirty="0">
                <a:solidFill>
                  <a:schemeClr val="tx1">
                    <a:lumMod val="50000"/>
                    <a:lumOff val="50000"/>
                  </a:schemeClr>
                </a:solidFill>
                <a:latin typeface="Impact" panose="020B0806030902050204" pitchFamily="34" charset="0"/>
              </a:endParaRPr>
            </a:p>
          </p:txBody>
        </p:sp>
      </p:grpSp>
      <p:grpSp>
        <p:nvGrpSpPr>
          <p:cNvPr id="28" name="组合 27"/>
          <p:cNvGrpSpPr/>
          <p:nvPr/>
        </p:nvGrpSpPr>
        <p:grpSpPr>
          <a:xfrm>
            <a:off x="3713059" y="1831051"/>
            <a:ext cx="875116" cy="533165"/>
            <a:chOff x="4684045" y="2441400"/>
            <a:chExt cx="1166821" cy="710885"/>
          </a:xfrm>
        </p:grpSpPr>
        <p:grpSp>
          <p:nvGrpSpPr>
            <p:cNvPr id="29" name="Group 4"/>
            <p:cNvGrpSpPr>
              <a:grpSpLocks noChangeAspect="1"/>
            </p:cNvGrpSpPr>
            <p:nvPr/>
          </p:nvGrpSpPr>
          <p:grpSpPr bwMode="auto">
            <a:xfrm>
              <a:off x="5116464" y="2441400"/>
              <a:ext cx="286537" cy="335790"/>
              <a:chOff x="1776" y="1776"/>
              <a:chExt cx="64" cy="75"/>
            </a:xfrm>
            <a:solidFill>
              <a:schemeClr val="bg1"/>
            </a:solidFill>
            <a:effectLst/>
          </p:grpSpPr>
          <p:sp>
            <p:nvSpPr>
              <p:cNvPr id="3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0" name="文本框 29"/>
            <p:cNvSpPr txBox="1"/>
            <p:nvPr/>
          </p:nvSpPr>
          <p:spPr>
            <a:xfrm>
              <a:off x="4684045" y="2782954"/>
              <a:ext cx="1166821" cy="369331"/>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grpSp>
      <p:grpSp>
        <p:nvGrpSpPr>
          <p:cNvPr id="35" name="组合 34"/>
          <p:cNvGrpSpPr/>
          <p:nvPr/>
        </p:nvGrpSpPr>
        <p:grpSpPr>
          <a:xfrm>
            <a:off x="5887635" y="1840287"/>
            <a:ext cx="875116" cy="523930"/>
            <a:chOff x="7037380" y="2453713"/>
            <a:chExt cx="1166821" cy="698573"/>
          </a:xfrm>
        </p:grpSpPr>
        <p:grpSp>
          <p:nvGrpSpPr>
            <p:cNvPr id="36" name="Group 18"/>
            <p:cNvGrpSpPr>
              <a:grpSpLocks noChangeAspect="1"/>
            </p:cNvGrpSpPr>
            <p:nvPr/>
          </p:nvGrpSpPr>
          <p:grpSpPr bwMode="auto">
            <a:xfrm>
              <a:off x="7472608" y="2453713"/>
              <a:ext cx="320102" cy="298277"/>
              <a:chOff x="3802" y="2858"/>
              <a:chExt cx="616" cy="574"/>
            </a:xfrm>
            <a:solidFill>
              <a:schemeClr val="bg1"/>
            </a:solidFill>
            <a:effectLst/>
          </p:grpSpPr>
          <p:sp>
            <p:nvSpPr>
              <p:cNvPr id="3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3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37" name="文本框 36"/>
            <p:cNvSpPr txBox="1"/>
            <p:nvPr/>
          </p:nvSpPr>
          <p:spPr>
            <a:xfrm>
              <a:off x="7037380" y="2782954"/>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grpSp>
      <p:sp>
        <p:nvSpPr>
          <p:cNvPr id="43" name="圆角矩形 42"/>
          <p:cNvSpPr/>
          <p:nvPr/>
        </p:nvSpPr>
        <p:spPr>
          <a:xfrm>
            <a:off x="2257623" y="3368005"/>
            <a:ext cx="1090267" cy="784178"/>
          </a:xfrm>
          <a:prstGeom prst="roundRect">
            <a:avLst>
              <a:gd name="adj" fmla="val 11292"/>
            </a:avLst>
          </a:prstGeom>
          <a:solidFill>
            <a:srgbClr val="368044"/>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圆角矩形 43"/>
          <p:cNvSpPr/>
          <p:nvPr/>
        </p:nvSpPr>
        <p:spPr>
          <a:xfrm>
            <a:off x="3176074" y="3262507"/>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圆角矩形 44"/>
          <p:cNvSpPr/>
          <p:nvPr/>
        </p:nvSpPr>
        <p:spPr>
          <a:xfrm>
            <a:off x="4174592" y="3368005"/>
            <a:ext cx="1090267" cy="784178"/>
          </a:xfrm>
          <a:prstGeom prst="roundRect">
            <a:avLst>
              <a:gd name="adj" fmla="val 11292"/>
            </a:avLst>
          </a:prstGeom>
          <a:solidFill>
            <a:srgbClr val="368044"/>
          </a:soli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椭圆 45"/>
          <p:cNvSpPr/>
          <p:nvPr/>
        </p:nvSpPr>
        <p:spPr>
          <a:xfrm>
            <a:off x="5999493" y="2903747"/>
            <a:ext cx="1706235" cy="1706235"/>
          </a:xfrm>
          <a:prstGeom prst="ellipse">
            <a:avLst/>
          </a:prstGeom>
          <a:gradFill flip="none" rotWithShape="1">
            <a:gsLst>
              <a:gs pos="0">
                <a:schemeClr val="bg1">
                  <a:lumMod val="85000"/>
                </a:schemeClr>
              </a:gs>
              <a:gs pos="100000">
                <a:schemeClr val="bg1"/>
              </a:gs>
            </a:gsLst>
            <a:lin ang="2700000" scaled="1"/>
            <a:tileRect/>
          </a:gradFill>
          <a:ln w="22225">
            <a:gradFill>
              <a:gsLst>
                <a:gs pos="0">
                  <a:schemeClr val="bg1"/>
                </a:gs>
                <a:gs pos="100000">
                  <a:schemeClr val="bg1">
                    <a:lumMod val="85000"/>
                  </a:schemeClr>
                </a:gs>
              </a:gsLst>
              <a:lin ang="5400000" scaled="1"/>
            </a:gradFill>
          </a:ln>
          <a:effectLst>
            <a:outerShdw blurRad="292100" dist="1397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圆角矩形 46"/>
          <p:cNvSpPr/>
          <p:nvPr/>
        </p:nvSpPr>
        <p:spPr>
          <a:xfrm>
            <a:off x="5111925" y="3262507"/>
            <a:ext cx="1383623" cy="995174"/>
          </a:xfrm>
          <a:prstGeom prst="roundRect">
            <a:avLst>
              <a:gd name="adj" fmla="val 11292"/>
            </a:avLst>
          </a:prstGeom>
          <a:gradFill flip="none" rotWithShape="1">
            <a:gsLst>
              <a:gs pos="100000">
                <a:schemeClr val="bg1"/>
              </a:gs>
              <a:gs pos="0">
                <a:schemeClr val="bg1">
                  <a:lumMod val="85000"/>
                </a:schemeClr>
              </a:gs>
            </a:gsLst>
            <a:lin ang="2700000" scaled="1"/>
            <a:tileRect/>
          </a:gradFill>
          <a:ln w="19050">
            <a:gradFill flip="none" rotWithShape="1">
              <a:gsLst>
                <a:gs pos="0">
                  <a:schemeClr val="bg1"/>
                </a:gs>
                <a:gs pos="100000">
                  <a:schemeClr val="bg1">
                    <a:lumMod val="85000"/>
                  </a:schemeClr>
                </a:gs>
              </a:gsLst>
              <a:lin ang="2700000" scaled="1"/>
              <a:tileRect/>
            </a:gradFill>
          </a:ln>
          <a:effectLst>
            <a:outerShdw blurRad="254000" dist="889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椭圆 47"/>
          <p:cNvSpPr/>
          <p:nvPr/>
        </p:nvSpPr>
        <p:spPr>
          <a:xfrm>
            <a:off x="6203996" y="3108251"/>
            <a:ext cx="1297227" cy="1297227"/>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椭圆 48"/>
          <p:cNvSpPr/>
          <p:nvPr/>
        </p:nvSpPr>
        <p:spPr>
          <a:xfrm>
            <a:off x="6269728" y="3173983"/>
            <a:ext cx="1165760" cy="1165760"/>
          </a:xfrm>
          <a:prstGeom prst="ellipse">
            <a:avLst/>
          </a:prstGeom>
          <a:gradFill flip="none" rotWithShape="1">
            <a:gsLst>
              <a:gs pos="0">
                <a:schemeClr val="bg1"/>
              </a:gs>
              <a:gs pos="100000">
                <a:srgbClr val="D5D5D5"/>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椭圆 49"/>
          <p:cNvSpPr/>
          <p:nvPr/>
        </p:nvSpPr>
        <p:spPr>
          <a:xfrm>
            <a:off x="6361597" y="3265850"/>
            <a:ext cx="982027" cy="982026"/>
          </a:xfrm>
          <a:prstGeom prst="ellipse">
            <a:avLst/>
          </a:prstGeom>
          <a:solidFill>
            <a:srgbClr val="368044"/>
          </a:solidFill>
          <a:ln w="38100">
            <a:gradFill flip="none" rotWithShape="1">
              <a:gsLst>
                <a:gs pos="0">
                  <a:schemeClr val="bg1">
                    <a:lumMod val="85000"/>
                  </a:schemeClr>
                </a:gs>
                <a:gs pos="100000">
                  <a:schemeClr val="bg1"/>
                </a:gs>
              </a:gsLst>
              <a:lin ang="2700000" scaled="1"/>
              <a:tileRect/>
            </a:gradFill>
          </a:ln>
          <a:effectLst>
            <a:innerShdw blurRad="177800" dist="762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1" name="文本框 50"/>
          <p:cNvSpPr txBox="1"/>
          <p:nvPr/>
        </p:nvSpPr>
        <p:spPr>
          <a:xfrm>
            <a:off x="6396912" y="3416407"/>
            <a:ext cx="895782" cy="553998"/>
          </a:xfrm>
          <a:prstGeom prst="rect">
            <a:avLst/>
          </a:prstGeom>
          <a:noFill/>
        </p:spPr>
        <p:txBody>
          <a:bodyPr wrap="square" rtlCol="0">
            <a:spAutoFit/>
          </a:bodyPr>
          <a:lstStyle/>
          <a:p>
            <a:pPr algn="ctr"/>
            <a:r>
              <a:rPr lang="en-US" altLang="zh-CN" sz="3000" dirty="0">
                <a:solidFill>
                  <a:schemeClr val="bg1"/>
                </a:solidFill>
                <a:latin typeface="Impact" panose="020B0806030902050204" pitchFamily="34" charset="0"/>
              </a:rPr>
              <a:t>02</a:t>
            </a:r>
            <a:endParaRPr lang="zh-CN" altLang="en-US" sz="3000" dirty="0">
              <a:solidFill>
                <a:schemeClr val="bg1"/>
              </a:solidFill>
              <a:latin typeface="Impact" panose="020B0806030902050204" pitchFamily="34" charset="0"/>
            </a:endParaRPr>
          </a:p>
        </p:txBody>
      </p:sp>
      <p:sp>
        <p:nvSpPr>
          <p:cNvPr id="52" name="文本框 51"/>
          <p:cNvSpPr txBox="1"/>
          <p:nvPr/>
        </p:nvSpPr>
        <p:spPr>
          <a:xfrm>
            <a:off x="6412523" y="3838872"/>
            <a:ext cx="895782" cy="253916"/>
          </a:xfrm>
          <a:prstGeom prst="rect">
            <a:avLst/>
          </a:prstGeom>
          <a:noFill/>
        </p:spPr>
        <p:txBody>
          <a:bodyPr wrap="square" rtlCol="0">
            <a:spAutoFit/>
          </a:bodyPr>
          <a:lstStyle/>
          <a:p>
            <a:pPr algn="ctr"/>
            <a:r>
              <a:rPr lang="en-US" altLang="zh-CN" sz="1050" dirty="0">
                <a:solidFill>
                  <a:schemeClr val="bg1"/>
                </a:solidFill>
                <a:latin typeface="LiHei Pro" panose="020B0500000000000000" pitchFamily="34" charset="-122"/>
                <a:ea typeface="LiHei Pro" panose="020B0500000000000000" pitchFamily="34" charset="-122"/>
              </a:rPr>
              <a:t>OPTION</a:t>
            </a:r>
            <a:endParaRPr lang="zh-CN" altLang="en-US" sz="1050" dirty="0">
              <a:solidFill>
                <a:schemeClr val="bg1"/>
              </a:solidFill>
              <a:latin typeface="LiHei Pro" panose="020B0500000000000000" pitchFamily="34" charset="-122"/>
              <a:ea typeface="LiHei Pro" panose="020B0500000000000000" pitchFamily="34" charset="-122"/>
            </a:endParaRPr>
          </a:p>
        </p:txBody>
      </p:sp>
      <p:grpSp>
        <p:nvGrpSpPr>
          <p:cNvPr id="53" name="组合 52"/>
          <p:cNvGrpSpPr/>
          <p:nvPr/>
        </p:nvGrpSpPr>
        <p:grpSpPr>
          <a:xfrm>
            <a:off x="5151284" y="3382631"/>
            <a:ext cx="1004893" cy="681321"/>
            <a:chOff x="6957276" y="4510176"/>
            <a:chExt cx="1339857" cy="908427"/>
          </a:xfrm>
        </p:grpSpPr>
        <p:sp>
          <p:nvSpPr>
            <p:cNvPr id="54" name="文本框 53"/>
            <p:cNvSpPr txBox="1"/>
            <p:nvPr/>
          </p:nvSpPr>
          <p:spPr>
            <a:xfrm>
              <a:off x="6957276" y="4833828"/>
              <a:ext cx="1339857"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55" name="文本框 54"/>
            <p:cNvSpPr txBox="1"/>
            <p:nvPr/>
          </p:nvSpPr>
          <p:spPr>
            <a:xfrm>
              <a:off x="7309284" y="4510176"/>
              <a:ext cx="980224" cy="338554"/>
            </a:xfrm>
            <a:prstGeom prst="rect">
              <a:avLst/>
            </a:prstGeom>
            <a:noFill/>
          </p:spPr>
          <p:txBody>
            <a:bodyPr wrap="square" rtlCol="0">
              <a:spAutoFit/>
            </a:bodyPr>
            <a:lstStyle/>
            <a:p>
              <a:pPr algn="r"/>
              <a:r>
                <a:rPr lang="en-US" altLang="zh-CN" sz="1050" dirty="0">
                  <a:solidFill>
                    <a:schemeClr val="tx1">
                      <a:lumMod val="50000"/>
                      <a:lumOff val="50000"/>
                    </a:schemeClr>
                  </a:solidFill>
                  <a:latin typeface="Impact" panose="020B0806030902050204" pitchFamily="34" charset="0"/>
                </a:rPr>
                <a:t>02.1</a:t>
              </a:r>
              <a:endParaRPr lang="zh-CN" altLang="en-US" sz="1050" dirty="0">
                <a:solidFill>
                  <a:schemeClr val="tx1">
                    <a:lumMod val="50000"/>
                    <a:lumOff val="50000"/>
                  </a:schemeClr>
                </a:solidFill>
                <a:latin typeface="Impact" panose="020B0806030902050204" pitchFamily="34" charset="0"/>
              </a:endParaRPr>
            </a:p>
          </p:txBody>
        </p:sp>
      </p:grpSp>
      <p:grpSp>
        <p:nvGrpSpPr>
          <p:cNvPr id="56" name="组合 55"/>
          <p:cNvGrpSpPr/>
          <p:nvPr/>
        </p:nvGrpSpPr>
        <p:grpSpPr>
          <a:xfrm>
            <a:off x="3177737" y="3382631"/>
            <a:ext cx="1004893" cy="681321"/>
            <a:chOff x="4668779" y="4510176"/>
            <a:chExt cx="1339857" cy="908427"/>
          </a:xfrm>
        </p:grpSpPr>
        <p:sp>
          <p:nvSpPr>
            <p:cNvPr id="57" name="文本框 56"/>
            <p:cNvSpPr txBox="1"/>
            <p:nvPr/>
          </p:nvSpPr>
          <p:spPr>
            <a:xfrm>
              <a:off x="4668779" y="4833828"/>
              <a:ext cx="1339857"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58" name="文本框 57"/>
            <p:cNvSpPr txBox="1"/>
            <p:nvPr/>
          </p:nvSpPr>
          <p:spPr>
            <a:xfrm>
              <a:off x="5023356" y="4510176"/>
              <a:ext cx="980224" cy="338554"/>
            </a:xfrm>
            <a:prstGeom prst="rect">
              <a:avLst/>
            </a:prstGeom>
            <a:noFill/>
          </p:spPr>
          <p:txBody>
            <a:bodyPr wrap="square" rtlCol="0">
              <a:spAutoFit/>
            </a:bodyPr>
            <a:lstStyle/>
            <a:p>
              <a:pPr algn="r"/>
              <a:r>
                <a:rPr lang="en-US" altLang="zh-CN" sz="1050" dirty="0">
                  <a:solidFill>
                    <a:schemeClr val="tx1">
                      <a:lumMod val="50000"/>
                      <a:lumOff val="50000"/>
                    </a:schemeClr>
                  </a:solidFill>
                  <a:latin typeface="Impact" panose="020B0806030902050204" pitchFamily="34" charset="0"/>
                </a:rPr>
                <a:t>02.2</a:t>
              </a:r>
              <a:endParaRPr lang="zh-CN" altLang="en-US" sz="1050" dirty="0">
                <a:solidFill>
                  <a:schemeClr val="tx1">
                    <a:lumMod val="50000"/>
                    <a:lumOff val="50000"/>
                  </a:schemeClr>
                </a:solidFill>
                <a:latin typeface="Impact" panose="020B0806030902050204" pitchFamily="34" charset="0"/>
              </a:endParaRPr>
            </a:p>
          </p:txBody>
        </p:sp>
      </p:grpSp>
      <p:grpSp>
        <p:nvGrpSpPr>
          <p:cNvPr id="59" name="组合 58"/>
          <p:cNvGrpSpPr/>
          <p:nvPr/>
        </p:nvGrpSpPr>
        <p:grpSpPr>
          <a:xfrm>
            <a:off x="2286001" y="3497241"/>
            <a:ext cx="875116" cy="552763"/>
            <a:chOff x="2971801" y="4662987"/>
            <a:chExt cx="1166821" cy="737016"/>
          </a:xfrm>
        </p:grpSpPr>
        <p:grpSp>
          <p:nvGrpSpPr>
            <p:cNvPr id="60" name="组合 59"/>
            <p:cNvGrpSpPr/>
            <p:nvPr/>
          </p:nvGrpSpPr>
          <p:grpSpPr>
            <a:xfrm>
              <a:off x="2971801" y="4677129"/>
              <a:ext cx="1166821" cy="722874"/>
              <a:chOff x="3619501" y="4677129"/>
              <a:chExt cx="1166821" cy="722874"/>
            </a:xfrm>
          </p:grpSpPr>
          <p:sp>
            <p:nvSpPr>
              <p:cNvPr id="62" name="文本框 61"/>
              <p:cNvSpPr txBox="1"/>
              <p:nvPr/>
            </p:nvSpPr>
            <p:spPr>
              <a:xfrm>
                <a:off x="3619501" y="5030672"/>
                <a:ext cx="1166821" cy="369331"/>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sp>
            <p:nvSpPr>
              <p:cNvPr id="63" name="Freeform 14"/>
              <p:cNvSpPr>
                <a:spLocks/>
              </p:cNvSpPr>
              <p:nvPr/>
            </p:nvSpPr>
            <p:spPr bwMode="auto">
              <a:xfrm>
                <a:off x="4014374" y="4677129"/>
                <a:ext cx="339996" cy="339408"/>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
          <p:nvSpPr>
            <p:cNvPr id="61" name="Freeform 15"/>
            <p:cNvSpPr>
              <a:spLocks noEditPoints="1"/>
            </p:cNvSpPr>
            <p:nvPr/>
          </p:nvSpPr>
          <p:spPr bwMode="auto">
            <a:xfrm>
              <a:off x="3357245" y="4662987"/>
              <a:ext cx="162044" cy="160865"/>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64" name="组合 63"/>
          <p:cNvGrpSpPr/>
          <p:nvPr/>
        </p:nvGrpSpPr>
        <p:grpSpPr>
          <a:xfrm>
            <a:off x="4203402" y="3523884"/>
            <a:ext cx="875116" cy="526125"/>
            <a:chOff x="5972836" y="4698504"/>
            <a:chExt cx="1166821" cy="701500"/>
          </a:xfrm>
        </p:grpSpPr>
        <p:sp>
          <p:nvSpPr>
            <p:cNvPr id="65" name="文本框 64"/>
            <p:cNvSpPr txBox="1"/>
            <p:nvPr/>
          </p:nvSpPr>
          <p:spPr>
            <a:xfrm>
              <a:off x="5972836" y="5030672"/>
              <a:ext cx="1166821" cy="369332"/>
            </a:xfrm>
            <a:prstGeom prst="rect">
              <a:avLst/>
            </a:prstGeom>
            <a:noFill/>
          </p:spPr>
          <p:txBody>
            <a:bodyPr wrap="square" rtlCol="0">
              <a:spAutoFit/>
            </a:bodyPr>
            <a:lstStyle/>
            <a:p>
              <a:pPr algn="ctr"/>
              <a:r>
                <a:rPr lang="zh-CN" altLang="en-US" sz="1200" b="1" dirty="0">
                  <a:solidFill>
                    <a:schemeClr val="bg1"/>
                  </a:solidFill>
                  <a:latin typeface="时尚中黑简体" panose="01010104010101010101" pitchFamily="2" charset="-122"/>
                  <a:ea typeface="时尚中黑简体" panose="01010104010101010101" pitchFamily="2" charset="-122"/>
                </a:rPr>
                <a:t>添加标题</a:t>
              </a:r>
            </a:p>
          </p:txBody>
        </p:sp>
        <p:sp>
          <p:nvSpPr>
            <p:cNvPr id="66" name="Freeform 502"/>
            <p:cNvSpPr>
              <a:spLocks/>
            </p:cNvSpPr>
            <p:nvPr/>
          </p:nvSpPr>
          <p:spPr bwMode="auto">
            <a:xfrm>
              <a:off x="6417981" y="4862290"/>
              <a:ext cx="114010" cy="133277"/>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7" name="Freeform 503"/>
            <p:cNvSpPr>
              <a:spLocks/>
            </p:cNvSpPr>
            <p:nvPr/>
          </p:nvSpPr>
          <p:spPr bwMode="auto">
            <a:xfrm>
              <a:off x="6429226" y="4706534"/>
              <a:ext cx="41750" cy="147729"/>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8" name="Freeform 504"/>
            <p:cNvSpPr>
              <a:spLocks/>
            </p:cNvSpPr>
            <p:nvPr/>
          </p:nvSpPr>
          <p:spPr bwMode="auto">
            <a:xfrm>
              <a:off x="6485431" y="4698504"/>
              <a:ext cx="179845" cy="297062"/>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69" name="Freeform 505"/>
            <p:cNvSpPr>
              <a:spLocks/>
            </p:cNvSpPr>
            <p:nvPr/>
          </p:nvSpPr>
          <p:spPr bwMode="auto">
            <a:xfrm>
              <a:off x="6593015" y="4828570"/>
              <a:ext cx="97951" cy="114008"/>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Tree>
    <p:extLst>
      <p:ext uri="{BB962C8B-B14F-4D97-AF65-F5344CB8AC3E}">
        <p14:creationId xmlns:p14="http://schemas.microsoft.com/office/powerpoint/2010/main" val="2589398335"/>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 fill="hold"/>
                                            <p:tgtEl>
                                              <p:spTgt spid="15"/>
                                            </p:tgtEl>
                                            <p:attrNameLst>
                                              <p:attrName>ppt_w</p:attrName>
                                            </p:attrNameLst>
                                          </p:cBhvr>
                                          <p:tavLst>
                                            <p:tav tm="0">
                                              <p:val>
                                                <p:fltVal val="0"/>
                                              </p:val>
                                            </p:tav>
                                            <p:tav tm="100000">
                                              <p:val>
                                                <p:strVal val="#ppt_w"/>
                                              </p:val>
                                            </p:tav>
                                          </p:tavLst>
                                        </p:anim>
                                        <p:anim calcmode="lin" valueType="num">
                                          <p:cBhvr>
                                            <p:cTn id="24" dur="100" fill="hold"/>
                                            <p:tgtEl>
                                              <p:spTgt spid="15"/>
                                            </p:tgtEl>
                                            <p:attrNameLst>
                                              <p:attrName>ppt_h</p:attrName>
                                            </p:attrNameLst>
                                          </p:cBhvr>
                                          <p:tavLst>
                                            <p:tav tm="0">
                                              <p:val>
                                                <p:fltVal val="0"/>
                                              </p:val>
                                            </p:tav>
                                            <p:tav tm="100000">
                                              <p:val>
                                                <p:strVal val="#ppt_h"/>
                                              </p:val>
                                            </p:tav>
                                          </p:tavLst>
                                        </p:anim>
                                        <p:animEffect transition="in" filter="fade">
                                          <p:cBhvr>
                                            <p:cTn id="25" dur="100"/>
                                            <p:tgtEl>
                                              <p:spTgt spid="15"/>
                                            </p:tgtEl>
                                          </p:cBhvr>
                                        </p:animEffect>
                                      </p:childTnLst>
                                    </p:cTn>
                                  </p:par>
                                  <p:par>
                                    <p:cTn id="26" presetID="6" presetClass="emph" presetSubtype="0" fill="hold" grpId="1" nodeType="withEffect">
                                      <p:stCondLst>
                                        <p:cond delay="100"/>
                                      </p:stCondLst>
                                      <p:childTnLst>
                                        <p:animScale>
                                          <p:cBhvr>
                                            <p:cTn id="27" dur="100" fill="hold"/>
                                            <p:tgtEl>
                                              <p:spTgt spid="15"/>
                                            </p:tgtEl>
                                          </p:cBhvr>
                                          <p:by x="110000" y="110000"/>
                                        </p:animScale>
                                      </p:childTnLst>
                                    </p:cTn>
                                  </p:par>
                                  <p:par>
                                    <p:cTn id="28" presetID="6" presetClass="emph" presetSubtype="0" fill="hold" grpId="2" nodeType="withEffect">
                                      <p:stCondLst>
                                        <p:cond delay="200"/>
                                      </p:stCondLst>
                                      <p:childTnLst>
                                        <p:animScale>
                                          <p:cBhvr>
                                            <p:cTn id="29" dur="200" fill="hold"/>
                                            <p:tgtEl>
                                              <p:spTgt spid="15"/>
                                            </p:tgtEl>
                                          </p:cBhvr>
                                          <p:by x="90000" y="90000"/>
                                        </p:animScale>
                                      </p:childTnLst>
                                    </p:cTn>
                                  </p:par>
                                  <p:par>
                                    <p:cTn id="30" presetID="6" presetClass="emph" presetSubtype="0" fill="hold" grpId="3" nodeType="withEffect">
                                      <p:stCondLst>
                                        <p:cond delay="400"/>
                                      </p:stCondLst>
                                      <p:childTnLst>
                                        <p:animScale>
                                          <p:cBhvr>
                                            <p:cTn id="31" dur="100" fill="hold"/>
                                            <p:tgtEl>
                                              <p:spTgt spid="15"/>
                                            </p:tgtEl>
                                          </p:cBhvr>
                                          <p:by x="105000" y="105000"/>
                                        </p:animScale>
                                      </p:childTnLst>
                                    </p:cTn>
                                  </p:par>
                                  <p:par>
                                    <p:cTn id="32" presetID="6" presetClass="emph" presetSubtype="0" fill="hold" grpId="4" nodeType="withEffect">
                                      <p:stCondLst>
                                        <p:cond delay="500"/>
                                      </p:stCondLst>
                                      <p:childTnLst>
                                        <p:animScale>
                                          <p:cBhvr>
                                            <p:cTn id="33" dur="200" fill="hold"/>
                                            <p:tgtEl>
                                              <p:spTgt spid="15"/>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100" fill="hold"/>
                                            <p:tgtEl>
                                              <p:spTgt spid="46"/>
                                            </p:tgtEl>
                                            <p:attrNameLst>
                                              <p:attrName>ppt_w</p:attrName>
                                            </p:attrNameLst>
                                          </p:cBhvr>
                                          <p:tavLst>
                                            <p:tav tm="0">
                                              <p:val>
                                                <p:fltVal val="0"/>
                                              </p:val>
                                            </p:tav>
                                            <p:tav tm="100000">
                                              <p:val>
                                                <p:strVal val="#ppt_w"/>
                                              </p:val>
                                            </p:tav>
                                          </p:tavLst>
                                        </p:anim>
                                        <p:anim calcmode="lin" valueType="num">
                                          <p:cBhvr>
                                            <p:cTn id="38" dur="100" fill="hold"/>
                                            <p:tgtEl>
                                              <p:spTgt spid="46"/>
                                            </p:tgtEl>
                                            <p:attrNameLst>
                                              <p:attrName>ppt_h</p:attrName>
                                            </p:attrNameLst>
                                          </p:cBhvr>
                                          <p:tavLst>
                                            <p:tav tm="0">
                                              <p:val>
                                                <p:fltVal val="0"/>
                                              </p:val>
                                            </p:tav>
                                            <p:tav tm="100000">
                                              <p:val>
                                                <p:strVal val="#ppt_h"/>
                                              </p:val>
                                            </p:tav>
                                          </p:tavLst>
                                        </p:anim>
                                        <p:animEffect transition="in" filter="fade">
                                          <p:cBhvr>
                                            <p:cTn id="39" dur="100"/>
                                            <p:tgtEl>
                                              <p:spTgt spid="46"/>
                                            </p:tgtEl>
                                          </p:cBhvr>
                                        </p:animEffect>
                                      </p:childTnLst>
                                    </p:cTn>
                                  </p:par>
                                  <p:par>
                                    <p:cTn id="40" presetID="6" presetClass="emph" presetSubtype="0" fill="hold" grpId="1" nodeType="withEffect">
                                      <p:stCondLst>
                                        <p:cond delay="100"/>
                                      </p:stCondLst>
                                      <p:childTnLst>
                                        <p:animScale>
                                          <p:cBhvr>
                                            <p:cTn id="41" dur="100" fill="hold"/>
                                            <p:tgtEl>
                                              <p:spTgt spid="46"/>
                                            </p:tgtEl>
                                          </p:cBhvr>
                                          <p:by x="110000" y="110000"/>
                                        </p:animScale>
                                      </p:childTnLst>
                                    </p:cTn>
                                  </p:par>
                                  <p:par>
                                    <p:cTn id="42" presetID="6" presetClass="emph" presetSubtype="0" fill="hold" grpId="2" nodeType="withEffect">
                                      <p:stCondLst>
                                        <p:cond delay="200"/>
                                      </p:stCondLst>
                                      <p:childTnLst>
                                        <p:animScale>
                                          <p:cBhvr>
                                            <p:cTn id="43" dur="200" fill="hold"/>
                                            <p:tgtEl>
                                              <p:spTgt spid="46"/>
                                            </p:tgtEl>
                                          </p:cBhvr>
                                          <p:by x="90000" y="90000"/>
                                        </p:animScale>
                                      </p:childTnLst>
                                    </p:cTn>
                                  </p:par>
                                  <p:par>
                                    <p:cTn id="44" presetID="6" presetClass="emph" presetSubtype="0" fill="hold" grpId="3" nodeType="withEffect">
                                      <p:stCondLst>
                                        <p:cond delay="400"/>
                                      </p:stCondLst>
                                      <p:childTnLst>
                                        <p:animScale>
                                          <p:cBhvr>
                                            <p:cTn id="45" dur="100" fill="hold"/>
                                            <p:tgtEl>
                                              <p:spTgt spid="46"/>
                                            </p:tgtEl>
                                          </p:cBhvr>
                                          <p:by x="105000" y="105000"/>
                                        </p:animScale>
                                      </p:childTnLst>
                                    </p:cTn>
                                  </p:par>
                                  <p:par>
                                    <p:cTn id="46" presetID="6" presetClass="emph" presetSubtype="0" fill="hold" grpId="4" nodeType="withEffect">
                                      <p:stCondLst>
                                        <p:cond delay="500"/>
                                      </p:stCondLst>
                                      <p:childTnLst>
                                        <p:animScale>
                                          <p:cBhvr>
                                            <p:cTn id="47" dur="200" fill="hold"/>
                                            <p:tgtEl>
                                              <p:spTgt spid="46"/>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grpId="0" nodeType="withEffect">
                                      <p:stCondLst>
                                        <p:cond delay="75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4900"/>
                                </p:stCondLst>
                                <p:childTnLst>
                                  <p:par>
                                    <p:cTn id="75" presetID="53" presetClass="entr" presetSubtype="16"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Effect transition="in" filter="fade">
                                          <p:cBhvr>
                                            <p:cTn id="89" dur="500"/>
                                            <p:tgtEl>
                                              <p:spTgt spid="50"/>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51"/>
                                            </p:tgtEl>
                                            <p:attrNameLst>
                                              <p:attrName>style.visibility</p:attrName>
                                            </p:attrNameLst>
                                          </p:cBhvr>
                                          <p:to>
                                            <p:strVal val="visible"/>
                                          </p:to>
                                        </p:set>
                                        <p:anim calcmode="lin" valueType="num">
                                          <p:cBhvr>
                                            <p:cTn id="92" dur="500" fill="hold"/>
                                            <p:tgtEl>
                                              <p:spTgt spid="51"/>
                                            </p:tgtEl>
                                            <p:attrNameLst>
                                              <p:attrName>ppt_w</p:attrName>
                                            </p:attrNameLst>
                                          </p:cBhvr>
                                          <p:tavLst>
                                            <p:tav tm="0">
                                              <p:val>
                                                <p:fltVal val="0"/>
                                              </p:val>
                                            </p:tav>
                                            <p:tav tm="100000">
                                              <p:val>
                                                <p:strVal val="#ppt_w"/>
                                              </p:val>
                                            </p:tav>
                                          </p:tavLst>
                                        </p:anim>
                                        <p:anim calcmode="lin" valueType="num">
                                          <p:cBhvr>
                                            <p:cTn id="93" dur="500" fill="hold"/>
                                            <p:tgtEl>
                                              <p:spTgt spid="51"/>
                                            </p:tgtEl>
                                            <p:attrNameLst>
                                              <p:attrName>ppt_h</p:attrName>
                                            </p:attrNameLst>
                                          </p:cBhvr>
                                          <p:tavLst>
                                            <p:tav tm="0">
                                              <p:val>
                                                <p:fltVal val="0"/>
                                              </p:val>
                                            </p:tav>
                                            <p:tav tm="100000">
                                              <p:val>
                                                <p:strVal val="#ppt_h"/>
                                              </p:val>
                                            </p:tav>
                                          </p:tavLst>
                                        </p:anim>
                                        <p:animEffect transition="in" filter="fade">
                                          <p:cBhvr>
                                            <p:cTn id="94" dur="500"/>
                                            <p:tgtEl>
                                              <p:spTgt spid="51"/>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52"/>
                                            </p:tgtEl>
                                            <p:attrNameLst>
                                              <p:attrName>style.visibility</p:attrName>
                                            </p:attrNameLst>
                                          </p:cBhvr>
                                          <p:to>
                                            <p:strVal val="visible"/>
                                          </p:to>
                                        </p:set>
                                        <p:anim calcmode="lin" valueType="num">
                                          <p:cBhvr>
                                            <p:cTn id="97" dur="500" fill="hold"/>
                                            <p:tgtEl>
                                              <p:spTgt spid="52"/>
                                            </p:tgtEl>
                                            <p:attrNameLst>
                                              <p:attrName>ppt_w</p:attrName>
                                            </p:attrNameLst>
                                          </p:cBhvr>
                                          <p:tavLst>
                                            <p:tav tm="0">
                                              <p:val>
                                                <p:fltVal val="0"/>
                                              </p:val>
                                            </p:tav>
                                            <p:tav tm="100000">
                                              <p:val>
                                                <p:strVal val="#ppt_w"/>
                                              </p:val>
                                            </p:tav>
                                          </p:tavLst>
                                        </p:anim>
                                        <p:anim calcmode="lin" valueType="num">
                                          <p:cBhvr>
                                            <p:cTn id="98" dur="500" fill="hold"/>
                                            <p:tgtEl>
                                              <p:spTgt spid="52"/>
                                            </p:tgtEl>
                                            <p:attrNameLst>
                                              <p:attrName>ppt_h</p:attrName>
                                            </p:attrNameLst>
                                          </p:cBhvr>
                                          <p:tavLst>
                                            <p:tav tm="0">
                                              <p:val>
                                                <p:fltVal val="0"/>
                                              </p:val>
                                            </p:tav>
                                            <p:tav tm="100000">
                                              <p:val>
                                                <p:strVal val="#ppt_h"/>
                                              </p:val>
                                            </p:tav>
                                          </p:tavLst>
                                        </p:anim>
                                        <p:animEffect transition="in" filter="fade">
                                          <p:cBhvr>
                                            <p:cTn id="99" dur="500"/>
                                            <p:tgtEl>
                                              <p:spTgt spid="52"/>
                                            </p:tgtEl>
                                          </p:cBhvr>
                                        </p:animEffect>
                                      </p:childTnLst>
                                    </p:cTn>
                                  </p:par>
                                </p:childTnLst>
                              </p:cTn>
                            </p:par>
                            <p:par>
                              <p:cTn id="100" fill="hold">
                                <p:stCondLst>
                                  <p:cond delay="6400"/>
                                </p:stCondLst>
                                <p:childTnLst>
                                  <p:par>
                                    <p:cTn id="101" presetID="12" presetClass="entr" presetSubtype="8" fill="hold" grpId="0"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p:tgtEl>
                                              <p:spTgt spid="16"/>
                                            </p:tgtEl>
                                            <p:attrNameLst>
                                              <p:attrName>ppt_x</p:attrName>
                                            </p:attrNameLst>
                                          </p:cBhvr>
                                          <p:tavLst>
                                            <p:tav tm="0">
                                              <p:val>
                                                <p:strVal val="#ppt_x-#ppt_w*1.125000"/>
                                              </p:val>
                                            </p:tav>
                                            <p:tav tm="100000">
                                              <p:val>
                                                <p:strVal val="#ppt_x"/>
                                              </p:val>
                                            </p:tav>
                                          </p:tavLst>
                                        </p:anim>
                                        <p:animEffect transition="in" filter="wipe(right)">
                                          <p:cBhvr>
                                            <p:cTn id="104" dur="500"/>
                                            <p:tgtEl>
                                              <p:spTgt spid="16"/>
                                            </p:tgtEl>
                                          </p:cBhvr>
                                        </p:animEffect>
                                      </p:childTnLst>
                                    </p:cTn>
                                  </p:par>
                                  <p:par>
                                    <p:cTn id="105" presetID="12" presetClass="entr" presetSubtype="2"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p:tgtEl>
                                              <p:spTgt spid="47"/>
                                            </p:tgtEl>
                                            <p:attrNameLst>
                                              <p:attrName>ppt_x</p:attrName>
                                            </p:attrNameLst>
                                          </p:cBhvr>
                                          <p:tavLst>
                                            <p:tav tm="0">
                                              <p:val>
                                                <p:strVal val="#ppt_x+#ppt_w*1.125000"/>
                                              </p:val>
                                            </p:tav>
                                            <p:tav tm="100000">
                                              <p:val>
                                                <p:strVal val="#ppt_x"/>
                                              </p:val>
                                            </p:tav>
                                          </p:tavLst>
                                        </p:anim>
                                        <p:animEffect transition="in" filter="wipe(left)">
                                          <p:cBhvr>
                                            <p:cTn id="108" dur="500"/>
                                            <p:tgtEl>
                                              <p:spTgt spid="47"/>
                                            </p:tgtEl>
                                          </p:cBhvr>
                                        </p:animEffect>
                                      </p:childTnLst>
                                    </p:cTn>
                                  </p:par>
                                  <p:par>
                                    <p:cTn id="109" presetID="12" presetClass="entr" presetSubtype="8" fill="hold" grpId="0" nodeType="withEffect">
                                      <p:stCondLst>
                                        <p:cond delay="250"/>
                                      </p:stCondLst>
                                      <p:childTnLst>
                                        <p:set>
                                          <p:cBhvr>
                                            <p:cTn id="110" dur="1" fill="hold">
                                              <p:stCondLst>
                                                <p:cond delay="0"/>
                                              </p:stCondLst>
                                            </p:cTn>
                                            <p:tgtEl>
                                              <p:spTgt spid="14"/>
                                            </p:tgtEl>
                                            <p:attrNameLst>
                                              <p:attrName>style.visibility</p:attrName>
                                            </p:attrNameLst>
                                          </p:cBhvr>
                                          <p:to>
                                            <p:strVal val="visible"/>
                                          </p:to>
                                        </p:set>
                                        <p:anim calcmode="lin" valueType="num">
                                          <p:cBhvr additive="base">
                                            <p:cTn id="111" dur="500"/>
                                            <p:tgtEl>
                                              <p:spTgt spid="14"/>
                                            </p:tgtEl>
                                            <p:attrNameLst>
                                              <p:attrName>ppt_x</p:attrName>
                                            </p:attrNameLst>
                                          </p:cBhvr>
                                          <p:tavLst>
                                            <p:tav tm="0">
                                              <p:val>
                                                <p:strVal val="#ppt_x-#ppt_w*1.125000"/>
                                              </p:val>
                                            </p:tav>
                                            <p:tav tm="100000">
                                              <p:val>
                                                <p:strVal val="#ppt_x"/>
                                              </p:val>
                                            </p:tav>
                                          </p:tavLst>
                                        </p:anim>
                                        <p:animEffect transition="in" filter="wipe(right)">
                                          <p:cBhvr>
                                            <p:cTn id="112" dur="500"/>
                                            <p:tgtEl>
                                              <p:spTgt spid="14"/>
                                            </p:tgtEl>
                                          </p:cBhvr>
                                        </p:animEffect>
                                      </p:childTnLst>
                                    </p:cTn>
                                  </p:par>
                                  <p:par>
                                    <p:cTn id="113" presetID="12" presetClass="entr" presetSubtype="2" fill="hold" grpId="0" nodeType="withEffect">
                                      <p:stCondLst>
                                        <p:cond delay="25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p:tgtEl>
                                              <p:spTgt spid="45"/>
                                            </p:tgtEl>
                                            <p:attrNameLst>
                                              <p:attrName>ppt_x</p:attrName>
                                            </p:attrNameLst>
                                          </p:cBhvr>
                                          <p:tavLst>
                                            <p:tav tm="0">
                                              <p:val>
                                                <p:strVal val="#ppt_x+#ppt_w*1.125000"/>
                                              </p:val>
                                            </p:tav>
                                            <p:tav tm="100000">
                                              <p:val>
                                                <p:strVal val="#ppt_x"/>
                                              </p:val>
                                            </p:tav>
                                          </p:tavLst>
                                        </p:anim>
                                        <p:animEffect transition="in" filter="wipe(left)">
                                          <p:cBhvr>
                                            <p:cTn id="116" dur="500"/>
                                            <p:tgtEl>
                                              <p:spTgt spid="45"/>
                                            </p:tgtEl>
                                          </p:cBhvr>
                                        </p:animEffect>
                                      </p:childTnLst>
                                    </p:cTn>
                                  </p:par>
                                  <p:par>
                                    <p:cTn id="117" presetID="12" presetClass="entr" presetSubtype="8" fill="hold" grpId="0" nodeType="withEffect">
                                      <p:stCondLst>
                                        <p:cond delay="500"/>
                                      </p:stCondLst>
                                      <p:childTnLst>
                                        <p:set>
                                          <p:cBhvr>
                                            <p:cTn id="118" dur="1" fill="hold">
                                              <p:stCondLst>
                                                <p:cond delay="0"/>
                                              </p:stCondLst>
                                            </p:cTn>
                                            <p:tgtEl>
                                              <p:spTgt spid="13"/>
                                            </p:tgtEl>
                                            <p:attrNameLst>
                                              <p:attrName>style.visibility</p:attrName>
                                            </p:attrNameLst>
                                          </p:cBhvr>
                                          <p:to>
                                            <p:strVal val="visible"/>
                                          </p:to>
                                        </p:set>
                                        <p:anim calcmode="lin" valueType="num">
                                          <p:cBhvr additive="base">
                                            <p:cTn id="119" dur="500"/>
                                            <p:tgtEl>
                                              <p:spTgt spid="13"/>
                                            </p:tgtEl>
                                            <p:attrNameLst>
                                              <p:attrName>ppt_x</p:attrName>
                                            </p:attrNameLst>
                                          </p:cBhvr>
                                          <p:tavLst>
                                            <p:tav tm="0">
                                              <p:val>
                                                <p:strVal val="#ppt_x-#ppt_w*1.125000"/>
                                              </p:val>
                                            </p:tav>
                                            <p:tav tm="100000">
                                              <p:val>
                                                <p:strVal val="#ppt_x"/>
                                              </p:val>
                                            </p:tav>
                                          </p:tavLst>
                                        </p:anim>
                                        <p:animEffect transition="in" filter="wipe(right)">
                                          <p:cBhvr>
                                            <p:cTn id="120" dur="500"/>
                                            <p:tgtEl>
                                              <p:spTgt spid="13"/>
                                            </p:tgtEl>
                                          </p:cBhvr>
                                        </p:animEffect>
                                      </p:childTnLst>
                                    </p:cTn>
                                  </p:par>
                                  <p:par>
                                    <p:cTn id="121" presetID="12" presetClass="entr" presetSubtype="2" fill="hold" grpId="0" nodeType="withEffect">
                                      <p:stCondLst>
                                        <p:cond delay="500"/>
                                      </p:stCondLst>
                                      <p:childTnLst>
                                        <p:set>
                                          <p:cBhvr>
                                            <p:cTn id="122" dur="1" fill="hold">
                                              <p:stCondLst>
                                                <p:cond delay="0"/>
                                              </p:stCondLst>
                                            </p:cTn>
                                            <p:tgtEl>
                                              <p:spTgt spid="44"/>
                                            </p:tgtEl>
                                            <p:attrNameLst>
                                              <p:attrName>style.visibility</p:attrName>
                                            </p:attrNameLst>
                                          </p:cBhvr>
                                          <p:to>
                                            <p:strVal val="visible"/>
                                          </p:to>
                                        </p:set>
                                        <p:anim calcmode="lin" valueType="num">
                                          <p:cBhvr additive="base">
                                            <p:cTn id="123" dur="500"/>
                                            <p:tgtEl>
                                              <p:spTgt spid="44"/>
                                            </p:tgtEl>
                                            <p:attrNameLst>
                                              <p:attrName>ppt_x</p:attrName>
                                            </p:attrNameLst>
                                          </p:cBhvr>
                                          <p:tavLst>
                                            <p:tav tm="0">
                                              <p:val>
                                                <p:strVal val="#ppt_x+#ppt_w*1.125000"/>
                                              </p:val>
                                            </p:tav>
                                            <p:tav tm="100000">
                                              <p:val>
                                                <p:strVal val="#ppt_x"/>
                                              </p:val>
                                            </p:tav>
                                          </p:tavLst>
                                        </p:anim>
                                        <p:animEffect transition="in" filter="wipe(left)">
                                          <p:cBhvr>
                                            <p:cTn id="124" dur="500"/>
                                            <p:tgtEl>
                                              <p:spTgt spid="44"/>
                                            </p:tgtEl>
                                          </p:cBhvr>
                                        </p:animEffect>
                                      </p:childTnLst>
                                    </p:cTn>
                                  </p:par>
                                  <p:par>
                                    <p:cTn id="125" presetID="12" presetClass="entr" presetSubtype="8" fill="hold" grpId="0" nodeType="withEffect">
                                      <p:stCondLst>
                                        <p:cond delay="750"/>
                                      </p:stCondLst>
                                      <p:childTnLst>
                                        <p:set>
                                          <p:cBhvr>
                                            <p:cTn id="126" dur="1" fill="hold">
                                              <p:stCondLst>
                                                <p:cond delay="0"/>
                                              </p:stCondLst>
                                            </p:cTn>
                                            <p:tgtEl>
                                              <p:spTgt spid="12"/>
                                            </p:tgtEl>
                                            <p:attrNameLst>
                                              <p:attrName>style.visibility</p:attrName>
                                            </p:attrNameLst>
                                          </p:cBhvr>
                                          <p:to>
                                            <p:strVal val="visible"/>
                                          </p:to>
                                        </p:set>
                                        <p:anim calcmode="lin" valueType="num">
                                          <p:cBhvr additive="base">
                                            <p:cTn id="127" dur="500"/>
                                            <p:tgtEl>
                                              <p:spTgt spid="12"/>
                                            </p:tgtEl>
                                            <p:attrNameLst>
                                              <p:attrName>ppt_x</p:attrName>
                                            </p:attrNameLst>
                                          </p:cBhvr>
                                          <p:tavLst>
                                            <p:tav tm="0">
                                              <p:val>
                                                <p:strVal val="#ppt_x-#ppt_w*1.125000"/>
                                              </p:val>
                                            </p:tav>
                                            <p:tav tm="100000">
                                              <p:val>
                                                <p:strVal val="#ppt_x"/>
                                              </p:val>
                                            </p:tav>
                                          </p:tavLst>
                                        </p:anim>
                                        <p:animEffect transition="in" filter="wipe(right)">
                                          <p:cBhvr>
                                            <p:cTn id="128" dur="500"/>
                                            <p:tgtEl>
                                              <p:spTgt spid="12"/>
                                            </p:tgtEl>
                                          </p:cBhvr>
                                        </p:animEffect>
                                      </p:childTnLst>
                                    </p:cTn>
                                  </p:par>
                                  <p:par>
                                    <p:cTn id="129" presetID="12" presetClass="entr" presetSubtype="2" fill="hold" grpId="0" nodeType="withEffect">
                                      <p:stCondLst>
                                        <p:cond delay="750"/>
                                      </p:stCondLst>
                                      <p:childTnLst>
                                        <p:set>
                                          <p:cBhvr>
                                            <p:cTn id="130" dur="1" fill="hold">
                                              <p:stCondLst>
                                                <p:cond delay="0"/>
                                              </p:stCondLst>
                                            </p:cTn>
                                            <p:tgtEl>
                                              <p:spTgt spid="43"/>
                                            </p:tgtEl>
                                            <p:attrNameLst>
                                              <p:attrName>style.visibility</p:attrName>
                                            </p:attrNameLst>
                                          </p:cBhvr>
                                          <p:to>
                                            <p:strVal val="visible"/>
                                          </p:to>
                                        </p:set>
                                        <p:anim calcmode="lin" valueType="num">
                                          <p:cBhvr additive="base">
                                            <p:cTn id="131" dur="500"/>
                                            <p:tgtEl>
                                              <p:spTgt spid="43"/>
                                            </p:tgtEl>
                                            <p:attrNameLst>
                                              <p:attrName>ppt_x</p:attrName>
                                            </p:attrNameLst>
                                          </p:cBhvr>
                                          <p:tavLst>
                                            <p:tav tm="0">
                                              <p:val>
                                                <p:strVal val="#ppt_x+#ppt_w*1.125000"/>
                                              </p:val>
                                            </p:tav>
                                            <p:tav tm="100000">
                                              <p:val>
                                                <p:strVal val="#ppt_x"/>
                                              </p:val>
                                            </p:tav>
                                          </p:tavLst>
                                        </p:anim>
                                        <p:animEffect transition="in" filter="wipe(left)">
                                          <p:cBhvr>
                                            <p:cTn id="132" dur="500"/>
                                            <p:tgtEl>
                                              <p:spTgt spid="43"/>
                                            </p:tgtEl>
                                          </p:cBhvr>
                                        </p:animEffect>
                                      </p:childTnLst>
                                    </p:cTn>
                                  </p:par>
                                </p:childTnLst>
                              </p:cTn>
                            </p:par>
                            <p:par>
                              <p:cTn id="133" fill="hold">
                                <p:stCondLst>
                                  <p:cond delay="7650"/>
                                </p:stCondLst>
                                <p:childTnLst>
                                  <p:par>
                                    <p:cTn id="134" presetID="14" presetClass="entr" presetSubtype="10" fill="hold" nodeType="afterEffect">
                                      <p:stCondLst>
                                        <p:cond delay="0"/>
                                      </p:stCondLst>
                                      <p:childTnLst>
                                        <p:set>
                                          <p:cBhvr>
                                            <p:cTn id="135" dur="1" fill="hold">
                                              <p:stCondLst>
                                                <p:cond delay="0"/>
                                              </p:stCondLst>
                                            </p:cTn>
                                            <p:tgtEl>
                                              <p:spTgt spid="22"/>
                                            </p:tgtEl>
                                            <p:attrNameLst>
                                              <p:attrName>style.visibility</p:attrName>
                                            </p:attrNameLst>
                                          </p:cBhvr>
                                          <p:to>
                                            <p:strVal val="visible"/>
                                          </p:to>
                                        </p:set>
                                        <p:animEffect transition="in" filter="randombar(horizontal)">
                                          <p:cBhvr>
                                            <p:cTn id="136" dur="500"/>
                                            <p:tgtEl>
                                              <p:spTgt spid="22"/>
                                            </p:tgtEl>
                                          </p:cBhvr>
                                        </p:animEffect>
                                      </p:childTnLst>
                                    </p:cTn>
                                  </p:par>
                                  <p:par>
                                    <p:cTn id="137" presetID="14" presetClass="entr" presetSubtype="10" fill="hold" nodeType="with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randombar(horizontal)">
                                          <p:cBhvr>
                                            <p:cTn id="139" dur="500"/>
                                            <p:tgtEl>
                                              <p:spTgt spid="28"/>
                                            </p:tgtEl>
                                          </p:cBhvr>
                                        </p:animEffect>
                                      </p:childTnLst>
                                    </p:cTn>
                                  </p:par>
                                  <p:par>
                                    <p:cTn id="140" presetID="14" presetClass="entr" presetSubtype="10" fill="hold"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randombar(horizontal)">
                                          <p:cBhvr>
                                            <p:cTn id="142" dur="500"/>
                                            <p:tgtEl>
                                              <p:spTgt spid="25"/>
                                            </p:tgtEl>
                                          </p:cBhvr>
                                        </p:animEffect>
                                      </p:childTnLst>
                                    </p:cTn>
                                  </p:par>
                                  <p:par>
                                    <p:cTn id="143" presetID="14" presetClass="entr" presetSubtype="10" fill="hold" nodeType="with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randombar(horizontal)">
                                          <p:cBhvr>
                                            <p:cTn id="145" dur="500"/>
                                            <p:tgtEl>
                                              <p:spTgt spid="35"/>
                                            </p:tgtEl>
                                          </p:cBhvr>
                                        </p:animEffect>
                                      </p:childTnLst>
                                    </p:cTn>
                                  </p:par>
                                  <p:par>
                                    <p:cTn id="146" presetID="14" presetClass="entr" presetSubtype="10" fill="hold" nodeType="with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randombar(horizontal)">
                                          <p:cBhvr>
                                            <p:cTn id="148" dur="500"/>
                                            <p:tgtEl>
                                              <p:spTgt spid="53"/>
                                            </p:tgtEl>
                                          </p:cBhvr>
                                        </p:animEffect>
                                      </p:childTnLst>
                                    </p:cTn>
                                  </p:par>
                                  <p:par>
                                    <p:cTn id="149" presetID="14" presetClass="entr" presetSubtype="10" fill="hold" nodeType="withEffect">
                                      <p:stCondLst>
                                        <p:cond delay="0"/>
                                      </p:stCondLst>
                                      <p:childTnLst>
                                        <p:set>
                                          <p:cBhvr>
                                            <p:cTn id="150" dur="1" fill="hold">
                                              <p:stCondLst>
                                                <p:cond delay="0"/>
                                              </p:stCondLst>
                                            </p:cTn>
                                            <p:tgtEl>
                                              <p:spTgt spid="64"/>
                                            </p:tgtEl>
                                            <p:attrNameLst>
                                              <p:attrName>style.visibility</p:attrName>
                                            </p:attrNameLst>
                                          </p:cBhvr>
                                          <p:to>
                                            <p:strVal val="visible"/>
                                          </p:to>
                                        </p:set>
                                        <p:animEffect transition="in" filter="randombar(horizontal)">
                                          <p:cBhvr>
                                            <p:cTn id="151" dur="500"/>
                                            <p:tgtEl>
                                              <p:spTgt spid="64"/>
                                            </p:tgtEl>
                                          </p:cBhvr>
                                        </p:animEffect>
                                      </p:childTnLst>
                                    </p:cTn>
                                  </p:par>
                                  <p:par>
                                    <p:cTn id="152" presetID="14" presetClass="entr" presetSubtype="10" fill="hold" nodeType="withEffect">
                                      <p:stCondLst>
                                        <p:cond delay="0"/>
                                      </p:stCondLst>
                                      <p:childTnLst>
                                        <p:set>
                                          <p:cBhvr>
                                            <p:cTn id="153" dur="1" fill="hold">
                                              <p:stCondLst>
                                                <p:cond delay="0"/>
                                              </p:stCondLst>
                                            </p:cTn>
                                            <p:tgtEl>
                                              <p:spTgt spid="56"/>
                                            </p:tgtEl>
                                            <p:attrNameLst>
                                              <p:attrName>style.visibility</p:attrName>
                                            </p:attrNameLst>
                                          </p:cBhvr>
                                          <p:to>
                                            <p:strVal val="visible"/>
                                          </p:to>
                                        </p:set>
                                        <p:animEffect transition="in" filter="randombar(horizontal)">
                                          <p:cBhvr>
                                            <p:cTn id="154" dur="500"/>
                                            <p:tgtEl>
                                              <p:spTgt spid="56"/>
                                            </p:tgtEl>
                                          </p:cBhvr>
                                        </p:animEffect>
                                      </p:childTnLst>
                                    </p:cTn>
                                  </p:par>
                                  <p:par>
                                    <p:cTn id="155" presetID="14" presetClass="entr" presetSubtype="10" fill="hold" nodeType="withEffect">
                                      <p:stCondLst>
                                        <p:cond delay="0"/>
                                      </p:stCondLst>
                                      <p:childTnLst>
                                        <p:set>
                                          <p:cBhvr>
                                            <p:cTn id="156" dur="1" fill="hold">
                                              <p:stCondLst>
                                                <p:cond delay="0"/>
                                              </p:stCondLst>
                                            </p:cTn>
                                            <p:tgtEl>
                                              <p:spTgt spid="59"/>
                                            </p:tgtEl>
                                            <p:attrNameLst>
                                              <p:attrName>style.visibility</p:attrName>
                                            </p:attrNameLst>
                                          </p:cBhvr>
                                          <p:to>
                                            <p:strVal val="visible"/>
                                          </p:to>
                                        </p:set>
                                        <p:animEffect transition="in" filter="randombar(horizontal)">
                                          <p:cBhvr>
                                            <p:cTn id="15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14" grpId="0" animBg="1"/>
          <p:bldP spid="15" grpId="0" animBg="1"/>
          <p:bldP spid="15" grpId="1" animBg="1"/>
          <p:bldP spid="15" grpId="2" animBg="1"/>
          <p:bldP spid="15" grpId="3" animBg="1"/>
          <p:bldP spid="15" grpId="4" animBg="1"/>
          <p:bldP spid="16" grpId="0" animBg="1"/>
          <p:bldP spid="17" grpId="0" animBg="1"/>
          <p:bldP spid="18" grpId="0" animBg="1"/>
          <p:bldP spid="19" grpId="0" animBg="1"/>
          <p:bldP spid="20" grpId="0"/>
          <p:bldP spid="21" grpId="0"/>
          <p:bldP spid="43" grpId="0" animBg="1"/>
          <p:bldP spid="44" grpId="0" animBg="1"/>
          <p:bldP spid="45" grpId="0" animBg="1"/>
          <p:bldP spid="46" grpId="0" animBg="1"/>
          <p:bldP spid="46" grpId="1" animBg="1"/>
          <p:bldP spid="46" grpId="2" animBg="1"/>
          <p:bldP spid="46" grpId="3" animBg="1"/>
          <p:bldP spid="46" grpId="4" animBg="1"/>
          <p:bldP spid="47" grpId="0" animBg="1"/>
          <p:bldP spid="48" grpId="0" animBg="1"/>
          <p:bldP spid="49" grpId="0" animBg="1"/>
          <p:bldP spid="50" grpId="0" animBg="1"/>
          <p:bldP spid="51" grpId="0"/>
          <p:bldP spid="5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53" presetClass="entr" presetSubtype="16" fill="hold" grpId="0" nodeType="afterEffect">
                                      <p:stCondLst>
                                        <p:cond delay="0"/>
                                      </p:stCondLst>
                                      <p:childTnLst>
                                        <p:set>
                                          <p:cBhvr>
                                            <p:cTn id="22" dur="1" fill="hold">
                                              <p:stCondLst>
                                                <p:cond delay="0"/>
                                              </p:stCondLst>
                                            </p:cTn>
                                            <p:tgtEl>
                                              <p:spTgt spid="15"/>
                                            </p:tgtEl>
                                            <p:attrNameLst>
                                              <p:attrName>style.visibility</p:attrName>
                                            </p:attrNameLst>
                                          </p:cBhvr>
                                          <p:to>
                                            <p:strVal val="visible"/>
                                          </p:to>
                                        </p:set>
                                        <p:anim calcmode="lin" valueType="num">
                                          <p:cBhvr>
                                            <p:cTn id="23" dur="100" fill="hold"/>
                                            <p:tgtEl>
                                              <p:spTgt spid="15"/>
                                            </p:tgtEl>
                                            <p:attrNameLst>
                                              <p:attrName>ppt_w</p:attrName>
                                            </p:attrNameLst>
                                          </p:cBhvr>
                                          <p:tavLst>
                                            <p:tav tm="0">
                                              <p:val>
                                                <p:fltVal val="0"/>
                                              </p:val>
                                            </p:tav>
                                            <p:tav tm="100000">
                                              <p:val>
                                                <p:strVal val="#ppt_w"/>
                                              </p:val>
                                            </p:tav>
                                          </p:tavLst>
                                        </p:anim>
                                        <p:anim calcmode="lin" valueType="num">
                                          <p:cBhvr>
                                            <p:cTn id="24" dur="100" fill="hold"/>
                                            <p:tgtEl>
                                              <p:spTgt spid="15"/>
                                            </p:tgtEl>
                                            <p:attrNameLst>
                                              <p:attrName>ppt_h</p:attrName>
                                            </p:attrNameLst>
                                          </p:cBhvr>
                                          <p:tavLst>
                                            <p:tav tm="0">
                                              <p:val>
                                                <p:fltVal val="0"/>
                                              </p:val>
                                            </p:tav>
                                            <p:tav tm="100000">
                                              <p:val>
                                                <p:strVal val="#ppt_h"/>
                                              </p:val>
                                            </p:tav>
                                          </p:tavLst>
                                        </p:anim>
                                        <p:animEffect transition="in" filter="fade">
                                          <p:cBhvr>
                                            <p:cTn id="25" dur="100"/>
                                            <p:tgtEl>
                                              <p:spTgt spid="15"/>
                                            </p:tgtEl>
                                          </p:cBhvr>
                                        </p:animEffect>
                                      </p:childTnLst>
                                    </p:cTn>
                                  </p:par>
                                  <p:par>
                                    <p:cTn id="26" presetID="6" presetClass="emph" presetSubtype="0" fill="hold" grpId="1" nodeType="withEffect">
                                      <p:stCondLst>
                                        <p:cond delay="100"/>
                                      </p:stCondLst>
                                      <p:childTnLst>
                                        <p:animScale>
                                          <p:cBhvr>
                                            <p:cTn id="27" dur="100" fill="hold"/>
                                            <p:tgtEl>
                                              <p:spTgt spid="15"/>
                                            </p:tgtEl>
                                          </p:cBhvr>
                                          <p:by x="110000" y="110000"/>
                                        </p:animScale>
                                      </p:childTnLst>
                                    </p:cTn>
                                  </p:par>
                                  <p:par>
                                    <p:cTn id="28" presetID="6" presetClass="emph" presetSubtype="0" fill="hold" grpId="2" nodeType="withEffect">
                                      <p:stCondLst>
                                        <p:cond delay="200"/>
                                      </p:stCondLst>
                                      <p:childTnLst>
                                        <p:animScale>
                                          <p:cBhvr>
                                            <p:cTn id="29" dur="200" fill="hold"/>
                                            <p:tgtEl>
                                              <p:spTgt spid="15"/>
                                            </p:tgtEl>
                                          </p:cBhvr>
                                          <p:by x="90000" y="90000"/>
                                        </p:animScale>
                                      </p:childTnLst>
                                    </p:cTn>
                                  </p:par>
                                  <p:par>
                                    <p:cTn id="30" presetID="6" presetClass="emph" presetSubtype="0" fill="hold" grpId="3" nodeType="withEffect">
                                      <p:stCondLst>
                                        <p:cond delay="400"/>
                                      </p:stCondLst>
                                      <p:childTnLst>
                                        <p:animScale>
                                          <p:cBhvr>
                                            <p:cTn id="31" dur="100" fill="hold"/>
                                            <p:tgtEl>
                                              <p:spTgt spid="15"/>
                                            </p:tgtEl>
                                          </p:cBhvr>
                                          <p:by x="105000" y="105000"/>
                                        </p:animScale>
                                      </p:childTnLst>
                                    </p:cTn>
                                  </p:par>
                                  <p:par>
                                    <p:cTn id="32" presetID="6" presetClass="emph" presetSubtype="0" fill="hold" grpId="4" nodeType="withEffect">
                                      <p:stCondLst>
                                        <p:cond delay="500"/>
                                      </p:stCondLst>
                                      <p:childTnLst>
                                        <p:animScale>
                                          <p:cBhvr>
                                            <p:cTn id="33" dur="200" fill="hold"/>
                                            <p:tgtEl>
                                              <p:spTgt spid="15"/>
                                            </p:tgtEl>
                                          </p:cBhvr>
                                          <p:by x="95000" y="95000"/>
                                        </p:animScale>
                                      </p:childTnLst>
                                    </p:cTn>
                                  </p:par>
                                </p:childTnLst>
                              </p:cTn>
                            </p:par>
                            <p:par>
                              <p:cTn id="34" fill="hold">
                                <p:stCondLst>
                                  <p:cond delay="2700"/>
                                </p:stCondLst>
                                <p:childTnLst>
                                  <p:par>
                                    <p:cTn id="35" presetID="53" presetClass="entr" presetSubtype="16"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p:cTn id="37" dur="100" fill="hold"/>
                                            <p:tgtEl>
                                              <p:spTgt spid="46"/>
                                            </p:tgtEl>
                                            <p:attrNameLst>
                                              <p:attrName>ppt_w</p:attrName>
                                            </p:attrNameLst>
                                          </p:cBhvr>
                                          <p:tavLst>
                                            <p:tav tm="0">
                                              <p:val>
                                                <p:fltVal val="0"/>
                                              </p:val>
                                            </p:tav>
                                            <p:tav tm="100000">
                                              <p:val>
                                                <p:strVal val="#ppt_w"/>
                                              </p:val>
                                            </p:tav>
                                          </p:tavLst>
                                        </p:anim>
                                        <p:anim calcmode="lin" valueType="num">
                                          <p:cBhvr>
                                            <p:cTn id="38" dur="100" fill="hold"/>
                                            <p:tgtEl>
                                              <p:spTgt spid="46"/>
                                            </p:tgtEl>
                                            <p:attrNameLst>
                                              <p:attrName>ppt_h</p:attrName>
                                            </p:attrNameLst>
                                          </p:cBhvr>
                                          <p:tavLst>
                                            <p:tav tm="0">
                                              <p:val>
                                                <p:fltVal val="0"/>
                                              </p:val>
                                            </p:tav>
                                            <p:tav tm="100000">
                                              <p:val>
                                                <p:strVal val="#ppt_h"/>
                                              </p:val>
                                            </p:tav>
                                          </p:tavLst>
                                        </p:anim>
                                        <p:animEffect transition="in" filter="fade">
                                          <p:cBhvr>
                                            <p:cTn id="39" dur="100"/>
                                            <p:tgtEl>
                                              <p:spTgt spid="46"/>
                                            </p:tgtEl>
                                          </p:cBhvr>
                                        </p:animEffect>
                                      </p:childTnLst>
                                    </p:cTn>
                                  </p:par>
                                  <p:par>
                                    <p:cTn id="40" presetID="6" presetClass="emph" presetSubtype="0" fill="hold" grpId="1" nodeType="withEffect">
                                      <p:stCondLst>
                                        <p:cond delay="100"/>
                                      </p:stCondLst>
                                      <p:childTnLst>
                                        <p:animScale>
                                          <p:cBhvr>
                                            <p:cTn id="41" dur="100" fill="hold"/>
                                            <p:tgtEl>
                                              <p:spTgt spid="46"/>
                                            </p:tgtEl>
                                          </p:cBhvr>
                                          <p:by x="110000" y="110000"/>
                                        </p:animScale>
                                      </p:childTnLst>
                                    </p:cTn>
                                  </p:par>
                                  <p:par>
                                    <p:cTn id="42" presetID="6" presetClass="emph" presetSubtype="0" fill="hold" grpId="2" nodeType="withEffect">
                                      <p:stCondLst>
                                        <p:cond delay="200"/>
                                      </p:stCondLst>
                                      <p:childTnLst>
                                        <p:animScale>
                                          <p:cBhvr>
                                            <p:cTn id="43" dur="200" fill="hold"/>
                                            <p:tgtEl>
                                              <p:spTgt spid="46"/>
                                            </p:tgtEl>
                                          </p:cBhvr>
                                          <p:by x="90000" y="90000"/>
                                        </p:animScale>
                                      </p:childTnLst>
                                    </p:cTn>
                                  </p:par>
                                  <p:par>
                                    <p:cTn id="44" presetID="6" presetClass="emph" presetSubtype="0" fill="hold" grpId="3" nodeType="withEffect">
                                      <p:stCondLst>
                                        <p:cond delay="400"/>
                                      </p:stCondLst>
                                      <p:childTnLst>
                                        <p:animScale>
                                          <p:cBhvr>
                                            <p:cTn id="45" dur="100" fill="hold"/>
                                            <p:tgtEl>
                                              <p:spTgt spid="46"/>
                                            </p:tgtEl>
                                          </p:cBhvr>
                                          <p:by x="105000" y="105000"/>
                                        </p:animScale>
                                      </p:childTnLst>
                                    </p:cTn>
                                  </p:par>
                                  <p:par>
                                    <p:cTn id="46" presetID="6" presetClass="emph" presetSubtype="0" fill="hold" grpId="4" nodeType="withEffect">
                                      <p:stCondLst>
                                        <p:cond delay="500"/>
                                      </p:stCondLst>
                                      <p:childTnLst>
                                        <p:animScale>
                                          <p:cBhvr>
                                            <p:cTn id="47" dur="200" fill="hold"/>
                                            <p:tgtEl>
                                              <p:spTgt spid="46"/>
                                            </p:tgtEl>
                                          </p:cBhvr>
                                          <p:by x="95000" y="95000"/>
                                        </p:animScale>
                                      </p:childTnLst>
                                    </p:cTn>
                                  </p:par>
                                </p:childTnLst>
                              </p:cTn>
                            </p:par>
                            <p:par>
                              <p:cTn id="48" fill="hold">
                                <p:stCondLst>
                                  <p:cond delay="3400"/>
                                </p:stCondLst>
                                <p:childTnLst>
                                  <p:par>
                                    <p:cTn id="49" presetID="53" presetClass="entr" presetSubtype="16" fill="hold" grpId="0" nodeType="afterEffect">
                                      <p:stCondLst>
                                        <p:cond delay="0"/>
                                      </p:stCondLst>
                                      <p:childTnLst>
                                        <p:set>
                                          <p:cBhvr>
                                            <p:cTn id="50" dur="1" fill="hold">
                                              <p:stCondLst>
                                                <p:cond delay="0"/>
                                              </p:stCondLst>
                                            </p:cTn>
                                            <p:tgtEl>
                                              <p:spTgt spid="17"/>
                                            </p:tgtEl>
                                            <p:attrNameLst>
                                              <p:attrName>style.visibility</p:attrName>
                                            </p:attrNameLst>
                                          </p:cBhvr>
                                          <p:to>
                                            <p:strVal val="visible"/>
                                          </p:to>
                                        </p:set>
                                        <p:anim calcmode="lin" valueType="num">
                                          <p:cBhvr>
                                            <p:cTn id="51" dur="500" fill="hold"/>
                                            <p:tgtEl>
                                              <p:spTgt spid="17"/>
                                            </p:tgtEl>
                                            <p:attrNameLst>
                                              <p:attrName>ppt_w</p:attrName>
                                            </p:attrNameLst>
                                          </p:cBhvr>
                                          <p:tavLst>
                                            <p:tav tm="0">
                                              <p:val>
                                                <p:fltVal val="0"/>
                                              </p:val>
                                            </p:tav>
                                            <p:tav tm="100000">
                                              <p:val>
                                                <p:strVal val="#ppt_w"/>
                                              </p:val>
                                            </p:tav>
                                          </p:tavLst>
                                        </p:anim>
                                        <p:anim calcmode="lin" valueType="num">
                                          <p:cBhvr>
                                            <p:cTn id="52" dur="500" fill="hold"/>
                                            <p:tgtEl>
                                              <p:spTgt spid="17"/>
                                            </p:tgtEl>
                                            <p:attrNameLst>
                                              <p:attrName>ppt_h</p:attrName>
                                            </p:attrNameLst>
                                          </p:cBhvr>
                                          <p:tavLst>
                                            <p:tav tm="0">
                                              <p:val>
                                                <p:fltVal val="0"/>
                                              </p:val>
                                            </p:tav>
                                            <p:tav tm="100000">
                                              <p:val>
                                                <p:strVal val="#ppt_h"/>
                                              </p:val>
                                            </p:tav>
                                          </p:tavLst>
                                        </p:anim>
                                        <p:animEffect transition="in" filter="fade">
                                          <p:cBhvr>
                                            <p:cTn id="53" dur="500"/>
                                            <p:tgtEl>
                                              <p:spTgt spid="17"/>
                                            </p:tgtEl>
                                          </p:cBhvr>
                                        </p:animEffect>
                                      </p:childTnLst>
                                    </p:cTn>
                                  </p:par>
                                  <p:par>
                                    <p:cTn id="54" presetID="53" presetClass="entr" presetSubtype="16" fill="hold" grpId="0" nodeType="withEffect">
                                      <p:stCondLst>
                                        <p:cond delay="250"/>
                                      </p:stCondLst>
                                      <p:childTnLst>
                                        <p:set>
                                          <p:cBhvr>
                                            <p:cTn id="55" dur="1" fill="hold">
                                              <p:stCondLst>
                                                <p:cond delay="0"/>
                                              </p:stCondLst>
                                            </p:cTn>
                                            <p:tgtEl>
                                              <p:spTgt spid="18"/>
                                            </p:tgtEl>
                                            <p:attrNameLst>
                                              <p:attrName>style.visibility</p:attrName>
                                            </p:attrNameLst>
                                          </p:cBhvr>
                                          <p:to>
                                            <p:strVal val="visible"/>
                                          </p:to>
                                        </p:set>
                                        <p:anim calcmode="lin" valueType="num">
                                          <p:cBhvr>
                                            <p:cTn id="56" dur="500" fill="hold"/>
                                            <p:tgtEl>
                                              <p:spTgt spid="18"/>
                                            </p:tgtEl>
                                            <p:attrNameLst>
                                              <p:attrName>ppt_w</p:attrName>
                                            </p:attrNameLst>
                                          </p:cBhvr>
                                          <p:tavLst>
                                            <p:tav tm="0">
                                              <p:val>
                                                <p:fltVal val="0"/>
                                              </p:val>
                                            </p:tav>
                                            <p:tav tm="100000">
                                              <p:val>
                                                <p:strVal val="#ppt_w"/>
                                              </p:val>
                                            </p:tav>
                                          </p:tavLst>
                                        </p:anim>
                                        <p:anim calcmode="lin" valueType="num">
                                          <p:cBhvr>
                                            <p:cTn id="57" dur="500" fill="hold"/>
                                            <p:tgtEl>
                                              <p:spTgt spid="18"/>
                                            </p:tgtEl>
                                            <p:attrNameLst>
                                              <p:attrName>ppt_h</p:attrName>
                                            </p:attrNameLst>
                                          </p:cBhvr>
                                          <p:tavLst>
                                            <p:tav tm="0">
                                              <p:val>
                                                <p:fltVal val="0"/>
                                              </p:val>
                                            </p:tav>
                                            <p:tav tm="100000">
                                              <p:val>
                                                <p:strVal val="#ppt_h"/>
                                              </p:val>
                                            </p:tav>
                                          </p:tavLst>
                                        </p:anim>
                                        <p:animEffect transition="in" filter="fade">
                                          <p:cBhvr>
                                            <p:cTn id="58" dur="500"/>
                                            <p:tgtEl>
                                              <p:spTgt spid="18"/>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9"/>
                                            </p:tgtEl>
                                            <p:attrNameLst>
                                              <p:attrName>style.visibility</p:attrName>
                                            </p:attrNameLst>
                                          </p:cBhvr>
                                          <p:to>
                                            <p:strVal val="visible"/>
                                          </p:to>
                                        </p:set>
                                        <p:anim calcmode="lin" valueType="num">
                                          <p:cBhvr>
                                            <p:cTn id="61" dur="500" fill="hold"/>
                                            <p:tgtEl>
                                              <p:spTgt spid="19"/>
                                            </p:tgtEl>
                                            <p:attrNameLst>
                                              <p:attrName>ppt_w</p:attrName>
                                            </p:attrNameLst>
                                          </p:cBhvr>
                                          <p:tavLst>
                                            <p:tav tm="0">
                                              <p:val>
                                                <p:fltVal val="0"/>
                                              </p:val>
                                            </p:tav>
                                            <p:tav tm="100000">
                                              <p:val>
                                                <p:strVal val="#ppt_w"/>
                                              </p:val>
                                            </p:tav>
                                          </p:tavLst>
                                        </p:anim>
                                        <p:anim calcmode="lin" valueType="num">
                                          <p:cBhvr>
                                            <p:cTn id="62" dur="500" fill="hold"/>
                                            <p:tgtEl>
                                              <p:spTgt spid="19"/>
                                            </p:tgtEl>
                                            <p:attrNameLst>
                                              <p:attrName>ppt_h</p:attrName>
                                            </p:attrNameLst>
                                          </p:cBhvr>
                                          <p:tavLst>
                                            <p:tav tm="0">
                                              <p:val>
                                                <p:fltVal val="0"/>
                                              </p:val>
                                            </p:tav>
                                            <p:tav tm="100000">
                                              <p:val>
                                                <p:strVal val="#ppt_h"/>
                                              </p:val>
                                            </p:tav>
                                          </p:tavLst>
                                        </p:anim>
                                        <p:animEffect transition="in" filter="fade">
                                          <p:cBhvr>
                                            <p:cTn id="63" dur="500"/>
                                            <p:tgtEl>
                                              <p:spTgt spid="19"/>
                                            </p:tgtEl>
                                          </p:cBhvr>
                                        </p:animEffect>
                                      </p:childTnLst>
                                    </p:cTn>
                                  </p:par>
                                  <p:par>
                                    <p:cTn id="64" presetID="53" presetClass="entr" presetSubtype="16" fill="hold" grpId="0" nodeType="withEffect">
                                      <p:stCondLst>
                                        <p:cond delay="750"/>
                                      </p:stCondLst>
                                      <p:childTnLst>
                                        <p:set>
                                          <p:cBhvr>
                                            <p:cTn id="65" dur="1" fill="hold">
                                              <p:stCondLst>
                                                <p:cond delay="0"/>
                                              </p:stCondLst>
                                            </p:cTn>
                                            <p:tgtEl>
                                              <p:spTgt spid="20"/>
                                            </p:tgtEl>
                                            <p:attrNameLst>
                                              <p:attrName>style.visibility</p:attrName>
                                            </p:attrNameLst>
                                          </p:cBhvr>
                                          <p:to>
                                            <p:strVal val="visible"/>
                                          </p:to>
                                        </p:set>
                                        <p:anim calcmode="lin" valueType="num">
                                          <p:cBhvr>
                                            <p:cTn id="66" dur="500" fill="hold"/>
                                            <p:tgtEl>
                                              <p:spTgt spid="20"/>
                                            </p:tgtEl>
                                            <p:attrNameLst>
                                              <p:attrName>ppt_w</p:attrName>
                                            </p:attrNameLst>
                                          </p:cBhvr>
                                          <p:tavLst>
                                            <p:tav tm="0">
                                              <p:val>
                                                <p:fltVal val="0"/>
                                              </p:val>
                                            </p:tav>
                                            <p:tav tm="100000">
                                              <p:val>
                                                <p:strVal val="#ppt_w"/>
                                              </p:val>
                                            </p:tav>
                                          </p:tavLst>
                                        </p:anim>
                                        <p:anim calcmode="lin" valueType="num">
                                          <p:cBhvr>
                                            <p:cTn id="67" dur="500" fill="hold"/>
                                            <p:tgtEl>
                                              <p:spTgt spid="20"/>
                                            </p:tgtEl>
                                            <p:attrNameLst>
                                              <p:attrName>ppt_h</p:attrName>
                                            </p:attrNameLst>
                                          </p:cBhvr>
                                          <p:tavLst>
                                            <p:tav tm="0">
                                              <p:val>
                                                <p:fltVal val="0"/>
                                              </p:val>
                                            </p:tav>
                                            <p:tav tm="100000">
                                              <p:val>
                                                <p:strVal val="#ppt_h"/>
                                              </p:val>
                                            </p:tav>
                                          </p:tavLst>
                                        </p:anim>
                                        <p:animEffect transition="in" filter="fade">
                                          <p:cBhvr>
                                            <p:cTn id="68" dur="500"/>
                                            <p:tgtEl>
                                              <p:spTgt spid="20"/>
                                            </p:tgtEl>
                                          </p:cBhvr>
                                        </p:animEffect>
                                      </p:childTnLst>
                                    </p:cTn>
                                  </p:par>
                                  <p:par>
                                    <p:cTn id="69" presetID="53" presetClass="entr" presetSubtype="16" fill="hold" grpId="0" nodeType="withEffect">
                                      <p:stCondLst>
                                        <p:cond delay="1000"/>
                                      </p:stCondLst>
                                      <p:childTnLst>
                                        <p:set>
                                          <p:cBhvr>
                                            <p:cTn id="70" dur="1" fill="hold">
                                              <p:stCondLst>
                                                <p:cond delay="0"/>
                                              </p:stCondLst>
                                            </p:cTn>
                                            <p:tgtEl>
                                              <p:spTgt spid="21"/>
                                            </p:tgtEl>
                                            <p:attrNameLst>
                                              <p:attrName>style.visibility</p:attrName>
                                            </p:attrNameLst>
                                          </p:cBhvr>
                                          <p:to>
                                            <p:strVal val="visible"/>
                                          </p:to>
                                        </p:set>
                                        <p:anim calcmode="lin" valueType="num">
                                          <p:cBhvr>
                                            <p:cTn id="71" dur="500" fill="hold"/>
                                            <p:tgtEl>
                                              <p:spTgt spid="21"/>
                                            </p:tgtEl>
                                            <p:attrNameLst>
                                              <p:attrName>ppt_w</p:attrName>
                                            </p:attrNameLst>
                                          </p:cBhvr>
                                          <p:tavLst>
                                            <p:tav tm="0">
                                              <p:val>
                                                <p:fltVal val="0"/>
                                              </p:val>
                                            </p:tav>
                                            <p:tav tm="100000">
                                              <p:val>
                                                <p:strVal val="#ppt_w"/>
                                              </p:val>
                                            </p:tav>
                                          </p:tavLst>
                                        </p:anim>
                                        <p:anim calcmode="lin" valueType="num">
                                          <p:cBhvr>
                                            <p:cTn id="72" dur="500" fill="hold"/>
                                            <p:tgtEl>
                                              <p:spTgt spid="21"/>
                                            </p:tgtEl>
                                            <p:attrNameLst>
                                              <p:attrName>ppt_h</p:attrName>
                                            </p:attrNameLst>
                                          </p:cBhvr>
                                          <p:tavLst>
                                            <p:tav tm="0">
                                              <p:val>
                                                <p:fltVal val="0"/>
                                              </p:val>
                                            </p:tav>
                                            <p:tav tm="100000">
                                              <p:val>
                                                <p:strVal val="#ppt_h"/>
                                              </p:val>
                                            </p:tav>
                                          </p:tavLst>
                                        </p:anim>
                                        <p:animEffect transition="in" filter="fade">
                                          <p:cBhvr>
                                            <p:cTn id="73" dur="500"/>
                                            <p:tgtEl>
                                              <p:spTgt spid="21"/>
                                            </p:tgtEl>
                                          </p:cBhvr>
                                        </p:animEffect>
                                      </p:childTnLst>
                                    </p:cTn>
                                  </p:par>
                                </p:childTnLst>
                              </p:cTn>
                            </p:par>
                            <p:par>
                              <p:cTn id="74" fill="hold">
                                <p:stCondLst>
                                  <p:cond delay="4900"/>
                                </p:stCondLst>
                                <p:childTnLst>
                                  <p:par>
                                    <p:cTn id="75" presetID="53" presetClass="entr" presetSubtype="16" fill="hold" grpId="0" nodeType="afterEffect">
                                      <p:stCondLst>
                                        <p:cond delay="0"/>
                                      </p:stCondLst>
                                      <p:childTnLst>
                                        <p:set>
                                          <p:cBhvr>
                                            <p:cTn id="76" dur="1" fill="hold">
                                              <p:stCondLst>
                                                <p:cond delay="0"/>
                                              </p:stCondLst>
                                            </p:cTn>
                                            <p:tgtEl>
                                              <p:spTgt spid="48"/>
                                            </p:tgtEl>
                                            <p:attrNameLst>
                                              <p:attrName>style.visibility</p:attrName>
                                            </p:attrNameLst>
                                          </p:cBhvr>
                                          <p:to>
                                            <p:strVal val="visible"/>
                                          </p:to>
                                        </p:set>
                                        <p:anim calcmode="lin" valueType="num">
                                          <p:cBhvr>
                                            <p:cTn id="77" dur="500" fill="hold"/>
                                            <p:tgtEl>
                                              <p:spTgt spid="48"/>
                                            </p:tgtEl>
                                            <p:attrNameLst>
                                              <p:attrName>ppt_w</p:attrName>
                                            </p:attrNameLst>
                                          </p:cBhvr>
                                          <p:tavLst>
                                            <p:tav tm="0">
                                              <p:val>
                                                <p:fltVal val="0"/>
                                              </p:val>
                                            </p:tav>
                                            <p:tav tm="100000">
                                              <p:val>
                                                <p:strVal val="#ppt_w"/>
                                              </p:val>
                                            </p:tav>
                                          </p:tavLst>
                                        </p:anim>
                                        <p:anim calcmode="lin" valueType="num">
                                          <p:cBhvr>
                                            <p:cTn id="78" dur="500" fill="hold"/>
                                            <p:tgtEl>
                                              <p:spTgt spid="48"/>
                                            </p:tgtEl>
                                            <p:attrNameLst>
                                              <p:attrName>ppt_h</p:attrName>
                                            </p:attrNameLst>
                                          </p:cBhvr>
                                          <p:tavLst>
                                            <p:tav tm="0">
                                              <p:val>
                                                <p:fltVal val="0"/>
                                              </p:val>
                                            </p:tav>
                                            <p:tav tm="100000">
                                              <p:val>
                                                <p:strVal val="#ppt_h"/>
                                              </p:val>
                                            </p:tav>
                                          </p:tavLst>
                                        </p:anim>
                                        <p:animEffect transition="in" filter="fade">
                                          <p:cBhvr>
                                            <p:cTn id="79" dur="500"/>
                                            <p:tgtEl>
                                              <p:spTgt spid="48"/>
                                            </p:tgtEl>
                                          </p:cBhvr>
                                        </p:animEffect>
                                      </p:childTnLst>
                                    </p:cTn>
                                  </p:par>
                                  <p:par>
                                    <p:cTn id="80" presetID="53" presetClass="entr" presetSubtype="16" fill="hold" grpId="0" nodeType="withEffect">
                                      <p:stCondLst>
                                        <p:cond delay="250"/>
                                      </p:stCondLst>
                                      <p:childTnLst>
                                        <p:set>
                                          <p:cBhvr>
                                            <p:cTn id="81" dur="1" fill="hold">
                                              <p:stCondLst>
                                                <p:cond delay="0"/>
                                              </p:stCondLst>
                                            </p:cTn>
                                            <p:tgtEl>
                                              <p:spTgt spid="49"/>
                                            </p:tgtEl>
                                            <p:attrNameLst>
                                              <p:attrName>style.visibility</p:attrName>
                                            </p:attrNameLst>
                                          </p:cBhvr>
                                          <p:to>
                                            <p:strVal val="visible"/>
                                          </p:to>
                                        </p:set>
                                        <p:anim calcmode="lin" valueType="num">
                                          <p:cBhvr>
                                            <p:cTn id="82" dur="500" fill="hold"/>
                                            <p:tgtEl>
                                              <p:spTgt spid="49"/>
                                            </p:tgtEl>
                                            <p:attrNameLst>
                                              <p:attrName>ppt_w</p:attrName>
                                            </p:attrNameLst>
                                          </p:cBhvr>
                                          <p:tavLst>
                                            <p:tav tm="0">
                                              <p:val>
                                                <p:fltVal val="0"/>
                                              </p:val>
                                            </p:tav>
                                            <p:tav tm="100000">
                                              <p:val>
                                                <p:strVal val="#ppt_w"/>
                                              </p:val>
                                            </p:tav>
                                          </p:tavLst>
                                        </p:anim>
                                        <p:anim calcmode="lin" valueType="num">
                                          <p:cBhvr>
                                            <p:cTn id="83" dur="500" fill="hold"/>
                                            <p:tgtEl>
                                              <p:spTgt spid="49"/>
                                            </p:tgtEl>
                                            <p:attrNameLst>
                                              <p:attrName>ppt_h</p:attrName>
                                            </p:attrNameLst>
                                          </p:cBhvr>
                                          <p:tavLst>
                                            <p:tav tm="0">
                                              <p:val>
                                                <p:fltVal val="0"/>
                                              </p:val>
                                            </p:tav>
                                            <p:tav tm="100000">
                                              <p:val>
                                                <p:strVal val="#ppt_h"/>
                                              </p:val>
                                            </p:tav>
                                          </p:tavLst>
                                        </p:anim>
                                        <p:animEffect transition="in" filter="fade">
                                          <p:cBhvr>
                                            <p:cTn id="84" dur="500"/>
                                            <p:tgtEl>
                                              <p:spTgt spid="49"/>
                                            </p:tgtEl>
                                          </p:cBhvr>
                                        </p:animEffect>
                                      </p:childTnLst>
                                    </p:cTn>
                                  </p:par>
                                  <p:par>
                                    <p:cTn id="85" presetID="53" presetClass="entr" presetSubtype="16" fill="hold" grpId="0" nodeType="withEffect">
                                      <p:stCondLst>
                                        <p:cond delay="500"/>
                                      </p:stCondLst>
                                      <p:childTnLst>
                                        <p:set>
                                          <p:cBhvr>
                                            <p:cTn id="86" dur="1" fill="hold">
                                              <p:stCondLst>
                                                <p:cond delay="0"/>
                                              </p:stCondLst>
                                            </p:cTn>
                                            <p:tgtEl>
                                              <p:spTgt spid="50"/>
                                            </p:tgtEl>
                                            <p:attrNameLst>
                                              <p:attrName>style.visibility</p:attrName>
                                            </p:attrNameLst>
                                          </p:cBhvr>
                                          <p:to>
                                            <p:strVal val="visible"/>
                                          </p:to>
                                        </p:set>
                                        <p:anim calcmode="lin" valueType="num">
                                          <p:cBhvr>
                                            <p:cTn id="87" dur="500" fill="hold"/>
                                            <p:tgtEl>
                                              <p:spTgt spid="50"/>
                                            </p:tgtEl>
                                            <p:attrNameLst>
                                              <p:attrName>ppt_w</p:attrName>
                                            </p:attrNameLst>
                                          </p:cBhvr>
                                          <p:tavLst>
                                            <p:tav tm="0">
                                              <p:val>
                                                <p:fltVal val="0"/>
                                              </p:val>
                                            </p:tav>
                                            <p:tav tm="100000">
                                              <p:val>
                                                <p:strVal val="#ppt_w"/>
                                              </p:val>
                                            </p:tav>
                                          </p:tavLst>
                                        </p:anim>
                                        <p:anim calcmode="lin" valueType="num">
                                          <p:cBhvr>
                                            <p:cTn id="88" dur="500" fill="hold"/>
                                            <p:tgtEl>
                                              <p:spTgt spid="50"/>
                                            </p:tgtEl>
                                            <p:attrNameLst>
                                              <p:attrName>ppt_h</p:attrName>
                                            </p:attrNameLst>
                                          </p:cBhvr>
                                          <p:tavLst>
                                            <p:tav tm="0">
                                              <p:val>
                                                <p:fltVal val="0"/>
                                              </p:val>
                                            </p:tav>
                                            <p:tav tm="100000">
                                              <p:val>
                                                <p:strVal val="#ppt_h"/>
                                              </p:val>
                                            </p:tav>
                                          </p:tavLst>
                                        </p:anim>
                                        <p:animEffect transition="in" filter="fade">
                                          <p:cBhvr>
                                            <p:cTn id="89" dur="500"/>
                                            <p:tgtEl>
                                              <p:spTgt spid="50"/>
                                            </p:tgtEl>
                                          </p:cBhvr>
                                        </p:animEffect>
                                      </p:childTnLst>
                                    </p:cTn>
                                  </p:par>
                                  <p:par>
                                    <p:cTn id="90" presetID="53" presetClass="entr" presetSubtype="16" fill="hold" grpId="0" nodeType="withEffect">
                                      <p:stCondLst>
                                        <p:cond delay="750"/>
                                      </p:stCondLst>
                                      <p:childTnLst>
                                        <p:set>
                                          <p:cBhvr>
                                            <p:cTn id="91" dur="1" fill="hold">
                                              <p:stCondLst>
                                                <p:cond delay="0"/>
                                              </p:stCondLst>
                                            </p:cTn>
                                            <p:tgtEl>
                                              <p:spTgt spid="51"/>
                                            </p:tgtEl>
                                            <p:attrNameLst>
                                              <p:attrName>style.visibility</p:attrName>
                                            </p:attrNameLst>
                                          </p:cBhvr>
                                          <p:to>
                                            <p:strVal val="visible"/>
                                          </p:to>
                                        </p:set>
                                        <p:anim calcmode="lin" valueType="num">
                                          <p:cBhvr>
                                            <p:cTn id="92" dur="500" fill="hold"/>
                                            <p:tgtEl>
                                              <p:spTgt spid="51"/>
                                            </p:tgtEl>
                                            <p:attrNameLst>
                                              <p:attrName>ppt_w</p:attrName>
                                            </p:attrNameLst>
                                          </p:cBhvr>
                                          <p:tavLst>
                                            <p:tav tm="0">
                                              <p:val>
                                                <p:fltVal val="0"/>
                                              </p:val>
                                            </p:tav>
                                            <p:tav tm="100000">
                                              <p:val>
                                                <p:strVal val="#ppt_w"/>
                                              </p:val>
                                            </p:tav>
                                          </p:tavLst>
                                        </p:anim>
                                        <p:anim calcmode="lin" valueType="num">
                                          <p:cBhvr>
                                            <p:cTn id="93" dur="500" fill="hold"/>
                                            <p:tgtEl>
                                              <p:spTgt spid="51"/>
                                            </p:tgtEl>
                                            <p:attrNameLst>
                                              <p:attrName>ppt_h</p:attrName>
                                            </p:attrNameLst>
                                          </p:cBhvr>
                                          <p:tavLst>
                                            <p:tav tm="0">
                                              <p:val>
                                                <p:fltVal val="0"/>
                                              </p:val>
                                            </p:tav>
                                            <p:tav tm="100000">
                                              <p:val>
                                                <p:strVal val="#ppt_h"/>
                                              </p:val>
                                            </p:tav>
                                          </p:tavLst>
                                        </p:anim>
                                        <p:animEffect transition="in" filter="fade">
                                          <p:cBhvr>
                                            <p:cTn id="94" dur="500"/>
                                            <p:tgtEl>
                                              <p:spTgt spid="51"/>
                                            </p:tgtEl>
                                          </p:cBhvr>
                                        </p:animEffect>
                                      </p:childTnLst>
                                    </p:cTn>
                                  </p:par>
                                  <p:par>
                                    <p:cTn id="95" presetID="53" presetClass="entr" presetSubtype="16" fill="hold" grpId="0" nodeType="withEffect">
                                      <p:stCondLst>
                                        <p:cond delay="1000"/>
                                      </p:stCondLst>
                                      <p:childTnLst>
                                        <p:set>
                                          <p:cBhvr>
                                            <p:cTn id="96" dur="1" fill="hold">
                                              <p:stCondLst>
                                                <p:cond delay="0"/>
                                              </p:stCondLst>
                                            </p:cTn>
                                            <p:tgtEl>
                                              <p:spTgt spid="52"/>
                                            </p:tgtEl>
                                            <p:attrNameLst>
                                              <p:attrName>style.visibility</p:attrName>
                                            </p:attrNameLst>
                                          </p:cBhvr>
                                          <p:to>
                                            <p:strVal val="visible"/>
                                          </p:to>
                                        </p:set>
                                        <p:anim calcmode="lin" valueType="num">
                                          <p:cBhvr>
                                            <p:cTn id="97" dur="500" fill="hold"/>
                                            <p:tgtEl>
                                              <p:spTgt spid="52"/>
                                            </p:tgtEl>
                                            <p:attrNameLst>
                                              <p:attrName>ppt_w</p:attrName>
                                            </p:attrNameLst>
                                          </p:cBhvr>
                                          <p:tavLst>
                                            <p:tav tm="0">
                                              <p:val>
                                                <p:fltVal val="0"/>
                                              </p:val>
                                            </p:tav>
                                            <p:tav tm="100000">
                                              <p:val>
                                                <p:strVal val="#ppt_w"/>
                                              </p:val>
                                            </p:tav>
                                          </p:tavLst>
                                        </p:anim>
                                        <p:anim calcmode="lin" valueType="num">
                                          <p:cBhvr>
                                            <p:cTn id="98" dur="500" fill="hold"/>
                                            <p:tgtEl>
                                              <p:spTgt spid="52"/>
                                            </p:tgtEl>
                                            <p:attrNameLst>
                                              <p:attrName>ppt_h</p:attrName>
                                            </p:attrNameLst>
                                          </p:cBhvr>
                                          <p:tavLst>
                                            <p:tav tm="0">
                                              <p:val>
                                                <p:fltVal val="0"/>
                                              </p:val>
                                            </p:tav>
                                            <p:tav tm="100000">
                                              <p:val>
                                                <p:strVal val="#ppt_h"/>
                                              </p:val>
                                            </p:tav>
                                          </p:tavLst>
                                        </p:anim>
                                        <p:animEffect transition="in" filter="fade">
                                          <p:cBhvr>
                                            <p:cTn id="99" dur="500"/>
                                            <p:tgtEl>
                                              <p:spTgt spid="52"/>
                                            </p:tgtEl>
                                          </p:cBhvr>
                                        </p:animEffect>
                                      </p:childTnLst>
                                    </p:cTn>
                                  </p:par>
                                </p:childTnLst>
                              </p:cTn>
                            </p:par>
                            <p:par>
                              <p:cTn id="100" fill="hold">
                                <p:stCondLst>
                                  <p:cond delay="6400"/>
                                </p:stCondLst>
                                <p:childTnLst>
                                  <p:par>
                                    <p:cTn id="101" presetID="12" presetClass="entr" presetSubtype="8" fill="hold" grpId="0" nodeType="afterEffect">
                                      <p:stCondLst>
                                        <p:cond delay="0"/>
                                      </p:stCondLst>
                                      <p:childTnLst>
                                        <p:set>
                                          <p:cBhvr>
                                            <p:cTn id="102" dur="1" fill="hold">
                                              <p:stCondLst>
                                                <p:cond delay="0"/>
                                              </p:stCondLst>
                                            </p:cTn>
                                            <p:tgtEl>
                                              <p:spTgt spid="16"/>
                                            </p:tgtEl>
                                            <p:attrNameLst>
                                              <p:attrName>style.visibility</p:attrName>
                                            </p:attrNameLst>
                                          </p:cBhvr>
                                          <p:to>
                                            <p:strVal val="visible"/>
                                          </p:to>
                                        </p:set>
                                        <p:anim calcmode="lin" valueType="num">
                                          <p:cBhvr additive="base">
                                            <p:cTn id="103" dur="500"/>
                                            <p:tgtEl>
                                              <p:spTgt spid="16"/>
                                            </p:tgtEl>
                                            <p:attrNameLst>
                                              <p:attrName>ppt_x</p:attrName>
                                            </p:attrNameLst>
                                          </p:cBhvr>
                                          <p:tavLst>
                                            <p:tav tm="0">
                                              <p:val>
                                                <p:strVal val="#ppt_x-#ppt_w*1.125000"/>
                                              </p:val>
                                            </p:tav>
                                            <p:tav tm="100000">
                                              <p:val>
                                                <p:strVal val="#ppt_x"/>
                                              </p:val>
                                            </p:tav>
                                          </p:tavLst>
                                        </p:anim>
                                        <p:animEffect transition="in" filter="wipe(right)">
                                          <p:cBhvr>
                                            <p:cTn id="104" dur="500"/>
                                            <p:tgtEl>
                                              <p:spTgt spid="16"/>
                                            </p:tgtEl>
                                          </p:cBhvr>
                                        </p:animEffect>
                                      </p:childTnLst>
                                    </p:cTn>
                                  </p:par>
                                  <p:par>
                                    <p:cTn id="105" presetID="12" presetClass="entr" presetSubtype="2" fill="hold" grpId="0" nodeType="withEffect">
                                      <p:stCondLst>
                                        <p:cond delay="0"/>
                                      </p:stCondLst>
                                      <p:childTnLst>
                                        <p:set>
                                          <p:cBhvr>
                                            <p:cTn id="106" dur="1" fill="hold">
                                              <p:stCondLst>
                                                <p:cond delay="0"/>
                                              </p:stCondLst>
                                            </p:cTn>
                                            <p:tgtEl>
                                              <p:spTgt spid="47"/>
                                            </p:tgtEl>
                                            <p:attrNameLst>
                                              <p:attrName>style.visibility</p:attrName>
                                            </p:attrNameLst>
                                          </p:cBhvr>
                                          <p:to>
                                            <p:strVal val="visible"/>
                                          </p:to>
                                        </p:set>
                                        <p:anim calcmode="lin" valueType="num">
                                          <p:cBhvr additive="base">
                                            <p:cTn id="107" dur="500"/>
                                            <p:tgtEl>
                                              <p:spTgt spid="47"/>
                                            </p:tgtEl>
                                            <p:attrNameLst>
                                              <p:attrName>ppt_x</p:attrName>
                                            </p:attrNameLst>
                                          </p:cBhvr>
                                          <p:tavLst>
                                            <p:tav tm="0">
                                              <p:val>
                                                <p:strVal val="#ppt_x+#ppt_w*1.125000"/>
                                              </p:val>
                                            </p:tav>
                                            <p:tav tm="100000">
                                              <p:val>
                                                <p:strVal val="#ppt_x"/>
                                              </p:val>
                                            </p:tav>
                                          </p:tavLst>
                                        </p:anim>
                                        <p:animEffect transition="in" filter="wipe(left)">
                                          <p:cBhvr>
                                            <p:cTn id="108" dur="500"/>
                                            <p:tgtEl>
                                              <p:spTgt spid="47"/>
                                            </p:tgtEl>
                                          </p:cBhvr>
                                        </p:animEffect>
                                      </p:childTnLst>
                                    </p:cTn>
                                  </p:par>
                                  <p:par>
                                    <p:cTn id="109" presetID="12" presetClass="entr" presetSubtype="8" fill="hold" grpId="0" nodeType="withEffect">
                                      <p:stCondLst>
                                        <p:cond delay="250"/>
                                      </p:stCondLst>
                                      <p:childTnLst>
                                        <p:set>
                                          <p:cBhvr>
                                            <p:cTn id="110" dur="1" fill="hold">
                                              <p:stCondLst>
                                                <p:cond delay="0"/>
                                              </p:stCondLst>
                                            </p:cTn>
                                            <p:tgtEl>
                                              <p:spTgt spid="14"/>
                                            </p:tgtEl>
                                            <p:attrNameLst>
                                              <p:attrName>style.visibility</p:attrName>
                                            </p:attrNameLst>
                                          </p:cBhvr>
                                          <p:to>
                                            <p:strVal val="visible"/>
                                          </p:to>
                                        </p:set>
                                        <p:anim calcmode="lin" valueType="num">
                                          <p:cBhvr additive="base">
                                            <p:cTn id="111" dur="500"/>
                                            <p:tgtEl>
                                              <p:spTgt spid="14"/>
                                            </p:tgtEl>
                                            <p:attrNameLst>
                                              <p:attrName>ppt_x</p:attrName>
                                            </p:attrNameLst>
                                          </p:cBhvr>
                                          <p:tavLst>
                                            <p:tav tm="0">
                                              <p:val>
                                                <p:strVal val="#ppt_x-#ppt_w*1.125000"/>
                                              </p:val>
                                            </p:tav>
                                            <p:tav tm="100000">
                                              <p:val>
                                                <p:strVal val="#ppt_x"/>
                                              </p:val>
                                            </p:tav>
                                          </p:tavLst>
                                        </p:anim>
                                        <p:animEffect transition="in" filter="wipe(right)">
                                          <p:cBhvr>
                                            <p:cTn id="112" dur="500"/>
                                            <p:tgtEl>
                                              <p:spTgt spid="14"/>
                                            </p:tgtEl>
                                          </p:cBhvr>
                                        </p:animEffect>
                                      </p:childTnLst>
                                    </p:cTn>
                                  </p:par>
                                  <p:par>
                                    <p:cTn id="113" presetID="12" presetClass="entr" presetSubtype="2" fill="hold" grpId="0" nodeType="withEffect">
                                      <p:stCondLst>
                                        <p:cond delay="250"/>
                                      </p:stCondLst>
                                      <p:childTnLst>
                                        <p:set>
                                          <p:cBhvr>
                                            <p:cTn id="114" dur="1" fill="hold">
                                              <p:stCondLst>
                                                <p:cond delay="0"/>
                                              </p:stCondLst>
                                            </p:cTn>
                                            <p:tgtEl>
                                              <p:spTgt spid="45"/>
                                            </p:tgtEl>
                                            <p:attrNameLst>
                                              <p:attrName>style.visibility</p:attrName>
                                            </p:attrNameLst>
                                          </p:cBhvr>
                                          <p:to>
                                            <p:strVal val="visible"/>
                                          </p:to>
                                        </p:set>
                                        <p:anim calcmode="lin" valueType="num">
                                          <p:cBhvr additive="base">
                                            <p:cTn id="115" dur="500"/>
                                            <p:tgtEl>
                                              <p:spTgt spid="45"/>
                                            </p:tgtEl>
                                            <p:attrNameLst>
                                              <p:attrName>ppt_x</p:attrName>
                                            </p:attrNameLst>
                                          </p:cBhvr>
                                          <p:tavLst>
                                            <p:tav tm="0">
                                              <p:val>
                                                <p:strVal val="#ppt_x+#ppt_w*1.125000"/>
                                              </p:val>
                                            </p:tav>
                                            <p:tav tm="100000">
                                              <p:val>
                                                <p:strVal val="#ppt_x"/>
                                              </p:val>
                                            </p:tav>
                                          </p:tavLst>
                                        </p:anim>
                                        <p:animEffect transition="in" filter="wipe(left)">
                                          <p:cBhvr>
                                            <p:cTn id="116" dur="500"/>
                                            <p:tgtEl>
                                              <p:spTgt spid="45"/>
                                            </p:tgtEl>
                                          </p:cBhvr>
                                        </p:animEffect>
                                      </p:childTnLst>
                                    </p:cTn>
                                  </p:par>
                                  <p:par>
                                    <p:cTn id="117" presetID="12" presetClass="entr" presetSubtype="8" fill="hold" grpId="0" nodeType="withEffect">
                                      <p:stCondLst>
                                        <p:cond delay="500"/>
                                      </p:stCondLst>
                                      <p:childTnLst>
                                        <p:set>
                                          <p:cBhvr>
                                            <p:cTn id="118" dur="1" fill="hold">
                                              <p:stCondLst>
                                                <p:cond delay="0"/>
                                              </p:stCondLst>
                                            </p:cTn>
                                            <p:tgtEl>
                                              <p:spTgt spid="13"/>
                                            </p:tgtEl>
                                            <p:attrNameLst>
                                              <p:attrName>style.visibility</p:attrName>
                                            </p:attrNameLst>
                                          </p:cBhvr>
                                          <p:to>
                                            <p:strVal val="visible"/>
                                          </p:to>
                                        </p:set>
                                        <p:anim calcmode="lin" valueType="num">
                                          <p:cBhvr additive="base">
                                            <p:cTn id="119" dur="500"/>
                                            <p:tgtEl>
                                              <p:spTgt spid="13"/>
                                            </p:tgtEl>
                                            <p:attrNameLst>
                                              <p:attrName>ppt_x</p:attrName>
                                            </p:attrNameLst>
                                          </p:cBhvr>
                                          <p:tavLst>
                                            <p:tav tm="0">
                                              <p:val>
                                                <p:strVal val="#ppt_x-#ppt_w*1.125000"/>
                                              </p:val>
                                            </p:tav>
                                            <p:tav tm="100000">
                                              <p:val>
                                                <p:strVal val="#ppt_x"/>
                                              </p:val>
                                            </p:tav>
                                          </p:tavLst>
                                        </p:anim>
                                        <p:animEffect transition="in" filter="wipe(right)">
                                          <p:cBhvr>
                                            <p:cTn id="120" dur="500"/>
                                            <p:tgtEl>
                                              <p:spTgt spid="13"/>
                                            </p:tgtEl>
                                          </p:cBhvr>
                                        </p:animEffect>
                                      </p:childTnLst>
                                    </p:cTn>
                                  </p:par>
                                  <p:par>
                                    <p:cTn id="121" presetID="12" presetClass="entr" presetSubtype="2" fill="hold" grpId="0" nodeType="withEffect">
                                      <p:stCondLst>
                                        <p:cond delay="500"/>
                                      </p:stCondLst>
                                      <p:childTnLst>
                                        <p:set>
                                          <p:cBhvr>
                                            <p:cTn id="122" dur="1" fill="hold">
                                              <p:stCondLst>
                                                <p:cond delay="0"/>
                                              </p:stCondLst>
                                            </p:cTn>
                                            <p:tgtEl>
                                              <p:spTgt spid="44"/>
                                            </p:tgtEl>
                                            <p:attrNameLst>
                                              <p:attrName>style.visibility</p:attrName>
                                            </p:attrNameLst>
                                          </p:cBhvr>
                                          <p:to>
                                            <p:strVal val="visible"/>
                                          </p:to>
                                        </p:set>
                                        <p:anim calcmode="lin" valueType="num">
                                          <p:cBhvr additive="base">
                                            <p:cTn id="123" dur="500"/>
                                            <p:tgtEl>
                                              <p:spTgt spid="44"/>
                                            </p:tgtEl>
                                            <p:attrNameLst>
                                              <p:attrName>ppt_x</p:attrName>
                                            </p:attrNameLst>
                                          </p:cBhvr>
                                          <p:tavLst>
                                            <p:tav tm="0">
                                              <p:val>
                                                <p:strVal val="#ppt_x+#ppt_w*1.125000"/>
                                              </p:val>
                                            </p:tav>
                                            <p:tav tm="100000">
                                              <p:val>
                                                <p:strVal val="#ppt_x"/>
                                              </p:val>
                                            </p:tav>
                                          </p:tavLst>
                                        </p:anim>
                                        <p:animEffect transition="in" filter="wipe(left)">
                                          <p:cBhvr>
                                            <p:cTn id="124" dur="500"/>
                                            <p:tgtEl>
                                              <p:spTgt spid="44"/>
                                            </p:tgtEl>
                                          </p:cBhvr>
                                        </p:animEffect>
                                      </p:childTnLst>
                                    </p:cTn>
                                  </p:par>
                                  <p:par>
                                    <p:cTn id="125" presetID="12" presetClass="entr" presetSubtype="8" fill="hold" grpId="0" nodeType="withEffect">
                                      <p:stCondLst>
                                        <p:cond delay="750"/>
                                      </p:stCondLst>
                                      <p:childTnLst>
                                        <p:set>
                                          <p:cBhvr>
                                            <p:cTn id="126" dur="1" fill="hold">
                                              <p:stCondLst>
                                                <p:cond delay="0"/>
                                              </p:stCondLst>
                                            </p:cTn>
                                            <p:tgtEl>
                                              <p:spTgt spid="12"/>
                                            </p:tgtEl>
                                            <p:attrNameLst>
                                              <p:attrName>style.visibility</p:attrName>
                                            </p:attrNameLst>
                                          </p:cBhvr>
                                          <p:to>
                                            <p:strVal val="visible"/>
                                          </p:to>
                                        </p:set>
                                        <p:anim calcmode="lin" valueType="num">
                                          <p:cBhvr additive="base">
                                            <p:cTn id="127" dur="500"/>
                                            <p:tgtEl>
                                              <p:spTgt spid="12"/>
                                            </p:tgtEl>
                                            <p:attrNameLst>
                                              <p:attrName>ppt_x</p:attrName>
                                            </p:attrNameLst>
                                          </p:cBhvr>
                                          <p:tavLst>
                                            <p:tav tm="0">
                                              <p:val>
                                                <p:strVal val="#ppt_x-#ppt_w*1.125000"/>
                                              </p:val>
                                            </p:tav>
                                            <p:tav tm="100000">
                                              <p:val>
                                                <p:strVal val="#ppt_x"/>
                                              </p:val>
                                            </p:tav>
                                          </p:tavLst>
                                        </p:anim>
                                        <p:animEffect transition="in" filter="wipe(right)">
                                          <p:cBhvr>
                                            <p:cTn id="128" dur="500"/>
                                            <p:tgtEl>
                                              <p:spTgt spid="12"/>
                                            </p:tgtEl>
                                          </p:cBhvr>
                                        </p:animEffect>
                                      </p:childTnLst>
                                    </p:cTn>
                                  </p:par>
                                  <p:par>
                                    <p:cTn id="129" presetID="12" presetClass="entr" presetSubtype="2" fill="hold" grpId="0" nodeType="withEffect">
                                      <p:stCondLst>
                                        <p:cond delay="750"/>
                                      </p:stCondLst>
                                      <p:childTnLst>
                                        <p:set>
                                          <p:cBhvr>
                                            <p:cTn id="130" dur="1" fill="hold">
                                              <p:stCondLst>
                                                <p:cond delay="0"/>
                                              </p:stCondLst>
                                            </p:cTn>
                                            <p:tgtEl>
                                              <p:spTgt spid="43"/>
                                            </p:tgtEl>
                                            <p:attrNameLst>
                                              <p:attrName>style.visibility</p:attrName>
                                            </p:attrNameLst>
                                          </p:cBhvr>
                                          <p:to>
                                            <p:strVal val="visible"/>
                                          </p:to>
                                        </p:set>
                                        <p:anim calcmode="lin" valueType="num">
                                          <p:cBhvr additive="base">
                                            <p:cTn id="131" dur="500"/>
                                            <p:tgtEl>
                                              <p:spTgt spid="43"/>
                                            </p:tgtEl>
                                            <p:attrNameLst>
                                              <p:attrName>ppt_x</p:attrName>
                                            </p:attrNameLst>
                                          </p:cBhvr>
                                          <p:tavLst>
                                            <p:tav tm="0">
                                              <p:val>
                                                <p:strVal val="#ppt_x+#ppt_w*1.125000"/>
                                              </p:val>
                                            </p:tav>
                                            <p:tav tm="100000">
                                              <p:val>
                                                <p:strVal val="#ppt_x"/>
                                              </p:val>
                                            </p:tav>
                                          </p:tavLst>
                                        </p:anim>
                                        <p:animEffect transition="in" filter="wipe(left)">
                                          <p:cBhvr>
                                            <p:cTn id="132" dur="500"/>
                                            <p:tgtEl>
                                              <p:spTgt spid="43"/>
                                            </p:tgtEl>
                                          </p:cBhvr>
                                        </p:animEffect>
                                      </p:childTnLst>
                                    </p:cTn>
                                  </p:par>
                                </p:childTnLst>
                              </p:cTn>
                            </p:par>
                            <p:par>
                              <p:cTn id="133" fill="hold">
                                <p:stCondLst>
                                  <p:cond delay="7650"/>
                                </p:stCondLst>
                                <p:childTnLst>
                                  <p:par>
                                    <p:cTn id="134" presetID="14" presetClass="entr" presetSubtype="10" fill="hold" nodeType="afterEffect">
                                      <p:stCondLst>
                                        <p:cond delay="0"/>
                                      </p:stCondLst>
                                      <p:childTnLst>
                                        <p:set>
                                          <p:cBhvr>
                                            <p:cTn id="135" dur="1" fill="hold">
                                              <p:stCondLst>
                                                <p:cond delay="0"/>
                                              </p:stCondLst>
                                            </p:cTn>
                                            <p:tgtEl>
                                              <p:spTgt spid="22"/>
                                            </p:tgtEl>
                                            <p:attrNameLst>
                                              <p:attrName>style.visibility</p:attrName>
                                            </p:attrNameLst>
                                          </p:cBhvr>
                                          <p:to>
                                            <p:strVal val="visible"/>
                                          </p:to>
                                        </p:set>
                                        <p:animEffect transition="in" filter="randombar(horizontal)">
                                          <p:cBhvr>
                                            <p:cTn id="136" dur="500"/>
                                            <p:tgtEl>
                                              <p:spTgt spid="22"/>
                                            </p:tgtEl>
                                          </p:cBhvr>
                                        </p:animEffect>
                                      </p:childTnLst>
                                    </p:cTn>
                                  </p:par>
                                  <p:par>
                                    <p:cTn id="137" presetID="14" presetClass="entr" presetSubtype="10" fill="hold" nodeType="withEffect">
                                      <p:stCondLst>
                                        <p:cond delay="0"/>
                                      </p:stCondLst>
                                      <p:childTnLst>
                                        <p:set>
                                          <p:cBhvr>
                                            <p:cTn id="138" dur="1" fill="hold">
                                              <p:stCondLst>
                                                <p:cond delay="0"/>
                                              </p:stCondLst>
                                            </p:cTn>
                                            <p:tgtEl>
                                              <p:spTgt spid="28"/>
                                            </p:tgtEl>
                                            <p:attrNameLst>
                                              <p:attrName>style.visibility</p:attrName>
                                            </p:attrNameLst>
                                          </p:cBhvr>
                                          <p:to>
                                            <p:strVal val="visible"/>
                                          </p:to>
                                        </p:set>
                                        <p:animEffect transition="in" filter="randombar(horizontal)">
                                          <p:cBhvr>
                                            <p:cTn id="139" dur="500"/>
                                            <p:tgtEl>
                                              <p:spTgt spid="28"/>
                                            </p:tgtEl>
                                          </p:cBhvr>
                                        </p:animEffect>
                                      </p:childTnLst>
                                    </p:cTn>
                                  </p:par>
                                  <p:par>
                                    <p:cTn id="140" presetID="14" presetClass="entr" presetSubtype="10" fill="hold" nodeType="withEffect">
                                      <p:stCondLst>
                                        <p:cond delay="0"/>
                                      </p:stCondLst>
                                      <p:childTnLst>
                                        <p:set>
                                          <p:cBhvr>
                                            <p:cTn id="141" dur="1" fill="hold">
                                              <p:stCondLst>
                                                <p:cond delay="0"/>
                                              </p:stCondLst>
                                            </p:cTn>
                                            <p:tgtEl>
                                              <p:spTgt spid="25"/>
                                            </p:tgtEl>
                                            <p:attrNameLst>
                                              <p:attrName>style.visibility</p:attrName>
                                            </p:attrNameLst>
                                          </p:cBhvr>
                                          <p:to>
                                            <p:strVal val="visible"/>
                                          </p:to>
                                        </p:set>
                                        <p:animEffect transition="in" filter="randombar(horizontal)">
                                          <p:cBhvr>
                                            <p:cTn id="142" dur="500"/>
                                            <p:tgtEl>
                                              <p:spTgt spid="25"/>
                                            </p:tgtEl>
                                          </p:cBhvr>
                                        </p:animEffect>
                                      </p:childTnLst>
                                    </p:cTn>
                                  </p:par>
                                  <p:par>
                                    <p:cTn id="143" presetID="14" presetClass="entr" presetSubtype="10" fill="hold" nodeType="withEffect">
                                      <p:stCondLst>
                                        <p:cond delay="0"/>
                                      </p:stCondLst>
                                      <p:childTnLst>
                                        <p:set>
                                          <p:cBhvr>
                                            <p:cTn id="144" dur="1" fill="hold">
                                              <p:stCondLst>
                                                <p:cond delay="0"/>
                                              </p:stCondLst>
                                            </p:cTn>
                                            <p:tgtEl>
                                              <p:spTgt spid="35"/>
                                            </p:tgtEl>
                                            <p:attrNameLst>
                                              <p:attrName>style.visibility</p:attrName>
                                            </p:attrNameLst>
                                          </p:cBhvr>
                                          <p:to>
                                            <p:strVal val="visible"/>
                                          </p:to>
                                        </p:set>
                                        <p:animEffect transition="in" filter="randombar(horizontal)">
                                          <p:cBhvr>
                                            <p:cTn id="145" dur="500"/>
                                            <p:tgtEl>
                                              <p:spTgt spid="35"/>
                                            </p:tgtEl>
                                          </p:cBhvr>
                                        </p:animEffect>
                                      </p:childTnLst>
                                    </p:cTn>
                                  </p:par>
                                  <p:par>
                                    <p:cTn id="146" presetID="14" presetClass="entr" presetSubtype="10" fill="hold" nodeType="withEffect">
                                      <p:stCondLst>
                                        <p:cond delay="0"/>
                                      </p:stCondLst>
                                      <p:childTnLst>
                                        <p:set>
                                          <p:cBhvr>
                                            <p:cTn id="147" dur="1" fill="hold">
                                              <p:stCondLst>
                                                <p:cond delay="0"/>
                                              </p:stCondLst>
                                            </p:cTn>
                                            <p:tgtEl>
                                              <p:spTgt spid="53"/>
                                            </p:tgtEl>
                                            <p:attrNameLst>
                                              <p:attrName>style.visibility</p:attrName>
                                            </p:attrNameLst>
                                          </p:cBhvr>
                                          <p:to>
                                            <p:strVal val="visible"/>
                                          </p:to>
                                        </p:set>
                                        <p:animEffect transition="in" filter="randombar(horizontal)">
                                          <p:cBhvr>
                                            <p:cTn id="148" dur="500"/>
                                            <p:tgtEl>
                                              <p:spTgt spid="53"/>
                                            </p:tgtEl>
                                          </p:cBhvr>
                                        </p:animEffect>
                                      </p:childTnLst>
                                    </p:cTn>
                                  </p:par>
                                  <p:par>
                                    <p:cTn id="149" presetID="14" presetClass="entr" presetSubtype="10" fill="hold" nodeType="withEffect">
                                      <p:stCondLst>
                                        <p:cond delay="0"/>
                                      </p:stCondLst>
                                      <p:childTnLst>
                                        <p:set>
                                          <p:cBhvr>
                                            <p:cTn id="150" dur="1" fill="hold">
                                              <p:stCondLst>
                                                <p:cond delay="0"/>
                                              </p:stCondLst>
                                            </p:cTn>
                                            <p:tgtEl>
                                              <p:spTgt spid="64"/>
                                            </p:tgtEl>
                                            <p:attrNameLst>
                                              <p:attrName>style.visibility</p:attrName>
                                            </p:attrNameLst>
                                          </p:cBhvr>
                                          <p:to>
                                            <p:strVal val="visible"/>
                                          </p:to>
                                        </p:set>
                                        <p:animEffect transition="in" filter="randombar(horizontal)">
                                          <p:cBhvr>
                                            <p:cTn id="151" dur="500"/>
                                            <p:tgtEl>
                                              <p:spTgt spid="64"/>
                                            </p:tgtEl>
                                          </p:cBhvr>
                                        </p:animEffect>
                                      </p:childTnLst>
                                    </p:cTn>
                                  </p:par>
                                  <p:par>
                                    <p:cTn id="152" presetID="14" presetClass="entr" presetSubtype="10" fill="hold" nodeType="withEffect">
                                      <p:stCondLst>
                                        <p:cond delay="0"/>
                                      </p:stCondLst>
                                      <p:childTnLst>
                                        <p:set>
                                          <p:cBhvr>
                                            <p:cTn id="153" dur="1" fill="hold">
                                              <p:stCondLst>
                                                <p:cond delay="0"/>
                                              </p:stCondLst>
                                            </p:cTn>
                                            <p:tgtEl>
                                              <p:spTgt spid="56"/>
                                            </p:tgtEl>
                                            <p:attrNameLst>
                                              <p:attrName>style.visibility</p:attrName>
                                            </p:attrNameLst>
                                          </p:cBhvr>
                                          <p:to>
                                            <p:strVal val="visible"/>
                                          </p:to>
                                        </p:set>
                                        <p:animEffect transition="in" filter="randombar(horizontal)">
                                          <p:cBhvr>
                                            <p:cTn id="154" dur="500"/>
                                            <p:tgtEl>
                                              <p:spTgt spid="56"/>
                                            </p:tgtEl>
                                          </p:cBhvr>
                                        </p:animEffect>
                                      </p:childTnLst>
                                    </p:cTn>
                                  </p:par>
                                  <p:par>
                                    <p:cTn id="155" presetID="14" presetClass="entr" presetSubtype="10" fill="hold" nodeType="withEffect">
                                      <p:stCondLst>
                                        <p:cond delay="0"/>
                                      </p:stCondLst>
                                      <p:childTnLst>
                                        <p:set>
                                          <p:cBhvr>
                                            <p:cTn id="156" dur="1" fill="hold">
                                              <p:stCondLst>
                                                <p:cond delay="0"/>
                                              </p:stCondLst>
                                            </p:cTn>
                                            <p:tgtEl>
                                              <p:spTgt spid="59"/>
                                            </p:tgtEl>
                                            <p:attrNameLst>
                                              <p:attrName>style.visibility</p:attrName>
                                            </p:attrNameLst>
                                          </p:cBhvr>
                                          <p:to>
                                            <p:strVal val="visible"/>
                                          </p:to>
                                        </p:set>
                                        <p:animEffect transition="in" filter="randombar(horizontal)">
                                          <p:cBhvr>
                                            <p:cTn id="157"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animBg="1"/>
          <p:bldP spid="14" grpId="0" animBg="1"/>
          <p:bldP spid="15" grpId="0" animBg="1"/>
          <p:bldP spid="15" grpId="1" animBg="1"/>
          <p:bldP spid="15" grpId="2" animBg="1"/>
          <p:bldP spid="15" grpId="3" animBg="1"/>
          <p:bldP spid="15" grpId="4" animBg="1"/>
          <p:bldP spid="16" grpId="0" animBg="1"/>
          <p:bldP spid="17" grpId="0" animBg="1"/>
          <p:bldP spid="18" grpId="0" animBg="1"/>
          <p:bldP spid="19" grpId="0" animBg="1"/>
          <p:bldP spid="20" grpId="0"/>
          <p:bldP spid="21" grpId="0"/>
          <p:bldP spid="43" grpId="0" animBg="1"/>
          <p:bldP spid="44" grpId="0" animBg="1"/>
          <p:bldP spid="45" grpId="0" animBg="1"/>
          <p:bldP spid="46" grpId="0" animBg="1"/>
          <p:bldP spid="46" grpId="1" animBg="1"/>
          <p:bldP spid="46" grpId="2" animBg="1"/>
          <p:bldP spid="46" grpId="3" animBg="1"/>
          <p:bldP spid="46" grpId="4" animBg="1"/>
          <p:bldP spid="47" grpId="0" animBg="1"/>
          <p:bldP spid="48" grpId="0" animBg="1"/>
          <p:bldP spid="49" grpId="0" animBg="1"/>
          <p:bldP spid="50" grpId="0" animBg="1"/>
          <p:bldP spid="51" grpId="0"/>
          <p:bldP spid="52" grpId="0"/>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8372" y="0"/>
            <a:ext cx="3625628" cy="5143500"/>
          </a:xfrm>
          <a:prstGeom prst="rect">
            <a:avLst/>
          </a:prstGeom>
          <a:gradFill>
            <a:gsLst>
              <a:gs pos="0">
                <a:srgbClr val="368044"/>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flipH="1">
            <a:off x="4407346" y="1445136"/>
            <a:ext cx="2135731" cy="2135731"/>
          </a:xfrm>
          <a:prstGeom prst="pie">
            <a:avLst>
              <a:gd name="adj1" fmla="val 5399304"/>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4605081" y="1635325"/>
            <a:ext cx="1826582" cy="1755350"/>
            <a:chOff x="3440852" y="1002280"/>
            <a:chExt cx="1826582" cy="1755350"/>
          </a:xfrm>
        </p:grpSpPr>
        <p:grpSp>
          <p:nvGrpSpPr>
            <p:cNvPr id="7" name="组合 6"/>
            <p:cNvGrpSpPr/>
            <p:nvPr/>
          </p:nvGrpSpPr>
          <p:grpSpPr>
            <a:xfrm>
              <a:off x="3512084" y="1002280"/>
              <a:ext cx="1755350" cy="1755350"/>
              <a:chOff x="4179570" y="1588770"/>
              <a:chExt cx="2735580" cy="2735580"/>
            </a:xfrm>
          </p:grpSpPr>
          <p:sp>
            <p:nvSpPr>
              <p:cNvPr id="9" name="椭圆 8"/>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pic>
        <p:nvPicPr>
          <p:cNvPr id="11" name="图片 10"/>
          <p:cNvPicPr>
            <a:picLocks noChangeAspect="1"/>
          </p:cNvPicPr>
          <p:nvPr/>
        </p:nvPicPr>
        <p:blipFill rotWithShape="1">
          <a:blip r:embed="rId3"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flipH="1">
            <a:off x="3979826" y="279428"/>
            <a:ext cx="45719" cy="4623567"/>
          </a:xfrm>
          <a:prstGeom prst="rect">
            <a:avLst/>
          </a:prstGeom>
          <a:effectLst>
            <a:outerShdw blurRad="76200" dist="50800" dir="4140000" sx="99000" sy="99000" algn="ctr" rotWithShape="0">
              <a:srgbClr val="000000">
                <a:alpha val="94000"/>
              </a:srgbClr>
            </a:outerShdw>
          </a:effectLst>
        </p:spPr>
      </p:pic>
      <p:grpSp>
        <p:nvGrpSpPr>
          <p:cNvPr id="12" name="组合 11"/>
          <p:cNvGrpSpPr/>
          <p:nvPr/>
        </p:nvGrpSpPr>
        <p:grpSpPr>
          <a:xfrm>
            <a:off x="667415" y="2329624"/>
            <a:ext cx="2525485" cy="461665"/>
            <a:chOff x="7047666" y="1942356"/>
            <a:chExt cx="3367313" cy="615553"/>
          </a:xfrm>
        </p:grpSpPr>
        <p:grpSp>
          <p:nvGrpSpPr>
            <p:cNvPr id="13" name="组合 12"/>
            <p:cNvGrpSpPr/>
            <p:nvPr/>
          </p:nvGrpSpPr>
          <p:grpSpPr>
            <a:xfrm>
              <a:off x="7047666" y="1942356"/>
              <a:ext cx="551542" cy="615553"/>
              <a:chOff x="4519974" y="1762722"/>
              <a:chExt cx="551542" cy="615553"/>
            </a:xfrm>
          </p:grpSpPr>
          <p:sp>
            <p:nvSpPr>
              <p:cNvPr id="15" name="圆角矩形 14"/>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5</a:t>
                </a:r>
                <a:endParaRPr lang="zh-CN" altLang="en-US" sz="2400" dirty="0">
                  <a:solidFill>
                    <a:schemeClr val="bg1"/>
                  </a:solidFill>
                  <a:latin typeface="+mj-ea"/>
                  <a:ea typeface="+mj-ea"/>
                </a:endParaRPr>
              </a:p>
            </p:txBody>
          </p:sp>
        </p:grpSp>
        <p:sp>
          <p:nvSpPr>
            <p:cNvPr id="14" name="圆角矩形 13"/>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267300044"/>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6000">
                                          <p:cBhvr additive="base">
                                            <p:cTn id="23" dur="750" fill="hold"/>
                                            <p:tgtEl>
                                              <p:spTgt spid="12"/>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1+#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205163" y="1485900"/>
            <a:ext cx="1047750" cy="1047750"/>
            <a:chOff x="2417513" y="2139021"/>
            <a:chExt cx="2099175" cy="2099175"/>
          </a:xfrm>
        </p:grpSpPr>
        <p:sp>
          <p:nvSpPr>
            <p:cNvPr id="13" name="圆角矩形 12"/>
            <p:cNvSpPr/>
            <p:nvPr/>
          </p:nvSpPr>
          <p:spPr>
            <a:xfrm>
              <a:off x="2417513" y="2139021"/>
              <a:ext cx="2099175" cy="2099175"/>
            </a:xfrm>
            <a:prstGeom prst="roundRect">
              <a:avLst>
                <a:gd name="adj" fmla="val 18662"/>
              </a:avLst>
            </a:prstGeom>
            <a:gradFill flip="none" rotWithShape="1">
              <a:gsLst>
                <a:gs pos="0">
                  <a:srgbClr val="F7F7F7"/>
                </a:gs>
                <a:gs pos="100000">
                  <a:schemeClr val="bg1">
                    <a:lumMod val="85000"/>
                  </a:schemeClr>
                </a:gs>
              </a:gsLst>
              <a:lin ang="2700000" scaled="1"/>
              <a:tileRect/>
            </a:gradFill>
            <a:ln w="19050">
              <a:gradFill flip="none" rotWithShape="1">
                <a:gsLst>
                  <a:gs pos="0">
                    <a:schemeClr val="bg1"/>
                  </a:gs>
                  <a:gs pos="100000">
                    <a:srgbClr val="C7C7C7"/>
                  </a:gs>
                </a:gsLst>
                <a:lin ang="2700000" scaled="1"/>
                <a:tileRect/>
              </a:gradFill>
            </a:ln>
            <a:effectLst>
              <a:outerShdw blurRad="1143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14" name="组合 13"/>
            <p:cNvGrpSpPr/>
            <p:nvPr/>
          </p:nvGrpSpPr>
          <p:grpSpPr>
            <a:xfrm>
              <a:off x="2583294" y="2304802"/>
              <a:ext cx="1767610" cy="1767610"/>
              <a:chOff x="5787323" y="1979591"/>
              <a:chExt cx="1767610" cy="1767610"/>
            </a:xfrm>
          </p:grpSpPr>
          <p:sp>
            <p:nvSpPr>
              <p:cNvPr id="15" name="椭圆 14"/>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5956263" y="2148531"/>
                <a:ext cx="1429731" cy="1429731"/>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6078822" y="2271090"/>
                <a:ext cx="1184612" cy="1184612"/>
              </a:xfrm>
              <a:prstGeom prst="ellipse">
                <a:avLst/>
              </a:prstGeom>
              <a:gradFill>
                <a:gsLst>
                  <a:gs pos="0">
                    <a:schemeClr val="bg1"/>
                  </a:gs>
                  <a:gs pos="100000">
                    <a:srgbClr val="D1D1D1"/>
                  </a:gs>
                </a:gsLst>
                <a:lin ang="2700000" scaled="1"/>
              </a:gradFill>
              <a:ln w="28575">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19" name="组合 18"/>
          <p:cNvGrpSpPr/>
          <p:nvPr/>
        </p:nvGrpSpPr>
        <p:grpSpPr>
          <a:xfrm>
            <a:off x="4891088" y="1485900"/>
            <a:ext cx="1047750" cy="1047750"/>
            <a:chOff x="2417513" y="2139021"/>
            <a:chExt cx="2099175" cy="2099175"/>
          </a:xfrm>
        </p:grpSpPr>
        <p:sp>
          <p:nvSpPr>
            <p:cNvPr id="20" name="圆角矩形 19"/>
            <p:cNvSpPr/>
            <p:nvPr/>
          </p:nvSpPr>
          <p:spPr>
            <a:xfrm>
              <a:off x="2417513" y="2139021"/>
              <a:ext cx="2099175" cy="2099175"/>
            </a:xfrm>
            <a:prstGeom prst="roundRect">
              <a:avLst>
                <a:gd name="adj" fmla="val 18662"/>
              </a:avLst>
            </a:prstGeom>
            <a:gradFill flip="none" rotWithShape="1">
              <a:gsLst>
                <a:gs pos="0">
                  <a:srgbClr val="F7F7F7"/>
                </a:gs>
                <a:gs pos="100000">
                  <a:schemeClr val="bg1">
                    <a:lumMod val="85000"/>
                  </a:schemeClr>
                </a:gs>
              </a:gsLst>
              <a:lin ang="2700000" scaled="1"/>
              <a:tileRect/>
            </a:gradFill>
            <a:ln w="19050">
              <a:gradFill flip="none" rotWithShape="1">
                <a:gsLst>
                  <a:gs pos="0">
                    <a:schemeClr val="bg1"/>
                  </a:gs>
                  <a:gs pos="100000">
                    <a:srgbClr val="C7C7C7"/>
                  </a:gs>
                </a:gsLst>
                <a:lin ang="2700000" scaled="1"/>
                <a:tileRect/>
              </a:gradFill>
            </a:ln>
            <a:effectLst>
              <a:outerShdw blurRad="1143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21" name="组合 20"/>
            <p:cNvGrpSpPr/>
            <p:nvPr/>
          </p:nvGrpSpPr>
          <p:grpSpPr>
            <a:xfrm>
              <a:off x="2583294" y="2304802"/>
              <a:ext cx="1767610" cy="1767610"/>
              <a:chOff x="5787323" y="1979591"/>
              <a:chExt cx="1767610" cy="1767610"/>
            </a:xfrm>
          </p:grpSpPr>
          <p:sp>
            <p:nvSpPr>
              <p:cNvPr id="22" name="椭圆 21"/>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5956263" y="2148531"/>
                <a:ext cx="1429731" cy="1429731"/>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椭圆 23"/>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椭圆 24"/>
              <p:cNvSpPr/>
              <p:nvPr/>
            </p:nvSpPr>
            <p:spPr>
              <a:xfrm>
                <a:off x="6078822" y="2271090"/>
                <a:ext cx="1184612" cy="1184612"/>
              </a:xfrm>
              <a:prstGeom prst="ellipse">
                <a:avLst/>
              </a:prstGeom>
              <a:gradFill>
                <a:gsLst>
                  <a:gs pos="0">
                    <a:schemeClr val="bg1"/>
                  </a:gs>
                  <a:gs pos="100000">
                    <a:srgbClr val="D1D1D1"/>
                  </a:gs>
                </a:gsLst>
                <a:lin ang="2700000" scaled="1"/>
              </a:gradFill>
              <a:ln w="28575">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26" name="组合 25"/>
          <p:cNvGrpSpPr/>
          <p:nvPr/>
        </p:nvGrpSpPr>
        <p:grpSpPr>
          <a:xfrm>
            <a:off x="6577013" y="1485900"/>
            <a:ext cx="1047750" cy="1047750"/>
            <a:chOff x="2417513" y="2139021"/>
            <a:chExt cx="2099175" cy="2099175"/>
          </a:xfrm>
        </p:grpSpPr>
        <p:sp>
          <p:nvSpPr>
            <p:cNvPr id="27" name="圆角矩形 26"/>
            <p:cNvSpPr/>
            <p:nvPr/>
          </p:nvSpPr>
          <p:spPr>
            <a:xfrm>
              <a:off x="2417513" y="2139021"/>
              <a:ext cx="2099175" cy="2099175"/>
            </a:xfrm>
            <a:prstGeom prst="roundRect">
              <a:avLst>
                <a:gd name="adj" fmla="val 18662"/>
              </a:avLst>
            </a:prstGeom>
            <a:gradFill flip="none" rotWithShape="1">
              <a:gsLst>
                <a:gs pos="0">
                  <a:srgbClr val="F7F7F7"/>
                </a:gs>
                <a:gs pos="100000">
                  <a:schemeClr val="bg1">
                    <a:lumMod val="85000"/>
                  </a:schemeClr>
                </a:gs>
              </a:gsLst>
              <a:lin ang="2700000" scaled="1"/>
              <a:tileRect/>
            </a:gradFill>
            <a:ln w="19050">
              <a:gradFill flip="none" rotWithShape="1">
                <a:gsLst>
                  <a:gs pos="0">
                    <a:schemeClr val="bg1"/>
                  </a:gs>
                  <a:gs pos="100000">
                    <a:srgbClr val="C7C7C7"/>
                  </a:gs>
                </a:gsLst>
                <a:lin ang="2700000" scaled="1"/>
                <a:tileRect/>
              </a:gradFill>
            </a:ln>
            <a:effectLst>
              <a:outerShdw blurRad="1143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28" name="组合 27"/>
            <p:cNvGrpSpPr/>
            <p:nvPr/>
          </p:nvGrpSpPr>
          <p:grpSpPr>
            <a:xfrm>
              <a:off x="2583294" y="2304802"/>
              <a:ext cx="1767610" cy="1767610"/>
              <a:chOff x="5787323" y="1979591"/>
              <a:chExt cx="1767610" cy="1767610"/>
            </a:xfrm>
          </p:grpSpPr>
          <p:sp>
            <p:nvSpPr>
              <p:cNvPr id="29" name="椭圆 28"/>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椭圆 29"/>
              <p:cNvSpPr/>
              <p:nvPr/>
            </p:nvSpPr>
            <p:spPr>
              <a:xfrm>
                <a:off x="5956263" y="2148531"/>
                <a:ext cx="1429731" cy="1429731"/>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6078822" y="2271090"/>
                <a:ext cx="1184612" cy="1184612"/>
              </a:xfrm>
              <a:prstGeom prst="ellipse">
                <a:avLst/>
              </a:prstGeom>
              <a:gradFill>
                <a:gsLst>
                  <a:gs pos="0">
                    <a:schemeClr val="bg1"/>
                  </a:gs>
                  <a:gs pos="100000">
                    <a:srgbClr val="D1D1D1"/>
                  </a:gs>
                </a:gsLst>
                <a:lin ang="2700000" scaled="1"/>
              </a:gradFill>
              <a:ln w="28575">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33" name="组合 32"/>
          <p:cNvGrpSpPr/>
          <p:nvPr/>
        </p:nvGrpSpPr>
        <p:grpSpPr>
          <a:xfrm>
            <a:off x="1519238" y="1485900"/>
            <a:ext cx="1047750" cy="1047750"/>
            <a:chOff x="2417513" y="2139021"/>
            <a:chExt cx="2099175" cy="2099175"/>
          </a:xfrm>
        </p:grpSpPr>
        <p:sp>
          <p:nvSpPr>
            <p:cNvPr id="34" name="圆角矩形 33"/>
            <p:cNvSpPr/>
            <p:nvPr/>
          </p:nvSpPr>
          <p:spPr>
            <a:xfrm>
              <a:off x="2417513" y="2139021"/>
              <a:ext cx="2099175" cy="2099175"/>
            </a:xfrm>
            <a:prstGeom prst="roundRect">
              <a:avLst>
                <a:gd name="adj" fmla="val 18662"/>
              </a:avLst>
            </a:prstGeom>
            <a:gradFill flip="none" rotWithShape="1">
              <a:gsLst>
                <a:gs pos="0">
                  <a:srgbClr val="F7F7F7"/>
                </a:gs>
                <a:gs pos="100000">
                  <a:schemeClr val="bg1">
                    <a:lumMod val="85000"/>
                  </a:schemeClr>
                </a:gs>
              </a:gsLst>
              <a:lin ang="2700000" scaled="1"/>
              <a:tileRect/>
            </a:gradFill>
            <a:ln w="19050">
              <a:gradFill flip="none" rotWithShape="1">
                <a:gsLst>
                  <a:gs pos="0">
                    <a:schemeClr val="bg1"/>
                  </a:gs>
                  <a:gs pos="100000">
                    <a:srgbClr val="C7C7C7"/>
                  </a:gs>
                </a:gsLst>
                <a:lin ang="2700000" scaled="1"/>
                <a:tileRect/>
              </a:gradFill>
            </a:ln>
            <a:effectLst>
              <a:outerShdw blurRad="114300" dist="50800" dir="2700000" algn="tl" rotWithShape="0">
                <a:prstClr val="black">
                  <a:alpha val="2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dirty="0"/>
            </a:p>
          </p:txBody>
        </p:sp>
        <p:grpSp>
          <p:nvGrpSpPr>
            <p:cNvPr id="35" name="组合 34"/>
            <p:cNvGrpSpPr/>
            <p:nvPr/>
          </p:nvGrpSpPr>
          <p:grpSpPr>
            <a:xfrm>
              <a:off x="2583294" y="2304802"/>
              <a:ext cx="1767610" cy="1767610"/>
              <a:chOff x="5787323" y="1979591"/>
              <a:chExt cx="1767610" cy="1767610"/>
            </a:xfrm>
          </p:grpSpPr>
          <p:sp>
            <p:nvSpPr>
              <p:cNvPr id="36" name="椭圆 35"/>
              <p:cNvSpPr/>
              <p:nvPr/>
            </p:nvSpPr>
            <p:spPr>
              <a:xfrm>
                <a:off x="5787323" y="1979591"/>
                <a:ext cx="1767610" cy="1767610"/>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7" name="椭圆 36"/>
              <p:cNvSpPr/>
              <p:nvPr/>
            </p:nvSpPr>
            <p:spPr>
              <a:xfrm>
                <a:off x="5956263" y="2148531"/>
                <a:ext cx="1429731" cy="1429731"/>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椭圆 37"/>
              <p:cNvSpPr/>
              <p:nvPr/>
            </p:nvSpPr>
            <p:spPr>
              <a:xfrm>
                <a:off x="6014084" y="2206352"/>
                <a:ext cx="1314088" cy="1314088"/>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9" name="椭圆 38"/>
              <p:cNvSpPr/>
              <p:nvPr/>
            </p:nvSpPr>
            <p:spPr>
              <a:xfrm>
                <a:off x="6078822" y="2271090"/>
                <a:ext cx="1184612" cy="1184612"/>
              </a:xfrm>
              <a:prstGeom prst="ellipse">
                <a:avLst/>
              </a:prstGeom>
              <a:gradFill>
                <a:gsLst>
                  <a:gs pos="0">
                    <a:schemeClr val="bg1"/>
                  </a:gs>
                  <a:gs pos="100000">
                    <a:srgbClr val="D1D1D1"/>
                  </a:gs>
                </a:gsLst>
                <a:lin ang="2700000" scaled="1"/>
              </a:gradFill>
              <a:ln w="28575">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40" name="Group 4"/>
          <p:cNvGrpSpPr>
            <a:grpSpLocks noChangeAspect="1"/>
          </p:cNvGrpSpPr>
          <p:nvPr/>
        </p:nvGrpSpPr>
        <p:grpSpPr bwMode="auto">
          <a:xfrm>
            <a:off x="1935696" y="1868790"/>
            <a:ext cx="224358" cy="262922"/>
            <a:chOff x="1776" y="1776"/>
            <a:chExt cx="64" cy="75"/>
          </a:xfrm>
          <a:solidFill>
            <a:srgbClr val="368044"/>
          </a:solidFill>
          <a:effectLst/>
        </p:grpSpPr>
        <p:sp>
          <p:nvSpPr>
            <p:cNvPr id="4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5" name="Group 18"/>
          <p:cNvGrpSpPr>
            <a:grpSpLocks noChangeAspect="1"/>
          </p:cNvGrpSpPr>
          <p:nvPr/>
        </p:nvGrpSpPr>
        <p:grpSpPr bwMode="auto">
          <a:xfrm>
            <a:off x="3605305" y="1883475"/>
            <a:ext cx="250640" cy="233550"/>
            <a:chOff x="3802" y="2858"/>
            <a:chExt cx="616" cy="574"/>
          </a:xfrm>
          <a:solidFill>
            <a:srgbClr val="368044"/>
          </a:solidFill>
          <a:effectLst/>
        </p:grpSpPr>
        <p:sp>
          <p:nvSpPr>
            <p:cNvPr id="4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1" name="Group 13"/>
          <p:cNvGrpSpPr>
            <a:grpSpLocks noChangeAspect="1"/>
          </p:cNvGrpSpPr>
          <p:nvPr/>
        </p:nvGrpSpPr>
        <p:grpSpPr bwMode="auto">
          <a:xfrm>
            <a:off x="5276579" y="1861836"/>
            <a:ext cx="273597" cy="276828"/>
            <a:chOff x="2426" y="2781"/>
            <a:chExt cx="593" cy="600"/>
          </a:xfrm>
          <a:solidFill>
            <a:srgbClr val="368044"/>
          </a:solidFill>
          <a:effectLst/>
        </p:grpSpPr>
        <p:sp>
          <p:nvSpPr>
            <p:cNvPr id="5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4" name="组合 53"/>
          <p:cNvGrpSpPr/>
          <p:nvPr/>
        </p:nvGrpSpPr>
        <p:grpSpPr>
          <a:xfrm>
            <a:off x="6966810" y="1859528"/>
            <a:ext cx="258633" cy="281445"/>
            <a:chOff x="4873620" y="1965325"/>
            <a:chExt cx="269882" cy="293688"/>
          </a:xfrm>
          <a:solidFill>
            <a:srgbClr val="368044"/>
          </a:solidFill>
          <a:effectLst/>
        </p:grpSpPr>
        <p:sp>
          <p:nvSpPr>
            <p:cNvPr id="55"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9" name="组合 58"/>
          <p:cNvGrpSpPr/>
          <p:nvPr/>
        </p:nvGrpSpPr>
        <p:grpSpPr>
          <a:xfrm>
            <a:off x="1239633" y="2714227"/>
            <a:ext cx="1627000" cy="866180"/>
            <a:chOff x="3776606" y="2004244"/>
            <a:chExt cx="2169333" cy="1154906"/>
          </a:xfrm>
        </p:grpSpPr>
        <p:sp>
          <p:nvSpPr>
            <p:cNvPr id="60" name="文本框 59"/>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61" name="文本框 60"/>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2" name="组合 61"/>
          <p:cNvGrpSpPr/>
          <p:nvPr/>
        </p:nvGrpSpPr>
        <p:grpSpPr>
          <a:xfrm>
            <a:off x="2938392" y="2714227"/>
            <a:ext cx="1627000" cy="866180"/>
            <a:chOff x="3776606" y="2004244"/>
            <a:chExt cx="2169333" cy="1154906"/>
          </a:xfrm>
        </p:grpSpPr>
        <p:sp>
          <p:nvSpPr>
            <p:cNvPr id="63" name="文本框 62"/>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64" name="文本框 63"/>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5" name="组合 64"/>
          <p:cNvGrpSpPr/>
          <p:nvPr/>
        </p:nvGrpSpPr>
        <p:grpSpPr>
          <a:xfrm>
            <a:off x="4645156" y="2714227"/>
            <a:ext cx="1627000" cy="866180"/>
            <a:chOff x="3776606" y="2004244"/>
            <a:chExt cx="2169333" cy="1154906"/>
          </a:xfrm>
        </p:grpSpPr>
        <p:sp>
          <p:nvSpPr>
            <p:cNvPr id="66" name="文本框 65"/>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67" name="文本框 66"/>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68" name="组合 67"/>
          <p:cNvGrpSpPr/>
          <p:nvPr/>
        </p:nvGrpSpPr>
        <p:grpSpPr>
          <a:xfrm>
            <a:off x="6313292" y="2714227"/>
            <a:ext cx="1627000" cy="866180"/>
            <a:chOff x="3776606" y="2004244"/>
            <a:chExt cx="2169333" cy="1154906"/>
          </a:xfrm>
        </p:grpSpPr>
        <p:sp>
          <p:nvSpPr>
            <p:cNvPr id="69" name="文本框 68"/>
            <p:cNvSpPr txBox="1"/>
            <p:nvPr/>
          </p:nvSpPr>
          <p:spPr>
            <a:xfrm>
              <a:off x="3776606" y="2004244"/>
              <a:ext cx="2169333" cy="492442"/>
            </a:xfrm>
            <a:prstGeom prst="rect">
              <a:avLst/>
            </a:prstGeom>
            <a:noFill/>
          </p:spPr>
          <p:txBody>
            <a:bodyPr wrap="square" rtlCol="0">
              <a:spAutoFit/>
            </a:bodyPr>
            <a:lstStyle/>
            <a:p>
              <a:r>
                <a:rPr lang="zh-CN" altLang="en-US" sz="1800"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70" name="文本框 69"/>
            <p:cNvSpPr txBox="1"/>
            <p:nvPr/>
          </p:nvSpPr>
          <p:spPr>
            <a:xfrm>
              <a:off x="3782527" y="2389709"/>
              <a:ext cx="2011012" cy="769441"/>
            </a:xfrm>
            <a:prstGeom prst="rect">
              <a:avLst/>
            </a:prstGeom>
            <a:noFill/>
          </p:spPr>
          <p:txBody>
            <a:bodyPr wrap="square" rtlCol="0">
              <a:spAutoFit/>
            </a:bodyPr>
            <a:lstStyle/>
            <a:p>
              <a:pPr algn="ctr"/>
              <a:r>
                <a:rPr lang="zh-CN" altLang="en-US" sz="10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Tree>
    <p:extLst>
      <p:ext uri="{BB962C8B-B14F-4D97-AF65-F5344CB8AC3E}">
        <p14:creationId xmlns:p14="http://schemas.microsoft.com/office/powerpoint/2010/main" val="102436441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6" presetClass="emph" presetSubtype="0" fill="hold" nodeType="withEffect">
                                      <p:stCondLst>
                                        <p:cond delay="0"/>
                                      </p:stCondLst>
                                      <p:childTnLst>
                                        <p:animScale>
                                          <p:cBhvr>
                                            <p:cTn id="26" dur="10" fill="hold"/>
                                            <p:tgtEl>
                                              <p:spTgt spid="33"/>
                                            </p:tgtEl>
                                          </p:cBhvr>
                                          <p:by x="100000" y="2000"/>
                                        </p:animScale>
                                      </p:childTnLst>
                                    </p:cTn>
                                  </p:par>
                                  <p:par>
                                    <p:cTn id="27" presetID="6" presetClass="emph" presetSubtype="0" fill="hold" nodeType="withEffect">
                                      <p:stCondLst>
                                        <p:cond delay="300"/>
                                      </p:stCondLst>
                                      <p:childTnLst>
                                        <p:animScale>
                                          <p:cBhvr>
                                            <p:cTn id="28" dur="500" fill="hold"/>
                                            <p:tgtEl>
                                              <p:spTgt spid="33"/>
                                            </p:tgtEl>
                                          </p:cBhvr>
                                          <p:by x="100000" y="5000000"/>
                                        </p:animScale>
                                      </p:childTnLst>
                                    </p:cTn>
                                  </p:par>
                                </p:childTnLst>
                              </p:cTn>
                            </p:par>
                            <p:par>
                              <p:cTn id="29" fill="hold">
                                <p:stCondLst>
                                  <p:cond delay="2800"/>
                                </p:stCondLst>
                                <p:childTnLst>
                                  <p:par>
                                    <p:cTn id="30" presetID="2" presetClass="entr" presetSubtype="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6" presetClass="emph" presetSubtype="0" fill="hold" nodeType="withEffect">
                                      <p:stCondLst>
                                        <p:cond delay="0"/>
                                      </p:stCondLst>
                                      <p:childTnLst>
                                        <p:animScale>
                                          <p:cBhvr>
                                            <p:cTn id="35" dur="10" fill="hold"/>
                                            <p:tgtEl>
                                              <p:spTgt spid="12"/>
                                            </p:tgtEl>
                                          </p:cBhvr>
                                          <p:by x="100000" y="2000"/>
                                        </p:animScale>
                                      </p:childTnLst>
                                    </p:cTn>
                                  </p:par>
                                  <p:par>
                                    <p:cTn id="36" presetID="6" presetClass="emph" presetSubtype="0" fill="hold" nodeType="withEffect">
                                      <p:stCondLst>
                                        <p:cond delay="300"/>
                                      </p:stCondLst>
                                      <p:childTnLst>
                                        <p:animScale>
                                          <p:cBhvr>
                                            <p:cTn id="37" dur="500" fill="hold"/>
                                            <p:tgtEl>
                                              <p:spTgt spid="12"/>
                                            </p:tgtEl>
                                          </p:cBhvr>
                                          <p:by x="100000" y="5000000"/>
                                        </p:animScale>
                                      </p:childTnLst>
                                    </p:cTn>
                                  </p:par>
                                </p:childTnLst>
                              </p:cTn>
                            </p:par>
                            <p:par>
                              <p:cTn id="38" fill="hold">
                                <p:stCondLst>
                                  <p:cond delay="3600"/>
                                </p:stCondLst>
                                <p:childTnLst>
                                  <p:par>
                                    <p:cTn id="39" presetID="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par>
                                    <p:cTn id="43" presetID="6" presetClass="emph" presetSubtype="0" fill="hold" nodeType="withEffect">
                                      <p:stCondLst>
                                        <p:cond delay="0"/>
                                      </p:stCondLst>
                                      <p:childTnLst>
                                        <p:animScale>
                                          <p:cBhvr>
                                            <p:cTn id="44" dur="10" fill="hold"/>
                                            <p:tgtEl>
                                              <p:spTgt spid="19"/>
                                            </p:tgtEl>
                                          </p:cBhvr>
                                          <p:by x="100000" y="2000"/>
                                        </p:animScale>
                                      </p:childTnLst>
                                    </p:cTn>
                                  </p:par>
                                  <p:par>
                                    <p:cTn id="45" presetID="6" presetClass="emph" presetSubtype="0" fill="hold" nodeType="withEffect">
                                      <p:stCondLst>
                                        <p:cond delay="300"/>
                                      </p:stCondLst>
                                      <p:childTnLst>
                                        <p:animScale>
                                          <p:cBhvr>
                                            <p:cTn id="46" dur="500" fill="hold"/>
                                            <p:tgtEl>
                                              <p:spTgt spid="19"/>
                                            </p:tgtEl>
                                          </p:cBhvr>
                                          <p:by x="100000" y="5000000"/>
                                        </p:animScale>
                                      </p:childTnLst>
                                    </p:cTn>
                                  </p:par>
                                </p:childTnLst>
                              </p:cTn>
                            </p:par>
                            <p:par>
                              <p:cTn id="47" fill="hold">
                                <p:stCondLst>
                                  <p:cond delay="4400"/>
                                </p:stCondLst>
                                <p:childTnLst>
                                  <p:par>
                                    <p:cTn id="48" presetID="2" presetClass="entr" presetSubtype="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1+#ppt_w/2"/>
                                              </p:val>
                                            </p:tav>
                                            <p:tav tm="100000">
                                              <p:val>
                                                <p:strVal val="#ppt_x"/>
                                              </p:val>
                                            </p:tav>
                                          </p:tavLst>
                                        </p:anim>
                                        <p:anim calcmode="lin" valueType="num">
                                          <p:cBhvr additive="base">
                                            <p:cTn id="51" dur="500" fill="hold"/>
                                            <p:tgtEl>
                                              <p:spTgt spid="26"/>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26"/>
                                            </p:tgtEl>
                                          </p:cBhvr>
                                          <p:by x="100000" y="2000"/>
                                        </p:animScale>
                                      </p:childTnLst>
                                    </p:cTn>
                                  </p:par>
                                  <p:par>
                                    <p:cTn id="54" presetID="6" presetClass="emph" presetSubtype="0" fill="hold" nodeType="withEffect">
                                      <p:stCondLst>
                                        <p:cond delay="300"/>
                                      </p:stCondLst>
                                      <p:childTnLst>
                                        <p:animScale>
                                          <p:cBhvr>
                                            <p:cTn id="55" dur="500" fill="hold"/>
                                            <p:tgtEl>
                                              <p:spTgt spid="26"/>
                                            </p:tgtEl>
                                          </p:cBhvr>
                                          <p:by x="100000" y="5000000"/>
                                        </p:animScale>
                                      </p:childTnLst>
                                    </p:cTn>
                                  </p:par>
                                </p:childTnLst>
                              </p:cTn>
                            </p:par>
                            <p:par>
                              <p:cTn id="56" fill="hold">
                                <p:stCondLst>
                                  <p:cond delay="5200"/>
                                </p:stCondLst>
                                <p:childTnLst>
                                  <p:par>
                                    <p:cTn id="57" presetID="21" presetClass="entr" presetSubtype="1"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heel(1)">
                                          <p:cBhvr>
                                            <p:cTn id="59" dur="500"/>
                                            <p:tgtEl>
                                              <p:spTgt spid="40"/>
                                            </p:tgtEl>
                                          </p:cBhvr>
                                        </p:animEffect>
                                      </p:childTnLst>
                                    </p:cTn>
                                  </p:par>
                                  <p:par>
                                    <p:cTn id="60" presetID="21" presetClass="entr" presetSubtype="1"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heel(1)">
                                          <p:cBhvr>
                                            <p:cTn id="62" dur="500"/>
                                            <p:tgtEl>
                                              <p:spTgt spid="45"/>
                                            </p:tgtEl>
                                          </p:cBhvr>
                                        </p:animEffect>
                                      </p:childTnLst>
                                    </p:cTn>
                                  </p:par>
                                  <p:par>
                                    <p:cTn id="63" presetID="21" presetClass="entr" presetSubtype="1" fill="hold"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heel(1)">
                                          <p:cBhvr>
                                            <p:cTn id="65" dur="500"/>
                                            <p:tgtEl>
                                              <p:spTgt spid="51"/>
                                            </p:tgtEl>
                                          </p:cBhvr>
                                        </p:animEffect>
                                      </p:childTnLst>
                                    </p:cTn>
                                  </p:par>
                                  <p:par>
                                    <p:cTn id="66" presetID="21" presetClass="entr" presetSubtype="1"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500"/>
                                            <p:tgtEl>
                                              <p:spTgt spid="54"/>
                                            </p:tgtEl>
                                          </p:cBhvr>
                                        </p:animEffect>
                                      </p:childTnLst>
                                    </p:cTn>
                                  </p:par>
                                </p:childTnLst>
                              </p:cTn>
                            </p:par>
                            <p:par>
                              <p:cTn id="69" fill="hold">
                                <p:stCondLst>
                                  <p:cond delay="5700"/>
                                </p:stCondLst>
                                <p:childTnLst>
                                  <p:par>
                                    <p:cTn id="70" presetID="47" presetClass="entr" presetSubtype="0" fill="hold" nodeType="after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1000"/>
                                            <p:tgtEl>
                                              <p:spTgt spid="59"/>
                                            </p:tgtEl>
                                          </p:cBhvr>
                                        </p:animEffect>
                                        <p:anim calcmode="lin" valueType="num">
                                          <p:cBhvr>
                                            <p:cTn id="73" dur="1000" fill="hold"/>
                                            <p:tgtEl>
                                              <p:spTgt spid="59"/>
                                            </p:tgtEl>
                                            <p:attrNameLst>
                                              <p:attrName>ppt_x</p:attrName>
                                            </p:attrNameLst>
                                          </p:cBhvr>
                                          <p:tavLst>
                                            <p:tav tm="0">
                                              <p:val>
                                                <p:strVal val="#ppt_x"/>
                                              </p:val>
                                            </p:tav>
                                            <p:tav tm="100000">
                                              <p:val>
                                                <p:strVal val="#ppt_x"/>
                                              </p:val>
                                            </p:tav>
                                          </p:tavLst>
                                        </p:anim>
                                        <p:anim calcmode="lin" valueType="num">
                                          <p:cBhvr>
                                            <p:cTn id="74" dur="1000" fill="hold"/>
                                            <p:tgtEl>
                                              <p:spTgt spid="5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00"/>
                                            <p:tgtEl>
                                              <p:spTgt spid="62"/>
                                            </p:tgtEl>
                                          </p:cBhvr>
                                        </p:animEffect>
                                        <p:anim calcmode="lin" valueType="num">
                                          <p:cBhvr>
                                            <p:cTn id="78" dur="1000" fill="hold"/>
                                            <p:tgtEl>
                                              <p:spTgt spid="62"/>
                                            </p:tgtEl>
                                            <p:attrNameLst>
                                              <p:attrName>ppt_x</p:attrName>
                                            </p:attrNameLst>
                                          </p:cBhvr>
                                          <p:tavLst>
                                            <p:tav tm="0">
                                              <p:val>
                                                <p:strVal val="#ppt_x"/>
                                              </p:val>
                                            </p:tav>
                                            <p:tav tm="100000">
                                              <p:val>
                                                <p:strVal val="#ppt_x"/>
                                              </p:val>
                                            </p:tav>
                                          </p:tavLst>
                                        </p:anim>
                                        <p:anim calcmode="lin" valueType="num">
                                          <p:cBhvr>
                                            <p:cTn id="79" dur="1000" fill="hold"/>
                                            <p:tgtEl>
                                              <p:spTgt spid="6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1000"/>
                                            <p:tgtEl>
                                              <p:spTgt spid="65"/>
                                            </p:tgtEl>
                                          </p:cBhvr>
                                        </p:animEffect>
                                        <p:anim calcmode="lin" valueType="num">
                                          <p:cBhvr>
                                            <p:cTn id="83" dur="1000" fill="hold"/>
                                            <p:tgtEl>
                                              <p:spTgt spid="65"/>
                                            </p:tgtEl>
                                            <p:attrNameLst>
                                              <p:attrName>ppt_x</p:attrName>
                                            </p:attrNameLst>
                                          </p:cBhvr>
                                          <p:tavLst>
                                            <p:tav tm="0">
                                              <p:val>
                                                <p:strVal val="#ppt_x"/>
                                              </p:val>
                                            </p:tav>
                                            <p:tav tm="100000">
                                              <p:val>
                                                <p:strVal val="#ppt_x"/>
                                              </p:val>
                                            </p:tav>
                                          </p:tavLst>
                                        </p:anim>
                                        <p:anim calcmode="lin" valueType="num">
                                          <p:cBhvr>
                                            <p:cTn id="84" dur="1000" fill="hold"/>
                                            <p:tgtEl>
                                              <p:spTgt spid="65"/>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1000"/>
                                            <p:tgtEl>
                                              <p:spTgt spid="68"/>
                                            </p:tgtEl>
                                          </p:cBhvr>
                                        </p:animEffect>
                                        <p:anim calcmode="lin" valueType="num">
                                          <p:cBhvr>
                                            <p:cTn id="88" dur="1000" fill="hold"/>
                                            <p:tgtEl>
                                              <p:spTgt spid="68"/>
                                            </p:tgtEl>
                                            <p:attrNameLst>
                                              <p:attrName>ppt_x</p:attrName>
                                            </p:attrNameLst>
                                          </p:cBhvr>
                                          <p:tavLst>
                                            <p:tav tm="0">
                                              <p:val>
                                                <p:strVal val="#ppt_x"/>
                                              </p:val>
                                            </p:tav>
                                            <p:tav tm="100000">
                                              <p:val>
                                                <p:strVal val="#ppt_x"/>
                                              </p:val>
                                            </p:tav>
                                          </p:tavLst>
                                        </p:anim>
                                        <p:anim calcmode="lin" valueType="num">
                                          <p:cBhvr>
                                            <p:cTn id="8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2" fill="hold" nodeType="afterEffect">
                                      <p:stCondLst>
                                        <p:cond delay="0"/>
                                      </p:stCondLst>
                                      <p:childTnLst>
                                        <p:set>
                                          <p:cBhvr>
                                            <p:cTn id="22" dur="1" fill="hold">
                                              <p:stCondLst>
                                                <p:cond delay="0"/>
                                              </p:stCondLst>
                                            </p:cTn>
                                            <p:tgtEl>
                                              <p:spTgt spid="33"/>
                                            </p:tgtEl>
                                            <p:attrNameLst>
                                              <p:attrName>style.visibility</p:attrName>
                                            </p:attrNameLst>
                                          </p:cBhvr>
                                          <p:to>
                                            <p:strVal val="visible"/>
                                          </p:to>
                                        </p:set>
                                        <p:anim calcmode="lin" valueType="num">
                                          <p:cBhvr additive="base">
                                            <p:cTn id="23" dur="500" fill="hold"/>
                                            <p:tgtEl>
                                              <p:spTgt spid="33"/>
                                            </p:tgtEl>
                                            <p:attrNameLst>
                                              <p:attrName>ppt_x</p:attrName>
                                            </p:attrNameLst>
                                          </p:cBhvr>
                                          <p:tavLst>
                                            <p:tav tm="0">
                                              <p:val>
                                                <p:strVal val="1+#ppt_w/2"/>
                                              </p:val>
                                            </p:tav>
                                            <p:tav tm="100000">
                                              <p:val>
                                                <p:strVal val="#ppt_x"/>
                                              </p:val>
                                            </p:tav>
                                          </p:tavLst>
                                        </p:anim>
                                        <p:anim calcmode="lin" valueType="num">
                                          <p:cBhvr additive="base">
                                            <p:cTn id="24" dur="500" fill="hold"/>
                                            <p:tgtEl>
                                              <p:spTgt spid="33"/>
                                            </p:tgtEl>
                                            <p:attrNameLst>
                                              <p:attrName>ppt_y</p:attrName>
                                            </p:attrNameLst>
                                          </p:cBhvr>
                                          <p:tavLst>
                                            <p:tav tm="0">
                                              <p:val>
                                                <p:strVal val="#ppt_y"/>
                                              </p:val>
                                            </p:tav>
                                            <p:tav tm="100000">
                                              <p:val>
                                                <p:strVal val="#ppt_y"/>
                                              </p:val>
                                            </p:tav>
                                          </p:tavLst>
                                        </p:anim>
                                      </p:childTnLst>
                                    </p:cTn>
                                  </p:par>
                                  <p:par>
                                    <p:cTn id="25" presetID="6" presetClass="emph" presetSubtype="0" fill="hold" nodeType="withEffect">
                                      <p:stCondLst>
                                        <p:cond delay="0"/>
                                      </p:stCondLst>
                                      <p:childTnLst>
                                        <p:animScale>
                                          <p:cBhvr>
                                            <p:cTn id="26" dur="10" fill="hold"/>
                                            <p:tgtEl>
                                              <p:spTgt spid="33"/>
                                            </p:tgtEl>
                                          </p:cBhvr>
                                          <p:by x="100000" y="2000"/>
                                        </p:animScale>
                                      </p:childTnLst>
                                    </p:cTn>
                                  </p:par>
                                  <p:par>
                                    <p:cTn id="27" presetID="6" presetClass="emph" presetSubtype="0" fill="hold" nodeType="withEffect">
                                      <p:stCondLst>
                                        <p:cond delay="300"/>
                                      </p:stCondLst>
                                      <p:childTnLst>
                                        <p:animScale>
                                          <p:cBhvr>
                                            <p:cTn id="28" dur="500" fill="hold"/>
                                            <p:tgtEl>
                                              <p:spTgt spid="33"/>
                                            </p:tgtEl>
                                          </p:cBhvr>
                                          <p:by x="100000" y="5000000"/>
                                        </p:animScale>
                                      </p:childTnLst>
                                    </p:cTn>
                                  </p:par>
                                </p:childTnLst>
                              </p:cTn>
                            </p:par>
                            <p:par>
                              <p:cTn id="29" fill="hold">
                                <p:stCondLst>
                                  <p:cond delay="2800"/>
                                </p:stCondLst>
                                <p:childTnLst>
                                  <p:par>
                                    <p:cTn id="30" presetID="2" presetClass="entr" presetSubtype="2" fill="hold" nodeType="afterEffect">
                                      <p:stCondLst>
                                        <p:cond delay="0"/>
                                      </p:stCondLst>
                                      <p:childTnLst>
                                        <p:set>
                                          <p:cBhvr>
                                            <p:cTn id="31" dur="1" fill="hold">
                                              <p:stCondLst>
                                                <p:cond delay="0"/>
                                              </p:stCondLst>
                                            </p:cTn>
                                            <p:tgtEl>
                                              <p:spTgt spid="12"/>
                                            </p:tgtEl>
                                            <p:attrNameLst>
                                              <p:attrName>style.visibility</p:attrName>
                                            </p:attrNameLst>
                                          </p:cBhvr>
                                          <p:to>
                                            <p:strVal val="visible"/>
                                          </p:to>
                                        </p:set>
                                        <p:anim calcmode="lin" valueType="num">
                                          <p:cBhvr additive="base">
                                            <p:cTn id="32" dur="500" fill="hold"/>
                                            <p:tgtEl>
                                              <p:spTgt spid="12"/>
                                            </p:tgtEl>
                                            <p:attrNameLst>
                                              <p:attrName>ppt_x</p:attrName>
                                            </p:attrNameLst>
                                          </p:cBhvr>
                                          <p:tavLst>
                                            <p:tav tm="0">
                                              <p:val>
                                                <p:strVal val="1+#ppt_w/2"/>
                                              </p:val>
                                            </p:tav>
                                            <p:tav tm="100000">
                                              <p:val>
                                                <p:strVal val="#ppt_x"/>
                                              </p:val>
                                            </p:tav>
                                          </p:tavLst>
                                        </p:anim>
                                        <p:anim calcmode="lin" valueType="num">
                                          <p:cBhvr additive="base">
                                            <p:cTn id="33" dur="500" fill="hold"/>
                                            <p:tgtEl>
                                              <p:spTgt spid="12"/>
                                            </p:tgtEl>
                                            <p:attrNameLst>
                                              <p:attrName>ppt_y</p:attrName>
                                            </p:attrNameLst>
                                          </p:cBhvr>
                                          <p:tavLst>
                                            <p:tav tm="0">
                                              <p:val>
                                                <p:strVal val="#ppt_y"/>
                                              </p:val>
                                            </p:tav>
                                            <p:tav tm="100000">
                                              <p:val>
                                                <p:strVal val="#ppt_y"/>
                                              </p:val>
                                            </p:tav>
                                          </p:tavLst>
                                        </p:anim>
                                      </p:childTnLst>
                                    </p:cTn>
                                  </p:par>
                                  <p:par>
                                    <p:cTn id="34" presetID="6" presetClass="emph" presetSubtype="0" fill="hold" nodeType="withEffect">
                                      <p:stCondLst>
                                        <p:cond delay="0"/>
                                      </p:stCondLst>
                                      <p:childTnLst>
                                        <p:animScale>
                                          <p:cBhvr>
                                            <p:cTn id="35" dur="10" fill="hold"/>
                                            <p:tgtEl>
                                              <p:spTgt spid="12"/>
                                            </p:tgtEl>
                                          </p:cBhvr>
                                          <p:by x="100000" y="2000"/>
                                        </p:animScale>
                                      </p:childTnLst>
                                    </p:cTn>
                                  </p:par>
                                  <p:par>
                                    <p:cTn id="36" presetID="6" presetClass="emph" presetSubtype="0" fill="hold" nodeType="withEffect">
                                      <p:stCondLst>
                                        <p:cond delay="300"/>
                                      </p:stCondLst>
                                      <p:childTnLst>
                                        <p:animScale>
                                          <p:cBhvr>
                                            <p:cTn id="37" dur="500" fill="hold"/>
                                            <p:tgtEl>
                                              <p:spTgt spid="12"/>
                                            </p:tgtEl>
                                          </p:cBhvr>
                                          <p:by x="100000" y="5000000"/>
                                        </p:animScale>
                                      </p:childTnLst>
                                    </p:cTn>
                                  </p:par>
                                </p:childTnLst>
                              </p:cTn>
                            </p:par>
                            <p:par>
                              <p:cTn id="38" fill="hold">
                                <p:stCondLst>
                                  <p:cond delay="3600"/>
                                </p:stCondLst>
                                <p:childTnLst>
                                  <p:par>
                                    <p:cTn id="39" presetID="2" presetClass="entr" presetSubtype="2" fill="hold" nodeType="afterEffect">
                                      <p:stCondLst>
                                        <p:cond delay="0"/>
                                      </p:stCondLst>
                                      <p:childTnLst>
                                        <p:set>
                                          <p:cBhvr>
                                            <p:cTn id="40" dur="1" fill="hold">
                                              <p:stCondLst>
                                                <p:cond delay="0"/>
                                              </p:stCondLst>
                                            </p:cTn>
                                            <p:tgtEl>
                                              <p:spTgt spid="19"/>
                                            </p:tgtEl>
                                            <p:attrNameLst>
                                              <p:attrName>style.visibility</p:attrName>
                                            </p:attrNameLst>
                                          </p:cBhvr>
                                          <p:to>
                                            <p:strVal val="visible"/>
                                          </p:to>
                                        </p:set>
                                        <p:anim calcmode="lin" valueType="num">
                                          <p:cBhvr additive="base">
                                            <p:cTn id="41" dur="500" fill="hold"/>
                                            <p:tgtEl>
                                              <p:spTgt spid="19"/>
                                            </p:tgtEl>
                                            <p:attrNameLst>
                                              <p:attrName>ppt_x</p:attrName>
                                            </p:attrNameLst>
                                          </p:cBhvr>
                                          <p:tavLst>
                                            <p:tav tm="0">
                                              <p:val>
                                                <p:strVal val="1+#ppt_w/2"/>
                                              </p:val>
                                            </p:tav>
                                            <p:tav tm="100000">
                                              <p:val>
                                                <p:strVal val="#ppt_x"/>
                                              </p:val>
                                            </p:tav>
                                          </p:tavLst>
                                        </p:anim>
                                        <p:anim calcmode="lin" valueType="num">
                                          <p:cBhvr additive="base">
                                            <p:cTn id="42" dur="500" fill="hold"/>
                                            <p:tgtEl>
                                              <p:spTgt spid="19"/>
                                            </p:tgtEl>
                                            <p:attrNameLst>
                                              <p:attrName>ppt_y</p:attrName>
                                            </p:attrNameLst>
                                          </p:cBhvr>
                                          <p:tavLst>
                                            <p:tav tm="0">
                                              <p:val>
                                                <p:strVal val="#ppt_y"/>
                                              </p:val>
                                            </p:tav>
                                            <p:tav tm="100000">
                                              <p:val>
                                                <p:strVal val="#ppt_y"/>
                                              </p:val>
                                            </p:tav>
                                          </p:tavLst>
                                        </p:anim>
                                      </p:childTnLst>
                                    </p:cTn>
                                  </p:par>
                                  <p:par>
                                    <p:cTn id="43" presetID="6" presetClass="emph" presetSubtype="0" fill="hold" nodeType="withEffect">
                                      <p:stCondLst>
                                        <p:cond delay="0"/>
                                      </p:stCondLst>
                                      <p:childTnLst>
                                        <p:animScale>
                                          <p:cBhvr>
                                            <p:cTn id="44" dur="10" fill="hold"/>
                                            <p:tgtEl>
                                              <p:spTgt spid="19"/>
                                            </p:tgtEl>
                                          </p:cBhvr>
                                          <p:by x="100000" y="2000"/>
                                        </p:animScale>
                                      </p:childTnLst>
                                    </p:cTn>
                                  </p:par>
                                  <p:par>
                                    <p:cTn id="45" presetID="6" presetClass="emph" presetSubtype="0" fill="hold" nodeType="withEffect">
                                      <p:stCondLst>
                                        <p:cond delay="300"/>
                                      </p:stCondLst>
                                      <p:childTnLst>
                                        <p:animScale>
                                          <p:cBhvr>
                                            <p:cTn id="46" dur="500" fill="hold"/>
                                            <p:tgtEl>
                                              <p:spTgt spid="19"/>
                                            </p:tgtEl>
                                          </p:cBhvr>
                                          <p:by x="100000" y="5000000"/>
                                        </p:animScale>
                                      </p:childTnLst>
                                    </p:cTn>
                                  </p:par>
                                </p:childTnLst>
                              </p:cTn>
                            </p:par>
                            <p:par>
                              <p:cTn id="47" fill="hold">
                                <p:stCondLst>
                                  <p:cond delay="4400"/>
                                </p:stCondLst>
                                <p:childTnLst>
                                  <p:par>
                                    <p:cTn id="48" presetID="2" presetClass="entr" presetSubtype="2" fill="hold" nodeType="afterEffect">
                                      <p:stCondLst>
                                        <p:cond delay="0"/>
                                      </p:stCondLst>
                                      <p:childTnLst>
                                        <p:set>
                                          <p:cBhvr>
                                            <p:cTn id="49" dur="1" fill="hold">
                                              <p:stCondLst>
                                                <p:cond delay="0"/>
                                              </p:stCondLst>
                                            </p:cTn>
                                            <p:tgtEl>
                                              <p:spTgt spid="26"/>
                                            </p:tgtEl>
                                            <p:attrNameLst>
                                              <p:attrName>style.visibility</p:attrName>
                                            </p:attrNameLst>
                                          </p:cBhvr>
                                          <p:to>
                                            <p:strVal val="visible"/>
                                          </p:to>
                                        </p:set>
                                        <p:anim calcmode="lin" valueType="num">
                                          <p:cBhvr additive="base">
                                            <p:cTn id="50" dur="500" fill="hold"/>
                                            <p:tgtEl>
                                              <p:spTgt spid="26"/>
                                            </p:tgtEl>
                                            <p:attrNameLst>
                                              <p:attrName>ppt_x</p:attrName>
                                            </p:attrNameLst>
                                          </p:cBhvr>
                                          <p:tavLst>
                                            <p:tav tm="0">
                                              <p:val>
                                                <p:strVal val="1+#ppt_w/2"/>
                                              </p:val>
                                            </p:tav>
                                            <p:tav tm="100000">
                                              <p:val>
                                                <p:strVal val="#ppt_x"/>
                                              </p:val>
                                            </p:tav>
                                          </p:tavLst>
                                        </p:anim>
                                        <p:anim calcmode="lin" valueType="num">
                                          <p:cBhvr additive="base">
                                            <p:cTn id="51" dur="500" fill="hold"/>
                                            <p:tgtEl>
                                              <p:spTgt spid="26"/>
                                            </p:tgtEl>
                                            <p:attrNameLst>
                                              <p:attrName>ppt_y</p:attrName>
                                            </p:attrNameLst>
                                          </p:cBhvr>
                                          <p:tavLst>
                                            <p:tav tm="0">
                                              <p:val>
                                                <p:strVal val="#ppt_y"/>
                                              </p:val>
                                            </p:tav>
                                            <p:tav tm="100000">
                                              <p:val>
                                                <p:strVal val="#ppt_y"/>
                                              </p:val>
                                            </p:tav>
                                          </p:tavLst>
                                        </p:anim>
                                      </p:childTnLst>
                                    </p:cTn>
                                  </p:par>
                                  <p:par>
                                    <p:cTn id="52" presetID="6" presetClass="emph" presetSubtype="0" fill="hold" nodeType="withEffect">
                                      <p:stCondLst>
                                        <p:cond delay="0"/>
                                      </p:stCondLst>
                                      <p:childTnLst>
                                        <p:animScale>
                                          <p:cBhvr>
                                            <p:cTn id="53" dur="10" fill="hold"/>
                                            <p:tgtEl>
                                              <p:spTgt spid="26"/>
                                            </p:tgtEl>
                                          </p:cBhvr>
                                          <p:by x="100000" y="2000"/>
                                        </p:animScale>
                                      </p:childTnLst>
                                    </p:cTn>
                                  </p:par>
                                  <p:par>
                                    <p:cTn id="54" presetID="6" presetClass="emph" presetSubtype="0" fill="hold" nodeType="withEffect">
                                      <p:stCondLst>
                                        <p:cond delay="300"/>
                                      </p:stCondLst>
                                      <p:childTnLst>
                                        <p:animScale>
                                          <p:cBhvr>
                                            <p:cTn id="55" dur="500" fill="hold"/>
                                            <p:tgtEl>
                                              <p:spTgt spid="26"/>
                                            </p:tgtEl>
                                          </p:cBhvr>
                                          <p:by x="100000" y="5000000"/>
                                        </p:animScale>
                                      </p:childTnLst>
                                    </p:cTn>
                                  </p:par>
                                </p:childTnLst>
                              </p:cTn>
                            </p:par>
                            <p:par>
                              <p:cTn id="56" fill="hold">
                                <p:stCondLst>
                                  <p:cond delay="5200"/>
                                </p:stCondLst>
                                <p:childTnLst>
                                  <p:par>
                                    <p:cTn id="57" presetID="21" presetClass="entr" presetSubtype="1" fill="hold" nodeType="afterEffect">
                                      <p:stCondLst>
                                        <p:cond delay="0"/>
                                      </p:stCondLst>
                                      <p:childTnLst>
                                        <p:set>
                                          <p:cBhvr>
                                            <p:cTn id="58" dur="1" fill="hold">
                                              <p:stCondLst>
                                                <p:cond delay="0"/>
                                              </p:stCondLst>
                                            </p:cTn>
                                            <p:tgtEl>
                                              <p:spTgt spid="40"/>
                                            </p:tgtEl>
                                            <p:attrNameLst>
                                              <p:attrName>style.visibility</p:attrName>
                                            </p:attrNameLst>
                                          </p:cBhvr>
                                          <p:to>
                                            <p:strVal val="visible"/>
                                          </p:to>
                                        </p:set>
                                        <p:animEffect transition="in" filter="wheel(1)">
                                          <p:cBhvr>
                                            <p:cTn id="59" dur="500"/>
                                            <p:tgtEl>
                                              <p:spTgt spid="40"/>
                                            </p:tgtEl>
                                          </p:cBhvr>
                                        </p:animEffect>
                                      </p:childTnLst>
                                    </p:cTn>
                                  </p:par>
                                  <p:par>
                                    <p:cTn id="60" presetID="21" presetClass="entr" presetSubtype="1" fill="hold" nodeType="withEffect">
                                      <p:stCondLst>
                                        <p:cond delay="0"/>
                                      </p:stCondLst>
                                      <p:childTnLst>
                                        <p:set>
                                          <p:cBhvr>
                                            <p:cTn id="61" dur="1" fill="hold">
                                              <p:stCondLst>
                                                <p:cond delay="0"/>
                                              </p:stCondLst>
                                            </p:cTn>
                                            <p:tgtEl>
                                              <p:spTgt spid="45"/>
                                            </p:tgtEl>
                                            <p:attrNameLst>
                                              <p:attrName>style.visibility</p:attrName>
                                            </p:attrNameLst>
                                          </p:cBhvr>
                                          <p:to>
                                            <p:strVal val="visible"/>
                                          </p:to>
                                        </p:set>
                                        <p:animEffect transition="in" filter="wheel(1)">
                                          <p:cBhvr>
                                            <p:cTn id="62" dur="500"/>
                                            <p:tgtEl>
                                              <p:spTgt spid="45"/>
                                            </p:tgtEl>
                                          </p:cBhvr>
                                        </p:animEffect>
                                      </p:childTnLst>
                                    </p:cTn>
                                  </p:par>
                                  <p:par>
                                    <p:cTn id="63" presetID="21" presetClass="entr" presetSubtype="1" fill="hold" nodeType="withEffect">
                                      <p:stCondLst>
                                        <p:cond delay="0"/>
                                      </p:stCondLst>
                                      <p:childTnLst>
                                        <p:set>
                                          <p:cBhvr>
                                            <p:cTn id="64" dur="1" fill="hold">
                                              <p:stCondLst>
                                                <p:cond delay="0"/>
                                              </p:stCondLst>
                                            </p:cTn>
                                            <p:tgtEl>
                                              <p:spTgt spid="51"/>
                                            </p:tgtEl>
                                            <p:attrNameLst>
                                              <p:attrName>style.visibility</p:attrName>
                                            </p:attrNameLst>
                                          </p:cBhvr>
                                          <p:to>
                                            <p:strVal val="visible"/>
                                          </p:to>
                                        </p:set>
                                        <p:animEffect transition="in" filter="wheel(1)">
                                          <p:cBhvr>
                                            <p:cTn id="65" dur="500"/>
                                            <p:tgtEl>
                                              <p:spTgt spid="51"/>
                                            </p:tgtEl>
                                          </p:cBhvr>
                                        </p:animEffect>
                                      </p:childTnLst>
                                    </p:cTn>
                                  </p:par>
                                  <p:par>
                                    <p:cTn id="66" presetID="21" presetClass="entr" presetSubtype="1" fill="hold" nodeType="withEffect">
                                      <p:stCondLst>
                                        <p:cond delay="0"/>
                                      </p:stCondLst>
                                      <p:childTnLst>
                                        <p:set>
                                          <p:cBhvr>
                                            <p:cTn id="67" dur="1" fill="hold">
                                              <p:stCondLst>
                                                <p:cond delay="0"/>
                                              </p:stCondLst>
                                            </p:cTn>
                                            <p:tgtEl>
                                              <p:spTgt spid="54"/>
                                            </p:tgtEl>
                                            <p:attrNameLst>
                                              <p:attrName>style.visibility</p:attrName>
                                            </p:attrNameLst>
                                          </p:cBhvr>
                                          <p:to>
                                            <p:strVal val="visible"/>
                                          </p:to>
                                        </p:set>
                                        <p:animEffect transition="in" filter="wheel(1)">
                                          <p:cBhvr>
                                            <p:cTn id="68" dur="500"/>
                                            <p:tgtEl>
                                              <p:spTgt spid="54"/>
                                            </p:tgtEl>
                                          </p:cBhvr>
                                        </p:animEffect>
                                      </p:childTnLst>
                                    </p:cTn>
                                  </p:par>
                                </p:childTnLst>
                              </p:cTn>
                            </p:par>
                            <p:par>
                              <p:cTn id="69" fill="hold">
                                <p:stCondLst>
                                  <p:cond delay="5700"/>
                                </p:stCondLst>
                                <p:childTnLst>
                                  <p:par>
                                    <p:cTn id="70" presetID="47" presetClass="entr" presetSubtype="0" fill="hold" nodeType="afterEffect">
                                      <p:stCondLst>
                                        <p:cond delay="0"/>
                                      </p:stCondLst>
                                      <p:childTnLst>
                                        <p:set>
                                          <p:cBhvr>
                                            <p:cTn id="71" dur="1" fill="hold">
                                              <p:stCondLst>
                                                <p:cond delay="0"/>
                                              </p:stCondLst>
                                            </p:cTn>
                                            <p:tgtEl>
                                              <p:spTgt spid="59"/>
                                            </p:tgtEl>
                                            <p:attrNameLst>
                                              <p:attrName>style.visibility</p:attrName>
                                            </p:attrNameLst>
                                          </p:cBhvr>
                                          <p:to>
                                            <p:strVal val="visible"/>
                                          </p:to>
                                        </p:set>
                                        <p:animEffect transition="in" filter="fade">
                                          <p:cBhvr>
                                            <p:cTn id="72" dur="1000"/>
                                            <p:tgtEl>
                                              <p:spTgt spid="59"/>
                                            </p:tgtEl>
                                          </p:cBhvr>
                                        </p:animEffect>
                                        <p:anim calcmode="lin" valueType="num">
                                          <p:cBhvr>
                                            <p:cTn id="73" dur="1000" fill="hold"/>
                                            <p:tgtEl>
                                              <p:spTgt spid="59"/>
                                            </p:tgtEl>
                                            <p:attrNameLst>
                                              <p:attrName>ppt_x</p:attrName>
                                            </p:attrNameLst>
                                          </p:cBhvr>
                                          <p:tavLst>
                                            <p:tav tm="0">
                                              <p:val>
                                                <p:strVal val="#ppt_x"/>
                                              </p:val>
                                            </p:tav>
                                            <p:tav tm="100000">
                                              <p:val>
                                                <p:strVal val="#ppt_x"/>
                                              </p:val>
                                            </p:tav>
                                          </p:tavLst>
                                        </p:anim>
                                        <p:anim calcmode="lin" valueType="num">
                                          <p:cBhvr>
                                            <p:cTn id="74" dur="1000" fill="hold"/>
                                            <p:tgtEl>
                                              <p:spTgt spid="59"/>
                                            </p:tgtEl>
                                            <p:attrNameLst>
                                              <p:attrName>ppt_y</p:attrName>
                                            </p:attrNameLst>
                                          </p:cBhvr>
                                          <p:tavLst>
                                            <p:tav tm="0">
                                              <p:val>
                                                <p:strVal val="#ppt_y-.1"/>
                                              </p:val>
                                            </p:tav>
                                            <p:tav tm="100000">
                                              <p:val>
                                                <p:strVal val="#ppt_y"/>
                                              </p:val>
                                            </p:tav>
                                          </p:tavLst>
                                        </p:anim>
                                      </p:childTnLst>
                                    </p:cTn>
                                  </p:par>
                                  <p:par>
                                    <p:cTn id="75" presetID="47" presetClass="entr" presetSubtype="0" fill="hold" nodeType="withEffect">
                                      <p:stCondLst>
                                        <p:cond delay="250"/>
                                      </p:stCondLst>
                                      <p:childTnLst>
                                        <p:set>
                                          <p:cBhvr>
                                            <p:cTn id="76" dur="1" fill="hold">
                                              <p:stCondLst>
                                                <p:cond delay="0"/>
                                              </p:stCondLst>
                                            </p:cTn>
                                            <p:tgtEl>
                                              <p:spTgt spid="62"/>
                                            </p:tgtEl>
                                            <p:attrNameLst>
                                              <p:attrName>style.visibility</p:attrName>
                                            </p:attrNameLst>
                                          </p:cBhvr>
                                          <p:to>
                                            <p:strVal val="visible"/>
                                          </p:to>
                                        </p:set>
                                        <p:animEffect transition="in" filter="fade">
                                          <p:cBhvr>
                                            <p:cTn id="77" dur="1000"/>
                                            <p:tgtEl>
                                              <p:spTgt spid="62"/>
                                            </p:tgtEl>
                                          </p:cBhvr>
                                        </p:animEffect>
                                        <p:anim calcmode="lin" valueType="num">
                                          <p:cBhvr>
                                            <p:cTn id="78" dur="1000" fill="hold"/>
                                            <p:tgtEl>
                                              <p:spTgt spid="62"/>
                                            </p:tgtEl>
                                            <p:attrNameLst>
                                              <p:attrName>ppt_x</p:attrName>
                                            </p:attrNameLst>
                                          </p:cBhvr>
                                          <p:tavLst>
                                            <p:tav tm="0">
                                              <p:val>
                                                <p:strVal val="#ppt_x"/>
                                              </p:val>
                                            </p:tav>
                                            <p:tav tm="100000">
                                              <p:val>
                                                <p:strVal val="#ppt_x"/>
                                              </p:val>
                                            </p:tav>
                                          </p:tavLst>
                                        </p:anim>
                                        <p:anim calcmode="lin" valueType="num">
                                          <p:cBhvr>
                                            <p:cTn id="79" dur="1000" fill="hold"/>
                                            <p:tgtEl>
                                              <p:spTgt spid="62"/>
                                            </p:tgtEl>
                                            <p:attrNameLst>
                                              <p:attrName>ppt_y</p:attrName>
                                            </p:attrNameLst>
                                          </p:cBhvr>
                                          <p:tavLst>
                                            <p:tav tm="0">
                                              <p:val>
                                                <p:strVal val="#ppt_y-.1"/>
                                              </p:val>
                                            </p:tav>
                                            <p:tav tm="100000">
                                              <p:val>
                                                <p:strVal val="#ppt_y"/>
                                              </p:val>
                                            </p:tav>
                                          </p:tavLst>
                                        </p:anim>
                                      </p:childTnLst>
                                    </p:cTn>
                                  </p:par>
                                  <p:par>
                                    <p:cTn id="80" presetID="47" presetClass="entr" presetSubtype="0" fill="hold" nodeType="withEffect">
                                      <p:stCondLst>
                                        <p:cond delay="500"/>
                                      </p:stCondLst>
                                      <p:childTnLst>
                                        <p:set>
                                          <p:cBhvr>
                                            <p:cTn id="81" dur="1" fill="hold">
                                              <p:stCondLst>
                                                <p:cond delay="0"/>
                                              </p:stCondLst>
                                            </p:cTn>
                                            <p:tgtEl>
                                              <p:spTgt spid="65"/>
                                            </p:tgtEl>
                                            <p:attrNameLst>
                                              <p:attrName>style.visibility</p:attrName>
                                            </p:attrNameLst>
                                          </p:cBhvr>
                                          <p:to>
                                            <p:strVal val="visible"/>
                                          </p:to>
                                        </p:set>
                                        <p:animEffect transition="in" filter="fade">
                                          <p:cBhvr>
                                            <p:cTn id="82" dur="1000"/>
                                            <p:tgtEl>
                                              <p:spTgt spid="65"/>
                                            </p:tgtEl>
                                          </p:cBhvr>
                                        </p:animEffect>
                                        <p:anim calcmode="lin" valueType="num">
                                          <p:cBhvr>
                                            <p:cTn id="83" dur="1000" fill="hold"/>
                                            <p:tgtEl>
                                              <p:spTgt spid="65"/>
                                            </p:tgtEl>
                                            <p:attrNameLst>
                                              <p:attrName>ppt_x</p:attrName>
                                            </p:attrNameLst>
                                          </p:cBhvr>
                                          <p:tavLst>
                                            <p:tav tm="0">
                                              <p:val>
                                                <p:strVal val="#ppt_x"/>
                                              </p:val>
                                            </p:tav>
                                            <p:tav tm="100000">
                                              <p:val>
                                                <p:strVal val="#ppt_x"/>
                                              </p:val>
                                            </p:tav>
                                          </p:tavLst>
                                        </p:anim>
                                        <p:anim calcmode="lin" valueType="num">
                                          <p:cBhvr>
                                            <p:cTn id="84" dur="1000" fill="hold"/>
                                            <p:tgtEl>
                                              <p:spTgt spid="65"/>
                                            </p:tgtEl>
                                            <p:attrNameLst>
                                              <p:attrName>ppt_y</p:attrName>
                                            </p:attrNameLst>
                                          </p:cBhvr>
                                          <p:tavLst>
                                            <p:tav tm="0">
                                              <p:val>
                                                <p:strVal val="#ppt_y-.1"/>
                                              </p:val>
                                            </p:tav>
                                            <p:tav tm="100000">
                                              <p:val>
                                                <p:strVal val="#ppt_y"/>
                                              </p:val>
                                            </p:tav>
                                          </p:tavLst>
                                        </p:anim>
                                      </p:childTnLst>
                                    </p:cTn>
                                  </p:par>
                                  <p:par>
                                    <p:cTn id="85" presetID="47" presetClass="entr" presetSubtype="0" fill="hold" nodeType="withEffect">
                                      <p:stCondLst>
                                        <p:cond delay="750"/>
                                      </p:stCondLst>
                                      <p:childTnLst>
                                        <p:set>
                                          <p:cBhvr>
                                            <p:cTn id="86" dur="1" fill="hold">
                                              <p:stCondLst>
                                                <p:cond delay="0"/>
                                              </p:stCondLst>
                                            </p:cTn>
                                            <p:tgtEl>
                                              <p:spTgt spid="68"/>
                                            </p:tgtEl>
                                            <p:attrNameLst>
                                              <p:attrName>style.visibility</p:attrName>
                                            </p:attrNameLst>
                                          </p:cBhvr>
                                          <p:to>
                                            <p:strVal val="visible"/>
                                          </p:to>
                                        </p:set>
                                        <p:animEffect transition="in" filter="fade">
                                          <p:cBhvr>
                                            <p:cTn id="87" dur="1000"/>
                                            <p:tgtEl>
                                              <p:spTgt spid="68"/>
                                            </p:tgtEl>
                                          </p:cBhvr>
                                        </p:animEffect>
                                        <p:anim calcmode="lin" valueType="num">
                                          <p:cBhvr>
                                            <p:cTn id="88" dur="1000" fill="hold"/>
                                            <p:tgtEl>
                                              <p:spTgt spid="68"/>
                                            </p:tgtEl>
                                            <p:attrNameLst>
                                              <p:attrName>ppt_x</p:attrName>
                                            </p:attrNameLst>
                                          </p:cBhvr>
                                          <p:tavLst>
                                            <p:tav tm="0">
                                              <p:val>
                                                <p:strVal val="#ppt_x"/>
                                              </p:val>
                                            </p:tav>
                                            <p:tav tm="100000">
                                              <p:val>
                                                <p:strVal val="#ppt_x"/>
                                              </p:val>
                                            </p:tav>
                                          </p:tavLst>
                                        </p:anim>
                                        <p:anim calcmode="lin" valueType="num">
                                          <p:cBhvr>
                                            <p:cTn id="89"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任意多边形 11"/>
          <p:cNvSpPr/>
          <p:nvPr/>
        </p:nvSpPr>
        <p:spPr>
          <a:xfrm>
            <a:off x="3708871" y="1913032"/>
            <a:ext cx="1726568" cy="1717787"/>
          </a:xfrm>
          <a:custGeom>
            <a:avLst/>
            <a:gdLst>
              <a:gd name="connsiteX0" fmla="*/ 1407346 w 2557124"/>
              <a:gd name="connsiteY0" fmla="*/ 0 h 2544118"/>
              <a:gd name="connsiteX1" fmla="*/ 1409288 w 2557124"/>
              <a:gd name="connsiteY1" fmla="*/ 98 h 2544118"/>
              <a:gd name="connsiteX2" fmla="*/ 2298499 w 2557124"/>
              <a:gd name="connsiteY2" fmla="*/ 500936 h 2544118"/>
              <a:gd name="connsiteX3" fmla="*/ 2316939 w 2557124"/>
              <a:gd name="connsiteY3" fmla="*/ 527711 h 2544118"/>
              <a:gd name="connsiteX4" fmla="*/ 2312022 w 2557124"/>
              <a:gd name="connsiteY4" fmla="*/ 530550 h 2544118"/>
              <a:gd name="connsiteX5" fmla="*/ 2279984 w 2557124"/>
              <a:gd name="connsiteY5" fmla="*/ 549047 h 2544118"/>
              <a:gd name="connsiteX6" fmla="*/ 2192721 w 2557124"/>
              <a:gd name="connsiteY6" fmla="*/ 524335 h 2544118"/>
              <a:gd name="connsiteX7" fmla="*/ 2149014 w 2557124"/>
              <a:gd name="connsiteY7" fmla="*/ 529089 h 2544118"/>
              <a:gd name="connsiteX8" fmla="*/ 2092427 w 2557124"/>
              <a:gd name="connsiteY8" fmla="*/ 752906 h 2544118"/>
              <a:gd name="connsiteX9" fmla="*/ 2136768 w 2557124"/>
              <a:gd name="connsiteY9" fmla="*/ 829706 h 2544118"/>
              <a:gd name="connsiteX10" fmla="*/ 2355936 w 2557124"/>
              <a:gd name="connsiteY10" fmla="*/ 887490 h 2544118"/>
              <a:gd name="connsiteX11" fmla="*/ 2384074 w 2557124"/>
              <a:gd name="connsiteY11" fmla="*/ 890564 h 2544118"/>
              <a:gd name="connsiteX12" fmla="*/ 2381907 w 2557124"/>
              <a:gd name="connsiteY12" fmla="*/ 852015 h 2544118"/>
              <a:gd name="connsiteX13" fmla="*/ 2407093 w 2557124"/>
              <a:gd name="connsiteY13" fmla="*/ 769207 h 2544118"/>
              <a:gd name="connsiteX14" fmla="*/ 2443703 w 2557124"/>
              <a:gd name="connsiteY14" fmla="*/ 748071 h 2544118"/>
              <a:gd name="connsiteX15" fmla="*/ 2468439 w 2557124"/>
              <a:gd name="connsiteY15" fmla="*/ 803243 h 2544118"/>
              <a:gd name="connsiteX16" fmla="*/ 2557124 w 2557124"/>
              <a:gd name="connsiteY16" fmla="*/ 1272059 h 2544118"/>
              <a:gd name="connsiteX17" fmla="*/ 2456648 w 2557124"/>
              <a:gd name="connsiteY17" fmla="*/ 1769733 h 2544118"/>
              <a:gd name="connsiteX18" fmla="*/ 2442457 w 2557124"/>
              <a:gd name="connsiteY18" fmla="*/ 1799193 h 2544118"/>
              <a:gd name="connsiteX19" fmla="*/ 2437458 w 2557124"/>
              <a:gd name="connsiteY19" fmla="*/ 1796307 h 2544118"/>
              <a:gd name="connsiteX20" fmla="*/ 2405420 w 2557124"/>
              <a:gd name="connsiteY20" fmla="*/ 1777810 h 2544118"/>
              <a:gd name="connsiteX21" fmla="*/ 2383190 w 2557124"/>
              <a:gd name="connsiteY21" fmla="*/ 1689882 h 2544118"/>
              <a:gd name="connsiteX22" fmla="*/ 2357219 w 2557124"/>
              <a:gd name="connsiteY22" fmla="*/ 1654407 h 2544118"/>
              <a:gd name="connsiteX23" fmla="*/ 2135094 w 2557124"/>
              <a:gd name="connsiteY23" fmla="*/ 1717311 h 2544118"/>
              <a:gd name="connsiteX24" fmla="*/ 2090754 w 2557124"/>
              <a:gd name="connsiteY24" fmla="*/ 1794111 h 2544118"/>
              <a:gd name="connsiteX25" fmla="*/ 2150296 w 2557124"/>
              <a:gd name="connsiteY25" fmla="*/ 2012808 h 2544118"/>
              <a:gd name="connsiteX26" fmla="*/ 2161702 w 2557124"/>
              <a:gd name="connsiteY26" fmla="*/ 2038713 h 2544118"/>
              <a:gd name="connsiteX27" fmla="*/ 2194003 w 2557124"/>
              <a:gd name="connsiteY27" fmla="*/ 2017562 h 2544118"/>
              <a:gd name="connsiteX28" fmla="*/ 2278310 w 2557124"/>
              <a:gd name="connsiteY28" fmla="*/ 1997970 h 2544118"/>
              <a:gd name="connsiteX29" fmla="*/ 2314762 w 2557124"/>
              <a:gd name="connsiteY29" fmla="*/ 2019015 h 2544118"/>
              <a:gd name="connsiteX30" fmla="*/ 2265163 w 2557124"/>
              <a:gd name="connsiteY30" fmla="*/ 2085343 h 2544118"/>
              <a:gd name="connsiteX31" fmla="*/ 1425376 w 2557124"/>
              <a:gd name="connsiteY31" fmla="*/ 2542284 h 2544118"/>
              <a:gd name="connsiteX32" fmla="*/ 1403998 w 2557124"/>
              <a:gd name="connsiteY32" fmla="*/ 2543498 h 2544118"/>
              <a:gd name="connsiteX33" fmla="*/ 1403998 w 2557124"/>
              <a:gd name="connsiteY33" fmla="*/ 2537817 h 2544118"/>
              <a:gd name="connsiteX34" fmla="*/ 1403998 w 2557124"/>
              <a:gd name="connsiteY34" fmla="*/ 2500822 h 2544118"/>
              <a:gd name="connsiteX35" fmla="*/ 1469031 w 2557124"/>
              <a:gd name="connsiteY35" fmla="*/ 2437606 h 2544118"/>
              <a:gd name="connsiteX36" fmla="*/ 1486767 w 2557124"/>
              <a:gd name="connsiteY36" fmla="*/ 2397378 h 2544118"/>
              <a:gd name="connsiteX37" fmla="*/ 1321229 w 2557124"/>
              <a:gd name="connsiteY37" fmla="*/ 2236464 h 2544118"/>
              <a:gd name="connsiteX38" fmla="*/ 1232548 w 2557124"/>
              <a:gd name="connsiteY38" fmla="*/ 2236464 h 2544118"/>
              <a:gd name="connsiteX39" fmla="*/ 1072922 w 2557124"/>
              <a:gd name="connsiteY39" fmla="*/ 2397378 h 2544118"/>
              <a:gd name="connsiteX40" fmla="*/ 1056190 w 2557124"/>
              <a:gd name="connsiteY40" fmla="*/ 2420208 h 2544118"/>
              <a:gd name="connsiteX41" fmla="*/ 1090658 w 2557124"/>
              <a:gd name="connsiteY41" fmla="*/ 2437606 h 2544118"/>
              <a:gd name="connsiteX42" fmla="*/ 1149779 w 2557124"/>
              <a:gd name="connsiteY42" fmla="*/ 2500822 h 2544118"/>
              <a:gd name="connsiteX43" fmla="*/ 1149779 w 2557124"/>
              <a:gd name="connsiteY43" fmla="*/ 2544118 h 2544118"/>
              <a:gd name="connsiteX44" fmla="*/ 1147837 w 2557124"/>
              <a:gd name="connsiteY44" fmla="*/ 2544020 h 2544118"/>
              <a:gd name="connsiteX45" fmla="*/ 258625 w 2557124"/>
              <a:gd name="connsiteY45" fmla="*/ 2043182 h 2544118"/>
              <a:gd name="connsiteX46" fmla="*/ 240185 w 2557124"/>
              <a:gd name="connsiteY46" fmla="*/ 2016408 h 2544118"/>
              <a:gd name="connsiteX47" fmla="*/ 245102 w 2557124"/>
              <a:gd name="connsiteY47" fmla="*/ 2013569 h 2544118"/>
              <a:gd name="connsiteX48" fmla="*/ 277141 w 2557124"/>
              <a:gd name="connsiteY48" fmla="*/ 1995071 h 2544118"/>
              <a:gd name="connsiteX49" fmla="*/ 364404 w 2557124"/>
              <a:gd name="connsiteY49" fmla="*/ 2019783 h 2544118"/>
              <a:gd name="connsiteX50" fmla="*/ 408111 w 2557124"/>
              <a:gd name="connsiteY50" fmla="*/ 2015029 h 2544118"/>
              <a:gd name="connsiteX51" fmla="*/ 464697 w 2557124"/>
              <a:gd name="connsiteY51" fmla="*/ 1791212 h 2544118"/>
              <a:gd name="connsiteX52" fmla="*/ 420357 w 2557124"/>
              <a:gd name="connsiteY52" fmla="*/ 1714412 h 2544118"/>
              <a:gd name="connsiteX53" fmla="*/ 201188 w 2557124"/>
              <a:gd name="connsiteY53" fmla="*/ 1656629 h 2544118"/>
              <a:gd name="connsiteX54" fmla="*/ 173051 w 2557124"/>
              <a:gd name="connsiteY54" fmla="*/ 1653554 h 2544118"/>
              <a:gd name="connsiteX55" fmla="*/ 175217 w 2557124"/>
              <a:gd name="connsiteY55" fmla="*/ 1692103 h 2544118"/>
              <a:gd name="connsiteX56" fmla="*/ 150031 w 2557124"/>
              <a:gd name="connsiteY56" fmla="*/ 1774911 h 2544118"/>
              <a:gd name="connsiteX57" fmla="*/ 113421 w 2557124"/>
              <a:gd name="connsiteY57" fmla="*/ 1796048 h 2544118"/>
              <a:gd name="connsiteX58" fmla="*/ 88686 w 2557124"/>
              <a:gd name="connsiteY58" fmla="*/ 1740876 h 2544118"/>
              <a:gd name="connsiteX59" fmla="*/ 0 w 2557124"/>
              <a:gd name="connsiteY59" fmla="*/ 1272059 h 2544118"/>
              <a:gd name="connsiteX60" fmla="*/ 100476 w 2557124"/>
              <a:gd name="connsiteY60" fmla="*/ 774385 h 2544118"/>
              <a:gd name="connsiteX61" fmla="*/ 114668 w 2557124"/>
              <a:gd name="connsiteY61" fmla="*/ 744925 h 2544118"/>
              <a:gd name="connsiteX62" fmla="*/ 119666 w 2557124"/>
              <a:gd name="connsiteY62" fmla="*/ 747811 h 2544118"/>
              <a:gd name="connsiteX63" fmla="*/ 151705 w 2557124"/>
              <a:gd name="connsiteY63" fmla="*/ 766309 h 2544118"/>
              <a:gd name="connsiteX64" fmla="*/ 173935 w 2557124"/>
              <a:gd name="connsiteY64" fmla="*/ 854237 h 2544118"/>
              <a:gd name="connsiteX65" fmla="*/ 199906 w 2557124"/>
              <a:gd name="connsiteY65" fmla="*/ 889711 h 2544118"/>
              <a:gd name="connsiteX66" fmla="*/ 422030 w 2557124"/>
              <a:gd name="connsiteY66" fmla="*/ 826808 h 2544118"/>
              <a:gd name="connsiteX67" fmla="*/ 466371 w 2557124"/>
              <a:gd name="connsiteY67" fmla="*/ 750007 h 2544118"/>
              <a:gd name="connsiteX68" fmla="*/ 406828 w 2557124"/>
              <a:gd name="connsiteY68" fmla="*/ 531310 h 2544118"/>
              <a:gd name="connsiteX69" fmla="*/ 395422 w 2557124"/>
              <a:gd name="connsiteY69" fmla="*/ 505405 h 2544118"/>
              <a:gd name="connsiteX70" fmla="*/ 363121 w 2557124"/>
              <a:gd name="connsiteY70" fmla="*/ 526556 h 2544118"/>
              <a:gd name="connsiteX71" fmla="*/ 278814 w 2557124"/>
              <a:gd name="connsiteY71" fmla="*/ 546148 h 2544118"/>
              <a:gd name="connsiteX72" fmla="*/ 242363 w 2557124"/>
              <a:gd name="connsiteY72" fmla="*/ 525103 h 2544118"/>
              <a:gd name="connsiteX73" fmla="*/ 291962 w 2557124"/>
              <a:gd name="connsiteY73" fmla="*/ 458775 h 2544118"/>
              <a:gd name="connsiteX74" fmla="*/ 1131748 w 2557124"/>
              <a:gd name="connsiteY74" fmla="*/ 1835 h 2544118"/>
              <a:gd name="connsiteX75" fmla="*/ 1153126 w 2557124"/>
              <a:gd name="connsiteY75" fmla="*/ 621 h 2544118"/>
              <a:gd name="connsiteX76" fmla="*/ 1153126 w 2557124"/>
              <a:gd name="connsiteY76" fmla="*/ 6301 h 2544118"/>
              <a:gd name="connsiteX77" fmla="*/ 1153126 w 2557124"/>
              <a:gd name="connsiteY77" fmla="*/ 43296 h 2544118"/>
              <a:gd name="connsiteX78" fmla="*/ 1088093 w 2557124"/>
              <a:gd name="connsiteY78" fmla="*/ 106512 h 2544118"/>
              <a:gd name="connsiteX79" fmla="*/ 1070357 w 2557124"/>
              <a:gd name="connsiteY79" fmla="*/ 146741 h 2544118"/>
              <a:gd name="connsiteX80" fmla="*/ 1235895 w 2557124"/>
              <a:gd name="connsiteY80" fmla="*/ 307654 h 2544118"/>
              <a:gd name="connsiteX81" fmla="*/ 1324576 w 2557124"/>
              <a:gd name="connsiteY81" fmla="*/ 307654 h 2544118"/>
              <a:gd name="connsiteX82" fmla="*/ 1484202 w 2557124"/>
              <a:gd name="connsiteY82" fmla="*/ 146741 h 2544118"/>
              <a:gd name="connsiteX83" fmla="*/ 1500934 w 2557124"/>
              <a:gd name="connsiteY83" fmla="*/ 123910 h 2544118"/>
              <a:gd name="connsiteX84" fmla="*/ 1466466 w 2557124"/>
              <a:gd name="connsiteY84" fmla="*/ 106512 h 2544118"/>
              <a:gd name="connsiteX85" fmla="*/ 1407346 w 2557124"/>
              <a:gd name="connsiteY85" fmla="*/ 43296 h 25441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Lst>
            <a:rect l="l" t="t" r="r" b="b"/>
            <a:pathLst>
              <a:path w="2557124" h="2544118">
                <a:moveTo>
                  <a:pt x="1407346" y="0"/>
                </a:moveTo>
                <a:lnTo>
                  <a:pt x="1409288" y="98"/>
                </a:lnTo>
                <a:cubicBezTo>
                  <a:pt x="1771944" y="36928"/>
                  <a:pt x="2089795" y="225321"/>
                  <a:pt x="2298499" y="500936"/>
                </a:cubicBezTo>
                <a:lnTo>
                  <a:pt x="2316939" y="527711"/>
                </a:lnTo>
                <a:lnTo>
                  <a:pt x="2312022" y="530550"/>
                </a:lnTo>
                <a:cubicBezTo>
                  <a:pt x="2279984" y="549047"/>
                  <a:pt x="2279984" y="549047"/>
                  <a:pt x="2279984" y="549047"/>
                </a:cubicBezTo>
                <a:cubicBezTo>
                  <a:pt x="2250122" y="566288"/>
                  <a:pt x="2210457" y="555055"/>
                  <a:pt x="2192721" y="524335"/>
                </a:cubicBezTo>
                <a:cubicBezTo>
                  <a:pt x="2174984" y="493615"/>
                  <a:pt x="2157097" y="497115"/>
                  <a:pt x="2149014" y="529089"/>
                </a:cubicBezTo>
                <a:lnTo>
                  <a:pt x="2092427" y="752906"/>
                </a:lnTo>
                <a:cubicBezTo>
                  <a:pt x="2084344" y="784880"/>
                  <a:pt x="2105036" y="820720"/>
                  <a:pt x="2136768" y="829706"/>
                </a:cubicBezTo>
                <a:cubicBezTo>
                  <a:pt x="2355936" y="887490"/>
                  <a:pt x="2355936" y="887490"/>
                  <a:pt x="2355936" y="887490"/>
                </a:cubicBezTo>
                <a:cubicBezTo>
                  <a:pt x="2368944" y="892780"/>
                  <a:pt x="2378343" y="893433"/>
                  <a:pt x="2384074" y="890564"/>
                </a:cubicBezTo>
                <a:cubicBezTo>
                  <a:pt x="2393626" y="885783"/>
                  <a:pt x="2392992" y="871215"/>
                  <a:pt x="2381907" y="852015"/>
                </a:cubicBezTo>
                <a:cubicBezTo>
                  <a:pt x="2364171" y="821295"/>
                  <a:pt x="2377232" y="786448"/>
                  <a:pt x="2407093" y="769207"/>
                </a:cubicBezTo>
                <a:lnTo>
                  <a:pt x="2443703" y="748071"/>
                </a:lnTo>
                <a:lnTo>
                  <a:pt x="2468439" y="803243"/>
                </a:lnTo>
                <a:cubicBezTo>
                  <a:pt x="2525680" y="948405"/>
                  <a:pt x="2557124" y="1106560"/>
                  <a:pt x="2557124" y="1272059"/>
                </a:cubicBezTo>
                <a:cubicBezTo>
                  <a:pt x="2557124" y="1448592"/>
                  <a:pt x="2521347" y="1616768"/>
                  <a:pt x="2456648" y="1769733"/>
                </a:cubicBezTo>
                <a:lnTo>
                  <a:pt x="2442457" y="1799193"/>
                </a:lnTo>
                <a:lnTo>
                  <a:pt x="2437458" y="1796307"/>
                </a:lnTo>
                <a:cubicBezTo>
                  <a:pt x="2405420" y="1777810"/>
                  <a:pt x="2405420" y="1777810"/>
                  <a:pt x="2405420" y="1777810"/>
                </a:cubicBezTo>
                <a:cubicBezTo>
                  <a:pt x="2375558" y="1760569"/>
                  <a:pt x="2365453" y="1720602"/>
                  <a:pt x="2383190" y="1689882"/>
                </a:cubicBezTo>
                <a:cubicBezTo>
                  <a:pt x="2400926" y="1659162"/>
                  <a:pt x="2388951" y="1645421"/>
                  <a:pt x="2357219" y="1654407"/>
                </a:cubicBezTo>
                <a:lnTo>
                  <a:pt x="2135094" y="1717311"/>
                </a:lnTo>
                <a:cubicBezTo>
                  <a:pt x="2103362" y="1726297"/>
                  <a:pt x="2082670" y="1762137"/>
                  <a:pt x="2090754" y="1794111"/>
                </a:cubicBezTo>
                <a:cubicBezTo>
                  <a:pt x="2150296" y="2012808"/>
                  <a:pt x="2150296" y="2012808"/>
                  <a:pt x="2150296" y="2012808"/>
                </a:cubicBezTo>
                <a:cubicBezTo>
                  <a:pt x="2152219" y="2026718"/>
                  <a:pt x="2156352" y="2035184"/>
                  <a:pt x="2161702" y="2038713"/>
                </a:cubicBezTo>
                <a:cubicBezTo>
                  <a:pt x="2170619" y="2044595"/>
                  <a:pt x="2182918" y="2036762"/>
                  <a:pt x="2194003" y="2017562"/>
                </a:cubicBezTo>
                <a:cubicBezTo>
                  <a:pt x="2211739" y="1986842"/>
                  <a:pt x="2248448" y="1980729"/>
                  <a:pt x="2278310" y="1997970"/>
                </a:cubicBezTo>
                <a:lnTo>
                  <a:pt x="2314762" y="2019015"/>
                </a:lnTo>
                <a:lnTo>
                  <a:pt x="2265163" y="2085343"/>
                </a:lnTo>
                <a:cubicBezTo>
                  <a:pt x="2059969" y="2333981"/>
                  <a:pt x="1762603" y="2503731"/>
                  <a:pt x="1425376" y="2542284"/>
                </a:cubicBezTo>
                <a:lnTo>
                  <a:pt x="1403998" y="2543498"/>
                </a:lnTo>
                <a:lnTo>
                  <a:pt x="1403998" y="2537817"/>
                </a:lnTo>
                <a:cubicBezTo>
                  <a:pt x="1403998" y="2500822"/>
                  <a:pt x="1403998" y="2500822"/>
                  <a:pt x="1403998" y="2500822"/>
                </a:cubicBezTo>
                <a:cubicBezTo>
                  <a:pt x="1403998" y="2466341"/>
                  <a:pt x="1433559" y="2437606"/>
                  <a:pt x="1469031" y="2437606"/>
                </a:cubicBezTo>
                <a:cubicBezTo>
                  <a:pt x="1504504" y="2437606"/>
                  <a:pt x="1510416" y="2420365"/>
                  <a:pt x="1486767" y="2397378"/>
                </a:cubicBezTo>
                <a:lnTo>
                  <a:pt x="1321229" y="2236464"/>
                </a:lnTo>
                <a:cubicBezTo>
                  <a:pt x="1297581" y="2213476"/>
                  <a:pt x="1256196" y="2213476"/>
                  <a:pt x="1232548" y="2236464"/>
                </a:cubicBezTo>
                <a:cubicBezTo>
                  <a:pt x="1072922" y="2397378"/>
                  <a:pt x="1072922" y="2397378"/>
                  <a:pt x="1072922" y="2397378"/>
                </a:cubicBezTo>
                <a:cubicBezTo>
                  <a:pt x="1061837" y="2405998"/>
                  <a:pt x="1056571" y="2413810"/>
                  <a:pt x="1056190" y="2420208"/>
                </a:cubicBezTo>
                <a:cubicBezTo>
                  <a:pt x="1055555" y="2430871"/>
                  <a:pt x="1068488" y="2437606"/>
                  <a:pt x="1090658" y="2437606"/>
                </a:cubicBezTo>
                <a:cubicBezTo>
                  <a:pt x="1126131" y="2437606"/>
                  <a:pt x="1149779" y="2466341"/>
                  <a:pt x="1149779" y="2500822"/>
                </a:cubicBezTo>
                <a:lnTo>
                  <a:pt x="1149779" y="2544118"/>
                </a:lnTo>
                <a:lnTo>
                  <a:pt x="1147837" y="2544020"/>
                </a:lnTo>
                <a:cubicBezTo>
                  <a:pt x="785180" y="2507190"/>
                  <a:pt x="467330" y="2318798"/>
                  <a:pt x="258625" y="2043182"/>
                </a:cubicBezTo>
                <a:lnTo>
                  <a:pt x="240185" y="2016408"/>
                </a:lnTo>
                <a:lnTo>
                  <a:pt x="245102" y="2013569"/>
                </a:lnTo>
                <a:cubicBezTo>
                  <a:pt x="277141" y="1995071"/>
                  <a:pt x="277141" y="1995071"/>
                  <a:pt x="277141" y="1995071"/>
                </a:cubicBezTo>
                <a:cubicBezTo>
                  <a:pt x="307003" y="1977831"/>
                  <a:pt x="346668" y="1989063"/>
                  <a:pt x="364404" y="2019783"/>
                </a:cubicBezTo>
                <a:cubicBezTo>
                  <a:pt x="382140" y="2050504"/>
                  <a:pt x="400027" y="2047003"/>
                  <a:pt x="408111" y="2015029"/>
                </a:cubicBezTo>
                <a:lnTo>
                  <a:pt x="464697" y="1791212"/>
                </a:lnTo>
                <a:cubicBezTo>
                  <a:pt x="472781" y="1759238"/>
                  <a:pt x="452089" y="1723398"/>
                  <a:pt x="420357" y="1714412"/>
                </a:cubicBezTo>
                <a:cubicBezTo>
                  <a:pt x="201188" y="1656629"/>
                  <a:pt x="201188" y="1656629"/>
                  <a:pt x="201188" y="1656629"/>
                </a:cubicBezTo>
                <a:cubicBezTo>
                  <a:pt x="188180" y="1651339"/>
                  <a:pt x="178782" y="1650685"/>
                  <a:pt x="173051" y="1653554"/>
                </a:cubicBezTo>
                <a:cubicBezTo>
                  <a:pt x="163498" y="1658336"/>
                  <a:pt x="164132" y="1672903"/>
                  <a:pt x="175217" y="1692103"/>
                </a:cubicBezTo>
                <a:cubicBezTo>
                  <a:pt x="192954" y="1722823"/>
                  <a:pt x="179893" y="1757670"/>
                  <a:pt x="150031" y="1774911"/>
                </a:cubicBezTo>
                <a:lnTo>
                  <a:pt x="113421" y="1796048"/>
                </a:lnTo>
                <a:lnTo>
                  <a:pt x="88686" y="1740876"/>
                </a:lnTo>
                <a:cubicBezTo>
                  <a:pt x="31445" y="1595713"/>
                  <a:pt x="0" y="1437558"/>
                  <a:pt x="0" y="1272059"/>
                </a:cubicBezTo>
                <a:cubicBezTo>
                  <a:pt x="0" y="1095527"/>
                  <a:pt x="35777" y="927350"/>
                  <a:pt x="100476" y="774385"/>
                </a:cubicBezTo>
                <a:lnTo>
                  <a:pt x="114668" y="744925"/>
                </a:lnTo>
                <a:lnTo>
                  <a:pt x="119666" y="747811"/>
                </a:lnTo>
                <a:cubicBezTo>
                  <a:pt x="151705" y="766309"/>
                  <a:pt x="151705" y="766309"/>
                  <a:pt x="151705" y="766309"/>
                </a:cubicBezTo>
                <a:cubicBezTo>
                  <a:pt x="181566" y="783549"/>
                  <a:pt x="191671" y="823517"/>
                  <a:pt x="173935" y="854237"/>
                </a:cubicBezTo>
                <a:cubicBezTo>
                  <a:pt x="156199" y="884957"/>
                  <a:pt x="168174" y="898697"/>
                  <a:pt x="199906" y="889711"/>
                </a:cubicBezTo>
                <a:lnTo>
                  <a:pt x="422030" y="826808"/>
                </a:lnTo>
                <a:cubicBezTo>
                  <a:pt x="453762" y="817821"/>
                  <a:pt x="474455" y="781981"/>
                  <a:pt x="466371" y="750007"/>
                </a:cubicBezTo>
                <a:cubicBezTo>
                  <a:pt x="406828" y="531310"/>
                  <a:pt x="406828" y="531310"/>
                  <a:pt x="406828" y="531310"/>
                </a:cubicBezTo>
                <a:cubicBezTo>
                  <a:pt x="404906" y="517400"/>
                  <a:pt x="400773" y="508934"/>
                  <a:pt x="395422" y="505405"/>
                </a:cubicBezTo>
                <a:cubicBezTo>
                  <a:pt x="386505" y="499523"/>
                  <a:pt x="374207" y="507356"/>
                  <a:pt x="363121" y="526556"/>
                </a:cubicBezTo>
                <a:cubicBezTo>
                  <a:pt x="345385" y="557276"/>
                  <a:pt x="308676" y="563389"/>
                  <a:pt x="278814" y="546148"/>
                </a:cubicBezTo>
                <a:lnTo>
                  <a:pt x="242363" y="525103"/>
                </a:lnTo>
                <a:lnTo>
                  <a:pt x="291962" y="458775"/>
                </a:lnTo>
                <a:cubicBezTo>
                  <a:pt x="497155" y="210138"/>
                  <a:pt x="794521" y="40387"/>
                  <a:pt x="1131748" y="1835"/>
                </a:cubicBezTo>
                <a:lnTo>
                  <a:pt x="1153126" y="621"/>
                </a:lnTo>
                <a:lnTo>
                  <a:pt x="1153126" y="6301"/>
                </a:lnTo>
                <a:cubicBezTo>
                  <a:pt x="1153126" y="43296"/>
                  <a:pt x="1153126" y="43296"/>
                  <a:pt x="1153126" y="43296"/>
                </a:cubicBezTo>
                <a:cubicBezTo>
                  <a:pt x="1153126" y="77778"/>
                  <a:pt x="1123566" y="106512"/>
                  <a:pt x="1088093" y="106512"/>
                </a:cubicBezTo>
                <a:cubicBezTo>
                  <a:pt x="1052621" y="106512"/>
                  <a:pt x="1046709" y="123753"/>
                  <a:pt x="1070357" y="146741"/>
                </a:cubicBezTo>
                <a:lnTo>
                  <a:pt x="1235895" y="307654"/>
                </a:lnTo>
                <a:cubicBezTo>
                  <a:pt x="1259543" y="330642"/>
                  <a:pt x="1300928" y="330642"/>
                  <a:pt x="1324576" y="307654"/>
                </a:cubicBezTo>
                <a:cubicBezTo>
                  <a:pt x="1484202" y="146741"/>
                  <a:pt x="1484202" y="146741"/>
                  <a:pt x="1484202" y="146741"/>
                </a:cubicBezTo>
                <a:cubicBezTo>
                  <a:pt x="1495288" y="138120"/>
                  <a:pt x="1500553" y="130308"/>
                  <a:pt x="1500934" y="123910"/>
                </a:cubicBezTo>
                <a:cubicBezTo>
                  <a:pt x="1501569" y="113247"/>
                  <a:pt x="1488637" y="106512"/>
                  <a:pt x="1466466" y="106512"/>
                </a:cubicBezTo>
                <a:cubicBezTo>
                  <a:pt x="1430994" y="106512"/>
                  <a:pt x="1407346" y="77778"/>
                  <a:pt x="1407346" y="43296"/>
                </a:cubicBezTo>
                <a:close/>
              </a:path>
            </a:pathLst>
          </a:custGeom>
          <a:solidFill>
            <a:srgbClr val="F9F9F9"/>
          </a:solidFill>
          <a:ln>
            <a:noFill/>
          </a:ln>
          <a:effectLst>
            <a:outerShdw blurRad="228600" dist="101600" dir="2700000" algn="tl" rotWithShape="0">
              <a:prstClr val="black">
                <a:alpha val="36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组合 12"/>
          <p:cNvGrpSpPr/>
          <p:nvPr/>
        </p:nvGrpSpPr>
        <p:grpSpPr>
          <a:xfrm>
            <a:off x="2725249" y="1098551"/>
            <a:ext cx="1173928" cy="652617"/>
            <a:chOff x="1891878" y="3593218"/>
            <a:chExt cx="1565237" cy="870155"/>
          </a:xfrm>
        </p:grpSpPr>
        <p:sp>
          <p:nvSpPr>
            <p:cNvPr id="14" name="文本框 13"/>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5" name="文本框 14"/>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6" name="组合 15"/>
          <p:cNvGrpSpPr/>
          <p:nvPr/>
        </p:nvGrpSpPr>
        <p:grpSpPr>
          <a:xfrm>
            <a:off x="2042900" y="2613056"/>
            <a:ext cx="1173928" cy="652617"/>
            <a:chOff x="1891878" y="3593218"/>
            <a:chExt cx="1565237" cy="870155"/>
          </a:xfrm>
        </p:grpSpPr>
        <p:sp>
          <p:nvSpPr>
            <p:cNvPr id="17" name="文本框 16"/>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18" name="文本框 17"/>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19" name="组合 18"/>
          <p:cNvGrpSpPr/>
          <p:nvPr/>
        </p:nvGrpSpPr>
        <p:grpSpPr>
          <a:xfrm>
            <a:off x="5957235" y="2369069"/>
            <a:ext cx="1173928" cy="652617"/>
            <a:chOff x="1891878" y="3593218"/>
            <a:chExt cx="1565237" cy="870155"/>
          </a:xfrm>
        </p:grpSpPr>
        <p:sp>
          <p:nvSpPr>
            <p:cNvPr id="20" name="文本框 1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21" name="文本框 2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2" name="组合 21"/>
          <p:cNvGrpSpPr/>
          <p:nvPr/>
        </p:nvGrpSpPr>
        <p:grpSpPr>
          <a:xfrm>
            <a:off x="5557439" y="3864039"/>
            <a:ext cx="1173928" cy="652617"/>
            <a:chOff x="1891878" y="3593218"/>
            <a:chExt cx="1565237" cy="870155"/>
          </a:xfrm>
        </p:grpSpPr>
        <p:sp>
          <p:nvSpPr>
            <p:cNvPr id="23" name="文本框 22"/>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24" name="文本框 23"/>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5" name="组合 24"/>
          <p:cNvGrpSpPr/>
          <p:nvPr/>
        </p:nvGrpSpPr>
        <p:grpSpPr>
          <a:xfrm>
            <a:off x="3033582" y="4179738"/>
            <a:ext cx="1173928" cy="652617"/>
            <a:chOff x="1891878" y="3593218"/>
            <a:chExt cx="1565237" cy="870155"/>
          </a:xfrm>
        </p:grpSpPr>
        <p:sp>
          <p:nvSpPr>
            <p:cNvPr id="26" name="文本框 25"/>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27" name="文本框 26"/>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28" name="组合 27"/>
          <p:cNvGrpSpPr/>
          <p:nvPr/>
        </p:nvGrpSpPr>
        <p:grpSpPr>
          <a:xfrm>
            <a:off x="4985086" y="1083462"/>
            <a:ext cx="1173928" cy="652617"/>
            <a:chOff x="1891878" y="3593218"/>
            <a:chExt cx="1565237" cy="870155"/>
          </a:xfrm>
        </p:grpSpPr>
        <p:sp>
          <p:nvSpPr>
            <p:cNvPr id="29" name="文本框 28"/>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30" name="文本框 29"/>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1" name="组合 30"/>
          <p:cNvGrpSpPr/>
          <p:nvPr/>
        </p:nvGrpSpPr>
        <p:grpSpPr>
          <a:xfrm>
            <a:off x="3017858" y="1818026"/>
            <a:ext cx="1068386" cy="711329"/>
            <a:chOff x="4023811" y="2157333"/>
            <a:chExt cx="1424514" cy="948438"/>
          </a:xfrm>
        </p:grpSpPr>
        <p:grpSp>
          <p:nvGrpSpPr>
            <p:cNvPr id="32" name="组合 31"/>
            <p:cNvGrpSpPr/>
            <p:nvPr/>
          </p:nvGrpSpPr>
          <p:grpSpPr>
            <a:xfrm>
              <a:off x="4023811" y="2157333"/>
              <a:ext cx="1424514" cy="948438"/>
              <a:chOff x="3467100" y="2027833"/>
              <a:chExt cx="1646575" cy="1096285"/>
            </a:xfrm>
          </p:grpSpPr>
          <p:sp>
            <p:nvSpPr>
              <p:cNvPr id="36" name="任意多边形 35"/>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37" name="椭圆 36"/>
              <p:cNvSpPr/>
              <p:nvPr/>
            </p:nvSpPr>
            <p:spPr>
              <a:xfrm>
                <a:off x="3618507" y="2027833"/>
                <a:ext cx="830663" cy="830663"/>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38" name="椭圆 37"/>
              <p:cNvSpPr/>
              <p:nvPr/>
            </p:nvSpPr>
            <p:spPr>
              <a:xfrm>
                <a:off x="3693843" y="2103169"/>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33" name="组合 32"/>
            <p:cNvGrpSpPr/>
            <p:nvPr/>
          </p:nvGrpSpPr>
          <p:grpSpPr>
            <a:xfrm>
              <a:off x="4246852" y="2299522"/>
              <a:ext cx="528816" cy="586437"/>
              <a:chOff x="2866142" y="1775288"/>
              <a:chExt cx="528816" cy="586437"/>
            </a:xfrm>
          </p:grpSpPr>
          <p:sp>
            <p:nvSpPr>
              <p:cNvPr id="34" name="文本框 33"/>
              <p:cNvSpPr txBox="1"/>
              <p:nvPr/>
            </p:nvSpPr>
            <p:spPr>
              <a:xfrm>
                <a:off x="2866142" y="1775288"/>
                <a:ext cx="528816" cy="430886"/>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06</a:t>
                </a:r>
                <a:endParaRPr lang="zh-CN" altLang="en-US" sz="1500" dirty="0">
                  <a:solidFill>
                    <a:srgbClr val="368044"/>
                  </a:solidFill>
                  <a:latin typeface="Impact" panose="020B0806030902050204" pitchFamily="34" charset="0"/>
                </a:endParaRPr>
              </a:p>
            </p:txBody>
          </p:sp>
          <p:sp>
            <p:nvSpPr>
              <p:cNvPr id="35" name="文本框 34"/>
              <p:cNvSpPr txBox="1"/>
              <p:nvPr/>
            </p:nvSpPr>
            <p:spPr>
              <a:xfrm>
                <a:off x="2915759" y="2023171"/>
                <a:ext cx="451212" cy="338554"/>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grpSp>
        <p:nvGrpSpPr>
          <p:cNvPr id="39" name="组合 38"/>
          <p:cNvGrpSpPr/>
          <p:nvPr/>
        </p:nvGrpSpPr>
        <p:grpSpPr>
          <a:xfrm>
            <a:off x="4226295" y="1056175"/>
            <a:ext cx="711328" cy="1068386"/>
            <a:chOff x="5635059" y="1141533"/>
            <a:chExt cx="948437" cy="1424515"/>
          </a:xfrm>
        </p:grpSpPr>
        <p:grpSp>
          <p:nvGrpSpPr>
            <p:cNvPr id="40" name="组合 39"/>
            <p:cNvGrpSpPr/>
            <p:nvPr/>
          </p:nvGrpSpPr>
          <p:grpSpPr>
            <a:xfrm rot="3600000">
              <a:off x="5397020" y="1379572"/>
              <a:ext cx="1424515" cy="948437"/>
              <a:chOff x="3467100" y="2027834"/>
              <a:chExt cx="1646575" cy="1096284"/>
            </a:xfrm>
          </p:grpSpPr>
          <p:sp>
            <p:nvSpPr>
              <p:cNvPr id="44" name="任意多边形 43"/>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5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45" name="椭圆 44"/>
              <p:cNvSpPr/>
              <p:nvPr/>
            </p:nvSpPr>
            <p:spPr>
              <a:xfrm rot="18000000">
                <a:off x="3618507" y="2027834"/>
                <a:ext cx="830663" cy="830663"/>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46" name="椭圆 45"/>
              <p:cNvSpPr/>
              <p:nvPr/>
            </p:nvSpPr>
            <p:spPr>
              <a:xfrm rot="18000000">
                <a:off x="3693843" y="2103171"/>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41" name="组合 40"/>
            <p:cNvGrpSpPr/>
            <p:nvPr/>
          </p:nvGrpSpPr>
          <p:grpSpPr>
            <a:xfrm>
              <a:off x="5828556" y="1380565"/>
              <a:ext cx="528816" cy="586437"/>
              <a:chOff x="2866142" y="1775288"/>
              <a:chExt cx="528816" cy="586437"/>
            </a:xfrm>
          </p:grpSpPr>
          <p:sp>
            <p:nvSpPr>
              <p:cNvPr id="42" name="文本框 41"/>
              <p:cNvSpPr txBox="1"/>
              <p:nvPr/>
            </p:nvSpPr>
            <p:spPr>
              <a:xfrm>
                <a:off x="2866142" y="1775288"/>
                <a:ext cx="528816" cy="430887"/>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01</a:t>
                </a:r>
                <a:endParaRPr lang="zh-CN" altLang="en-US" sz="1500" dirty="0">
                  <a:solidFill>
                    <a:srgbClr val="368044"/>
                  </a:solidFill>
                  <a:latin typeface="Impact" panose="020B0806030902050204" pitchFamily="34" charset="0"/>
                </a:endParaRPr>
              </a:p>
            </p:txBody>
          </p:sp>
          <p:sp>
            <p:nvSpPr>
              <p:cNvPr id="43" name="文本框 42"/>
              <p:cNvSpPr txBox="1"/>
              <p:nvPr/>
            </p:nvSpPr>
            <p:spPr>
              <a:xfrm>
                <a:off x="2915759" y="2023170"/>
                <a:ext cx="451212" cy="338555"/>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grpSp>
        <p:nvGrpSpPr>
          <p:cNvPr id="47" name="组合 46"/>
          <p:cNvGrpSpPr/>
          <p:nvPr/>
        </p:nvGrpSpPr>
        <p:grpSpPr>
          <a:xfrm>
            <a:off x="5060859" y="1818026"/>
            <a:ext cx="1068386" cy="711329"/>
            <a:chOff x="6747812" y="2157333"/>
            <a:chExt cx="1424514" cy="948438"/>
          </a:xfrm>
        </p:grpSpPr>
        <p:grpSp>
          <p:nvGrpSpPr>
            <p:cNvPr id="48" name="组合 47"/>
            <p:cNvGrpSpPr/>
            <p:nvPr/>
          </p:nvGrpSpPr>
          <p:grpSpPr>
            <a:xfrm>
              <a:off x="6747812" y="2157333"/>
              <a:ext cx="1424514" cy="948438"/>
              <a:chOff x="7003942" y="2016233"/>
              <a:chExt cx="1582327" cy="1053509"/>
            </a:xfrm>
          </p:grpSpPr>
          <p:sp>
            <p:nvSpPr>
              <p:cNvPr id="52" name="任意多边形 51"/>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53" name="椭圆 52"/>
              <p:cNvSpPr/>
              <p:nvPr/>
            </p:nvSpPr>
            <p:spPr>
              <a:xfrm>
                <a:off x="7642519" y="2016233"/>
                <a:ext cx="798251" cy="798251"/>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54" name="椭圆 53"/>
              <p:cNvSpPr/>
              <p:nvPr/>
            </p:nvSpPr>
            <p:spPr>
              <a:xfrm>
                <a:off x="7714915" y="2088629"/>
                <a:ext cx="653458" cy="653458"/>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49" name="组合 48"/>
            <p:cNvGrpSpPr/>
            <p:nvPr/>
          </p:nvGrpSpPr>
          <p:grpSpPr>
            <a:xfrm>
              <a:off x="7421805" y="2299522"/>
              <a:ext cx="528816" cy="586437"/>
              <a:chOff x="2866142" y="1775288"/>
              <a:chExt cx="528816" cy="586437"/>
            </a:xfrm>
          </p:grpSpPr>
          <p:sp>
            <p:nvSpPr>
              <p:cNvPr id="50" name="文本框 49"/>
              <p:cNvSpPr txBox="1"/>
              <p:nvPr/>
            </p:nvSpPr>
            <p:spPr>
              <a:xfrm>
                <a:off x="2866142" y="1775288"/>
                <a:ext cx="528816" cy="430886"/>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02</a:t>
                </a:r>
                <a:endParaRPr lang="zh-CN" altLang="en-US" sz="1500" dirty="0">
                  <a:solidFill>
                    <a:srgbClr val="368044"/>
                  </a:solidFill>
                  <a:latin typeface="Impact" panose="020B0806030902050204" pitchFamily="34" charset="0"/>
                </a:endParaRPr>
              </a:p>
            </p:txBody>
          </p:sp>
          <p:sp>
            <p:nvSpPr>
              <p:cNvPr id="51" name="文本框 50"/>
              <p:cNvSpPr txBox="1"/>
              <p:nvPr/>
            </p:nvSpPr>
            <p:spPr>
              <a:xfrm>
                <a:off x="2915759" y="2023171"/>
                <a:ext cx="451212" cy="338554"/>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grpSp>
        <p:nvGrpSpPr>
          <p:cNvPr id="55" name="组合 54"/>
          <p:cNvGrpSpPr/>
          <p:nvPr/>
        </p:nvGrpSpPr>
        <p:grpSpPr>
          <a:xfrm>
            <a:off x="3017858" y="3018101"/>
            <a:ext cx="1068386" cy="718337"/>
            <a:chOff x="4023811" y="3757434"/>
            <a:chExt cx="1424514" cy="957782"/>
          </a:xfrm>
        </p:grpSpPr>
        <p:grpSp>
          <p:nvGrpSpPr>
            <p:cNvPr id="56" name="组合 55"/>
            <p:cNvGrpSpPr/>
            <p:nvPr/>
          </p:nvGrpSpPr>
          <p:grpSpPr>
            <a:xfrm flipV="1">
              <a:off x="4023811" y="3757434"/>
              <a:ext cx="1424514" cy="948438"/>
              <a:chOff x="3467100" y="2027833"/>
              <a:chExt cx="1646575" cy="1096285"/>
            </a:xfrm>
          </p:grpSpPr>
          <p:sp>
            <p:nvSpPr>
              <p:cNvPr id="60" name="任意多边形 59"/>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61" name="椭圆 60"/>
              <p:cNvSpPr/>
              <p:nvPr/>
            </p:nvSpPr>
            <p:spPr>
              <a:xfrm flipV="1">
                <a:off x="3618507" y="2027833"/>
                <a:ext cx="830663" cy="830663"/>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62" name="椭圆 61"/>
              <p:cNvSpPr/>
              <p:nvPr/>
            </p:nvSpPr>
            <p:spPr>
              <a:xfrm flipV="1">
                <a:off x="3693843" y="2103170"/>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57" name="组合 56"/>
            <p:cNvGrpSpPr/>
            <p:nvPr/>
          </p:nvGrpSpPr>
          <p:grpSpPr>
            <a:xfrm>
              <a:off x="4246852" y="4128779"/>
              <a:ext cx="528816" cy="586437"/>
              <a:chOff x="2866142" y="1775288"/>
              <a:chExt cx="528816" cy="586437"/>
            </a:xfrm>
          </p:grpSpPr>
          <p:sp>
            <p:nvSpPr>
              <p:cNvPr id="58" name="文本框 57"/>
              <p:cNvSpPr txBox="1"/>
              <p:nvPr/>
            </p:nvSpPr>
            <p:spPr>
              <a:xfrm>
                <a:off x="2866142" y="1775288"/>
                <a:ext cx="528816" cy="430886"/>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05</a:t>
                </a:r>
                <a:endParaRPr lang="zh-CN" altLang="en-US" sz="1500" dirty="0">
                  <a:solidFill>
                    <a:srgbClr val="368044"/>
                  </a:solidFill>
                  <a:latin typeface="Impact" panose="020B0806030902050204" pitchFamily="34" charset="0"/>
                </a:endParaRPr>
              </a:p>
            </p:txBody>
          </p:sp>
          <p:sp>
            <p:nvSpPr>
              <p:cNvPr id="59" name="文本框 58"/>
              <p:cNvSpPr txBox="1"/>
              <p:nvPr/>
            </p:nvSpPr>
            <p:spPr>
              <a:xfrm>
                <a:off x="2915759" y="2023171"/>
                <a:ext cx="451212" cy="338554"/>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grpSp>
        <p:nvGrpSpPr>
          <p:cNvPr id="63" name="组合 62"/>
          <p:cNvGrpSpPr/>
          <p:nvPr/>
        </p:nvGrpSpPr>
        <p:grpSpPr>
          <a:xfrm>
            <a:off x="5060859" y="3018101"/>
            <a:ext cx="1068386" cy="718337"/>
            <a:chOff x="6747812" y="3757434"/>
            <a:chExt cx="1424514" cy="957782"/>
          </a:xfrm>
        </p:grpSpPr>
        <p:grpSp>
          <p:nvGrpSpPr>
            <p:cNvPr id="64" name="组合 63"/>
            <p:cNvGrpSpPr/>
            <p:nvPr/>
          </p:nvGrpSpPr>
          <p:grpSpPr>
            <a:xfrm flipV="1">
              <a:off x="6747812" y="3757434"/>
              <a:ext cx="1424514" cy="948438"/>
              <a:chOff x="7003942" y="2016233"/>
              <a:chExt cx="1582327" cy="1053509"/>
            </a:xfrm>
          </p:grpSpPr>
          <p:sp>
            <p:nvSpPr>
              <p:cNvPr id="68" name="任意多边形 67"/>
              <p:cNvSpPr/>
              <p:nvPr/>
            </p:nvSpPr>
            <p:spPr>
              <a:xfrm rot="19800000" flipH="1">
                <a:off x="7003942" y="2045338"/>
                <a:ext cx="1582327" cy="1024404"/>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180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69" name="椭圆 68"/>
              <p:cNvSpPr/>
              <p:nvPr/>
            </p:nvSpPr>
            <p:spPr>
              <a:xfrm flipV="1">
                <a:off x="7642519" y="2016233"/>
                <a:ext cx="798251" cy="798251"/>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70" name="椭圆 69"/>
              <p:cNvSpPr/>
              <p:nvPr/>
            </p:nvSpPr>
            <p:spPr>
              <a:xfrm flipV="1">
                <a:off x="7714915" y="2088629"/>
                <a:ext cx="653458" cy="653458"/>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254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65" name="组合 64"/>
            <p:cNvGrpSpPr/>
            <p:nvPr/>
          </p:nvGrpSpPr>
          <p:grpSpPr>
            <a:xfrm>
              <a:off x="7421805" y="4128779"/>
              <a:ext cx="528816" cy="586437"/>
              <a:chOff x="2866142" y="1775288"/>
              <a:chExt cx="528816" cy="586437"/>
            </a:xfrm>
          </p:grpSpPr>
          <p:sp>
            <p:nvSpPr>
              <p:cNvPr id="66" name="文本框 65"/>
              <p:cNvSpPr txBox="1"/>
              <p:nvPr/>
            </p:nvSpPr>
            <p:spPr>
              <a:xfrm>
                <a:off x="2866142" y="1775288"/>
                <a:ext cx="528816" cy="430886"/>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03</a:t>
                </a:r>
                <a:endParaRPr lang="zh-CN" altLang="en-US" sz="1500" dirty="0">
                  <a:solidFill>
                    <a:srgbClr val="368044"/>
                  </a:solidFill>
                  <a:latin typeface="Impact" panose="020B0806030902050204" pitchFamily="34" charset="0"/>
                </a:endParaRPr>
              </a:p>
            </p:txBody>
          </p:sp>
          <p:sp>
            <p:nvSpPr>
              <p:cNvPr id="67" name="文本框 66"/>
              <p:cNvSpPr txBox="1"/>
              <p:nvPr/>
            </p:nvSpPr>
            <p:spPr>
              <a:xfrm>
                <a:off x="2915759" y="2023171"/>
                <a:ext cx="451212" cy="338554"/>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grpSp>
        <p:nvGrpSpPr>
          <p:cNvPr id="71" name="组合 70"/>
          <p:cNvGrpSpPr/>
          <p:nvPr/>
        </p:nvGrpSpPr>
        <p:grpSpPr>
          <a:xfrm>
            <a:off x="4226295" y="3421974"/>
            <a:ext cx="711328" cy="1068386"/>
            <a:chOff x="5635059" y="4295930"/>
            <a:chExt cx="948437" cy="1424515"/>
          </a:xfrm>
        </p:grpSpPr>
        <p:grpSp>
          <p:nvGrpSpPr>
            <p:cNvPr id="72" name="组合 71"/>
            <p:cNvGrpSpPr/>
            <p:nvPr/>
          </p:nvGrpSpPr>
          <p:grpSpPr>
            <a:xfrm rot="18000000" flipV="1">
              <a:off x="5397020" y="4533969"/>
              <a:ext cx="1424515" cy="948437"/>
              <a:chOff x="3467100" y="2027834"/>
              <a:chExt cx="1646575" cy="1096284"/>
            </a:xfrm>
          </p:grpSpPr>
          <p:sp>
            <p:nvSpPr>
              <p:cNvPr id="76" name="任意多边形 75"/>
              <p:cNvSpPr/>
              <p:nvPr/>
            </p:nvSpPr>
            <p:spPr>
              <a:xfrm rot="1800000">
                <a:off x="3467100" y="2058120"/>
                <a:ext cx="1646575" cy="1065998"/>
              </a:xfrm>
              <a:custGeom>
                <a:avLst/>
                <a:gdLst>
                  <a:gd name="connsiteX0" fmla="*/ 532999 w 1646575"/>
                  <a:gd name="connsiteY0" fmla="*/ 0 h 1065998"/>
                  <a:gd name="connsiteX1" fmla="*/ 1024112 w 1646575"/>
                  <a:gd name="connsiteY1" fmla="*/ 325532 h 1065998"/>
                  <a:gd name="connsiteX2" fmla="*/ 1048537 w 1646575"/>
                  <a:gd name="connsiteY2" fmla="*/ 404216 h 1065998"/>
                  <a:gd name="connsiteX3" fmla="*/ 1048984 w 1646575"/>
                  <a:gd name="connsiteY3" fmla="*/ 404216 h 1065998"/>
                  <a:gd name="connsiteX4" fmla="*/ 1052938 w 1646575"/>
                  <a:gd name="connsiteY4" fmla="*/ 404216 h 1065998"/>
                  <a:gd name="connsiteX5" fmla="*/ 1082850 w 1646575"/>
                  <a:gd name="connsiteY5" fmla="*/ 404216 h 1065998"/>
                  <a:gd name="connsiteX6" fmla="*/ 1105950 w 1646575"/>
                  <a:gd name="connsiteY6" fmla="*/ 404216 h 1065998"/>
                  <a:gd name="connsiteX7" fmla="*/ 1107156 w 1646575"/>
                  <a:gd name="connsiteY7" fmla="*/ 404216 h 1065998"/>
                  <a:gd name="connsiteX8" fmla="*/ 1108343 w 1646575"/>
                  <a:gd name="connsiteY8" fmla="*/ 404216 h 1065998"/>
                  <a:gd name="connsiteX9" fmla="*/ 1110023 w 1646575"/>
                  <a:gd name="connsiteY9" fmla="*/ 404216 h 1065998"/>
                  <a:gd name="connsiteX10" fmla="*/ 1115604 w 1646575"/>
                  <a:gd name="connsiteY10" fmla="*/ 404216 h 1065998"/>
                  <a:gd name="connsiteX11" fmla="*/ 1117859 w 1646575"/>
                  <a:gd name="connsiteY11" fmla="*/ 404216 h 1065998"/>
                  <a:gd name="connsiteX12" fmla="*/ 1124806 w 1646575"/>
                  <a:gd name="connsiteY12" fmla="*/ 404216 h 1065998"/>
                  <a:gd name="connsiteX13" fmla="*/ 1183184 w 1646575"/>
                  <a:gd name="connsiteY13" fmla="*/ 404216 h 1065998"/>
                  <a:gd name="connsiteX14" fmla="*/ 1192699 w 1646575"/>
                  <a:gd name="connsiteY14" fmla="*/ 404216 h 1065998"/>
                  <a:gd name="connsiteX15" fmla="*/ 1204062 w 1646575"/>
                  <a:gd name="connsiteY15" fmla="*/ 404216 h 1065998"/>
                  <a:gd name="connsiteX16" fmla="*/ 1364976 w 1646575"/>
                  <a:gd name="connsiteY16" fmla="*/ 404216 h 1065998"/>
                  <a:gd name="connsiteX17" fmla="*/ 1428192 w 1646575"/>
                  <a:gd name="connsiteY17" fmla="*/ 345095 h 1065998"/>
                  <a:gd name="connsiteX18" fmla="*/ 1445590 w 1646575"/>
                  <a:gd name="connsiteY18" fmla="*/ 310627 h 1065998"/>
                  <a:gd name="connsiteX19" fmla="*/ 1468421 w 1646575"/>
                  <a:gd name="connsiteY19" fmla="*/ 327359 h 1065998"/>
                  <a:gd name="connsiteX20" fmla="*/ 1629335 w 1646575"/>
                  <a:gd name="connsiteY20" fmla="*/ 486985 h 1065998"/>
                  <a:gd name="connsiteX21" fmla="*/ 1629335 w 1646575"/>
                  <a:gd name="connsiteY21" fmla="*/ 575666 h 1065998"/>
                  <a:gd name="connsiteX22" fmla="*/ 1468421 w 1646575"/>
                  <a:gd name="connsiteY22" fmla="*/ 741204 h 1065998"/>
                  <a:gd name="connsiteX23" fmla="*/ 1428192 w 1646575"/>
                  <a:gd name="connsiteY23" fmla="*/ 723468 h 1065998"/>
                  <a:gd name="connsiteX24" fmla="*/ 1364976 w 1646575"/>
                  <a:gd name="connsiteY24" fmla="*/ 658435 h 1065998"/>
                  <a:gd name="connsiteX25" fmla="*/ 1213446 w 1646575"/>
                  <a:gd name="connsiteY25" fmla="*/ 658435 h 1065998"/>
                  <a:gd name="connsiteX26" fmla="*/ 1192699 w 1646575"/>
                  <a:gd name="connsiteY26" fmla="*/ 658435 h 1065998"/>
                  <a:gd name="connsiteX27" fmla="*/ 1190826 w 1646575"/>
                  <a:gd name="connsiteY27" fmla="*/ 658435 h 1065998"/>
                  <a:gd name="connsiteX28" fmla="*/ 1152763 w 1646575"/>
                  <a:gd name="connsiteY28" fmla="*/ 658435 h 1065998"/>
                  <a:gd name="connsiteX29" fmla="*/ 1117859 w 1646575"/>
                  <a:gd name="connsiteY29" fmla="*/ 658435 h 1065998"/>
                  <a:gd name="connsiteX30" fmla="*/ 1115986 w 1646575"/>
                  <a:gd name="connsiteY30" fmla="*/ 658435 h 1065998"/>
                  <a:gd name="connsiteX31" fmla="*/ 1105950 w 1646575"/>
                  <a:gd name="connsiteY31" fmla="*/ 658435 h 1065998"/>
                  <a:gd name="connsiteX32" fmla="*/ 1077922 w 1646575"/>
                  <a:gd name="connsiteY32" fmla="*/ 658435 h 1065998"/>
                  <a:gd name="connsiteX33" fmla="*/ 1049576 w 1646575"/>
                  <a:gd name="connsiteY33" fmla="*/ 658435 h 1065998"/>
                  <a:gd name="connsiteX34" fmla="*/ 1024112 w 1646575"/>
                  <a:gd name="connsiteY34" fmla="*/ 740466 h 1065998"/>
                  <a:gd name="connsiteX35" fmla="*/ 532999 w 1646575"/>
                  <a:gd name="connsiteY35" fmla="*/ 1065998 h 1065998"/>
                  <a:gd name="connsiteX36" fmla="*/ 0 w 1646575"/>
                  <a:gd name="connsiteY36" fmla="*/ 532999 h 1065998"/>
                  <a:gd name="connsiteX37" fmla="*/ 532999 w 1646575"/>
                  <a:gd name="connsiteY37" fmla="*/ 0 h 1065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1646575" h="1065998">
                    <a:moveTo>
                      <a:pt x="532999" y="0"/>
                    </a:moveTo>
                    <a:cubicBezTo>
                      <a:pt x="753774" y="0"/>
                      <a:pt x="943199" y="134231"/>
                      <a:pt x="1024112" y="325532"/>
                    </a:cubicBezTo>
                    <a:lnTo>
                      <a:pt x="1048537" y="404216"/>
                    </a:lnTo>
                    <a:lnTo>
                      <a:pt x="1048984" y="404216"/>
                    </a:lnTo>
                    <a:lnTo>
                      <a:pt x="1052938" y="404216"/>
                    </a:lnTo>
                    <a:cubicBezTo>
                      <a:pt x="1060214" y="404216"/>
                      <a:pt x="1069915" y="404216"/>
                      <a:pt x="1082850" y="404216"/>
                    </a:cubicBezTo>
                    <a:lnTo>
                      <a:pt x="1105950" y="404216"/>
                    </a:lnTo>
                    <a:lnTo>
                      <a:pt x="1107156" y="404216"/>
                    </a:lnTo>
                    <a:lnTo>
                      <a:pt x="1108343" y="404216"/>
                    </a:lnTo>
                    <a:lnTo>
                      <a:pt x="1110023" y="404216"/>
                    </a:lnTo>
                    <a:lnTo>
                      <a:pt x="1115604" y="404216"/>
                    </a:lnTo>
                    <a:lnTo>
                      <a:pt x="1117859" y="404216"/>
                    </a:lnTo>
                    <a:lnTo>
                      <a:pt x="1124806" y="404216"/>
                    </a:lnTo>
                    <a:cubicBezTo>
                      <a:pt x="1136119" y="404216"/>
                      <a:pt x="1154221" y="404216"/>
                      <a:pt x="1183184" y="404216"/>
                    </a:cubicBezTo>
                    <a:lnTo>
                      <a:pt x="1192699" y="404216"/>
                    </a:lnTo>
                    <a:lnTo>
                      <a:pt x="1204062" y="404216"/>
                    </a:lnTo>
                    <a:cubicBezTo>
                      <a:pt x="1227050" y="404216"/>
                      <a:pt x="1273026" y="404216"/>
                      <a:pt x="1364976" y="404216"/>
                    </a:cubicBezTo>
                    <a:cubicBezTo>
                      <a:pt x="1399458" y="404216"/>
                      <a:pt x="1428192" y="380567"/>
                      <a:pt x="1428192" y="345095"/>
                    </a:cubicBezTo>
                    <a:cubicBezTo>
                      <a:pt x="1428192" y="322925"/>
                      <a:pt x="1434927" y="309992"/>
                      <a:pt x="1445590" y="310627"/>
                    </a:cubicBezTo>
                    <a:cubicBezTo>
                      <a:pt x="1451988" y="311008"/>
                      <a:pt x="1459801" y="316274"/>
                      <a:pt x="1468421" y="327359"/>
                    </a:cubicBezTo>
                    <a:cubicBezTo>
                      <a:pt x="1468421" y="327359"/>
                      <a:pt x="1468421" y="327359"/>
                      <a:pt x="1629335" y="486985"/>
                    </a:cubicBezTo>
                    <a:cubicBezTo>
                      <a:pt x="1652322" y="510633"/>
                      <a:pt x="1652322" y="552018"/>
                      <a:pt x="1629335" y="575666"/>
                    </a:cubicBezTo>
                    <a:lnTo>
                      <a:pt x="1468421" y="741204"/>
                    </a:lnTo>
                    <a:cubicBezTo>
                      <a:pt x="1445433" y="764853"/>
                      <a:pt x="1428192" y="758941"/>
                      <a:pt x="1428192" y="723468"/>
                    </a:cubicBezTo>
                    <a:cubicBezTo>
                      <a:pt x="1428192" y="687996"/>
                      <a:pt x="1399458" y="658435"/>
                      <a:pt x="1364976" y="658435"/>
                    </a:cubicBezTo>
                    <a:cubicBezTo>
                      <a:pt x="1364976" y="658435"/>
                      <a:pt x="1364976" y="658435"/>
                      <a:pt x="1213446" y="658435"/>
                    </a:cubicBezTo>
                    <a:lnTo>
                      <a:pt x="1192699" y="658435"/>
                    </a:lnTo>
                    <a:lnTo>
                      <a:pt x="1190826" y="658435"/>
                    </a:lnTo>
                    <a:cubicBezTo>
                      <a:pt x="1179496" y="658435"/>
                      <a:pt x="1166859" y="658435"/>
                      <a:pt x="1152763" y="658435"/>
                    </a:cubicBezTo>
                    <a:lnTo>
                      <a:pt x="1117859" y="658435"/>
                    </a:lnTo>
                    <a:lnTo>
                      <a:pt x="1115986" y="658435"/>
                    </a:lnTo>
                    <a:lnTo>
                      <a:pt x="1105950" y="658435"/>
                    </a:lnTo>
                    <a:lnTo>
                      <a:pt x="1077922" y="658435"/>
                    </a:lnTo>
                    <a:lnTo>
                      <a:pt x="1049576" y="658435"/>
                    </a:lnTo>
                    <a:lnTo>
                      <a:pt x="1024112" y="740466"/>
                    </a:lnTo>
                    <a:cubicBezTo>
                      <a:pt x="943199" y="931768"/>
                      <a:pt x="753774" y="1065998"/>
                      <a:pt x="532999" y="1065998"/>
                    </a:cubicBezTo>
                    <a:cubicBezTo>
                      <a:pt x="238632" y="1065998"/>
                      <a:pt x="0" y="827366"/>
                      <a:pt x="0" y="532999"/>
                    </a:cubicBezTo>
                    <a:cubicBezTo>
                      <a:pt x="0" y="238632"/>
                      <a:pt x="238632" y="0"/>
                      <a:pt x="532999" y="0"/>
                    </a:cubicBezTo>
                    <a:close/>
                  </a:path>
                </a:pathLst>
              </a:custGeom>
              <a:solidFill>
                <a:srgbClr val="EEEEEE"/>
              </a:solidFill>
              <a:ln w="19050">
                <a:noFill/>
              </a:ln>
              <a:effectLst>
                <a:outerShdw blurRad="127000" dist="50800" dir="2700000" algn="tl" rotWithShape="0">
                  <a:prstClr val="black">
                    <a:alpha val="30000"/>
                  </a:prstClr>
                </a:outerShdw>
              </a:effectLst>
              <a:scene3d>
                <a:camera prst="orthographicFront"/>
                <a:lightRig rig="threePt" dir="t">
                  <a:rot lat="0" lon="0" rev="5400000"/>
                </a:lightRig>
              </a:scene3d>
              <a:sp3d prstMaterial="softEdge">
                <a:bevelT w="19050" h="635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77" name="椭圆 76"/>
              <p:cNvSpPr/>
              <p:nvPr/>
            </p:nvSpPr>
            <p:spPr>
              <a:xfrm rot="18000000" flipV="1">
                <a:off x="3618507" y="2027834"/>
                <a:ext cx="830663" cy="830663"/>
              </a:xfrm>
              <a:prstGeom prst="ellipse">
                <a:avLst/>
              </a:prstGeom>
              <a:solidFill>
                <a:srgbClr val="368044"/>
              </a:solidFill>
              <a:ln w="19050">
                <a:gradFill flip="none" rotWithShape="1">
                  <a:gsLst>
                    <a:gs pos="0">
                      <a:srgbClr val="CFCFCF"/>
                    </a:gs>
                    <a:gs pos="71000">
                      <a:schemeClr val="bg1">
                        <a:lumMod val="86000"/>
                        <a:lumOff val="14000"/>
                      </a:schemeClr>
                    </a:gs>
                  </a:gsLst>
                  <a:lin ang="2700000" scaled="1"/>
                  <a:tileRect/>
                </a:gradFill>
              </a:ln>
              <a:effectLst>
                <a:innerShdw blurRad="50800" dist="25400" dir="13500000">
                  <a:prstClr val="black">
                    <a:alpha val="44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78" name="椭圆 77"/>
              <p:cNvSpPr/>
              <p:nvPr/>
            </p:nvSpPr>
            <p:spPr>
              <a:xfrm rot="18000000" flipV="1">
                <a:off x="3693843" y="2103170"/>
                <a:ext cx="679991" cy="679991"/>
              </a:xfrm>
              <a:prstGeom prst="ellipse">
                <a:avLst/>
              </a:prstGeom>
              <a:solidFill>
                <a:srgbClr val="F5F5F5"/>
              </a:solidFill>
              <a:ln w="19050">
                <a:gradFill flip="none" rotWithShape="1">
                  <a:gsLst>
                    <a:gs pos="0">
                      <a:schemeClr val="bg1"/>
                    </a:gs>
                    <a:gs pos="100000">
                      <a:srgbClr val="D9D9D9"/>
                    </a:gs>
                  </a:gsLst>
                  <a:lin ang="2700000" scaled="1"/>
                  <a:tileRect/>
                </a:gra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73" name="组合 72"/>
            <p:cNvGrpSpPr/>
            <p:nvPr/>
          </p:nvGrpSpPr>
          <p:grpSpPr>
            <a:xfrm>
              <a:off x="5828556" y="5027780"/>
              <a:ext cx="528816" cy="586437"/>
              <a:chOff x="2866142" y="1775288"/>
              <a:chExt cx="528816" cy="586437"/>
            </a:xfrm>
          </p:grpSpPr>
          <p:sp>
            <p:nvSpPr>
              <p:cNvPr id="74" name="文本框 73"/>
              <p:cNvSpPr txBox="1"/>
              <p:nvPr/>
            </p:nvSpPr>
            <p:spPr>
              <a:xfrm>
                <a:off x="2866142" y="1775288"/>
                <a:ext cx="528816" cy="430887"/>
              </a:xfrm>
              <a:prstGeom prst="rect">
                <a:avLst/>
              </a:prstGeom>
              <a:noFill/>
            </p:spPr>
            <p:txBody>
              <a:bodyPr wrap="square" rtlCol="0">
                <a:spAutoFit/>
              </a:bodyPr>
              <a:lstStyle/>
              <a:p>
                <a:pPr algn="ctr"/>
                <a:r>
                  <a:rPr lang="en-US" altLang="zh-CN" sz="1500" dirty="0">
                    <a:solidFill>
                      <a:srgbClr val="368044"/>
                    </a:solidFill>
                    <a:latin typeface="Impact" panose="020B0806030902050204" pitchFamily="34" charset="0"/>
                  </a:rPr>
                  <a:t>04</a:t>
                </a:r>
                <a:endParaRPr lang="zh-CN" altLang="en-US" sz="1500" dirty="0">
                  <a:solidFill>
                    <a:srgbClr val="368044"/>
                  </a:solidFill>
                  <a:latin typeface="Impact" panose="020B0806030902050204" pitchFamily="34" charset="0"/>
                </a:endParaRPr>
              </a:p>
            </p:txBody>
          </p:sp>
          <p:sp>
            <p:nvSpPr>
              <p:cNvPr id="75" name="文本框 74"/>
              <p:cNvSpPr txBox="1"/>
              <p:nvPr/>
            </p:nvSpPr>
            <p:spPr>
              <a:xfrm>
                <a:off x="2915759" y="2023170"/>
                <a:ext cx="451212" cy="338555"/>
              </a:xfrm>
              <a:prstGeom prst="rect">
                <a:avLst/>
              </a:prstGeom>
              <a:noFill/>
            </p:spPr>
            <p:txBody>
              <a:bodyPr wrap="square" rtlCol="0">
                <a:spAutoFit/>
              </a:bodyPr>
              <a:lstStyle/>
              <a:p>
                <a:pPr algn="ctr"/>
                <a:r>
                  <a:rPr lang="en-US" altLang="zh-CN" sz="525" dirty="0">
                    <a:solidFill>
                      <a:srgbClr val="368044"/>
                    </a:solidFill>
                    <a:latin typeface="LiHei Pro" panose="020B0500000000000000" pitchFamily="34" charset="-122"/>
                    <a:ea typeface="LiHei Pro" panose="020B0500000000000000" pitchFamily="34" charset="-122"/>
                  </a:rPr>
                  <a:t>OPTION</a:t>
                </a:r>
                <a:endParaRPr lang="zh-CN" altLang="en-US" sz="525" dirty="0">
                  <a:solidFill>
                    <a:srgbClr val="368044"/>
                  </a:solidFill>
                  <a:latin typeface="LiHei Pro" panose="020B0500000000000000" pitchFamily="34" charset="-122"/>
                  <a:ea typeface="LiHei Pro" panose="020B0500000000000000" pitchFamily="34" charset="-122"/>
                </a:endParaRPr>
              </a:p>
            </p:txBody>
          </p:sp>
        </p:grpSp>
      </p:grpSp>
      <p:sp>
        <p:nvSpPr>
          <p:cNvPr id="79" name="Freeform 48"/>
          <p:cNvSpPr>
            <a:spLocks noEditPoints="1"/>
          </p:cNvSpPr>
          <p:nvPr/>
        </p:nvSpPr>
        <p:spPr bwMode="auto">
          <a:xfrm>
            <a:off x="4420314" y="2413021"/>
            <a:ext cx="303377" cy="329952"/>
          </a:xfrm>
          <a:custGeom>
            <a:avLst/>
            <a:gdLst>
              <a:gd name="T0" fmla="*/ 189 w 311"/>
              <a:gd name="T1" fmla="*/ 220 h 339"/>
              <a:gd name="T2" fmla="*/ 209 w 311"/>
              <a:gd name="T3" fmla="*/ 163 h 339"/>
              <a:gd name="T4" fmla="*/ 221 w 311"/>
              <a:gd name="T5" fmla="*/ 120 h 339"/>
              <a:gd name="T6" fmla="*/ 221 w 311"/>
              <a:gd name="T7" fmla="*/ 120 h 339"/>
              <a:gd name="T8" fmla="*/ 222 w 311"/>
              <a:gd name="T9" fmla="*/ 116 h 339"/>
              <a:gd name="T10" fmla="*/ 222 w 311"/>
              <a:gd name="T11" fmla="*/ 112 h 339"/>
              <a:gd name="T12" fmla="*/ 223 w 311"/>
              <a:gd name="T13" fmla="*/ 109 h 339"/>
              <a:gd name="T14" fmla="*/ 223 w 311"/>
              <a:gd name="T15" fmla="*/ 105 h 339"/>
              <a:gd name="T16" fmla="*/ 223 w 311"/>
              <a:gd name="T17" fmla="*/ 102 h 339"/>
              <a:gd name="T18" fmla="*/ 224 w 311"/>
              <a:gd name="T19" fmla="*/ 98 h 339"/>
              <a:gd name="T20" fmla="*/ 224 w 311"/>
              <a:gd name="T21" fmla="*/ 95 h 339"/>
              <a:gd name="T22" fmla="*/ 224 w 311"/>
              <a:gd name="T23" fmla="*/ 92 h 339"/>
              <a:gd name="T24" fmla="*/ 223 w 311"/>
              <a:gd name="T25" fmla="*/ 89 h 339"/>
              <a:gd name="T26" fmla="*/ 223 w 311"/>
              <a:gd name="T27" fmla="*/ 87 h 339"/>
              <a:gd name="T28" fmla="*/ 223 w 311"/>
              <a:gd name="T29" fmla="*/ 85 h 339"/>
              <a:gd name="T30" fmla="*/ 223 w 311"/>
              <a:gd name="T31" fmla="*/ 83 h 339"/>
              <a:gd name="T32" fmla="*/ 223 w 311"/>
              <a:gd name="T33" fmla="*/ 82 h 339"/>
              <a:gd name="T34" fmla="*/ 223 w 311"/>
              <a:gd name="T35" fmla="*/ 81 h 339"/>
              <a:gd name="T36" fmla="*/ 223 w 311"/>
              <a:gd name="T37" fmla="*/ 81 h 339"/>
              <a:gd name="T38" fmla="*/ 108 w 311"/>
              <a:gd name="T39" fmla="*/ 36 h 339"/>
              <a:gd name="T40" fmla="*/ 78 w 311"/>
              <a:gd name="T41" fmla="*/ 55 h 339"/>
              <a:gd name="T42" fmla="*/ 77 w 311"/>
              <a:gd name="T43" fmla="*/ 59 h 339"/>
              <a:gd name="T44" fmla="*/ 76 w 311"/>
              <a:gd name="T45" fmla="*/ 64 h 339"/>
              <a:gd name="T46" fmla="*/ 76 w 311"/>
              <a:gd name="T47" fmla="*/ 69 h 339"/>
              <a:gd name="T48" fmla="*/ 75 w 311"/>
              <a:gd name="T49" fmla="*/ 74 h 339"/>
              <a:gd name="T50" fmla="*/ 75 w 311"/>
              <a:gd name="T51" fmla="*/ 78 h 339"/>
              <a:gd name="T52" fmla="*/ 76 w 311"/>
              <a:gd name="T53" fmla="*/ 83 h 339"/>
              <a:gd name="T54" fmla="*/ 76 w 311"/>
              <a:gd name="T55" fmla="*/ 87 h 339"/>
              <a:gd name="T56" fmla="*/ 77 w 311"/>
              <a:gd name="T57" fmla="*/ 92 h 339"/>
              <a:gd name="T58" fmla="*/ 77 w 311"/>
              <a:gd name="T59" fmla="*/ 96 h 339"/>
              <a:gd name="T60" fmla="*/ 78 w 311"/>
              <a:gd name="T61" fmla="*/ 100 h 339"/>
              <a:gd name="T62" fmla="*/ 79 w 311"/>
              <a:gd name="T63" fmla="*/ 104 h 339"/>
              <a:gd name="T64" fmla="*/ 80 w 311"/>
              <a:gd name="T65" fmla="*/ 106 h 339"/>
              <a:gd name="T66" fmla="*/ 84 w 311"/>
              <a:gd name="T67" fmla="*/ 119 h 339"/>
              <a:gd name="T68" fmla="*/ 92 w 311"/>
              <a:gd name="T69" fmla="*/ 161 h 339"/>
              <a:gd name="T70" fmla="*/ 104 w 311"/>
              <a:gd name="T71" fmla="*/ 238 h 339"/>
              <a:gd name="T72" fmla="*/ 0 w 311"/>
              <a:gd name="T73" fmla="*/ 339 h 339"/>
              <a:gd name="T74" fmla="*/ 148 w 311"/>
              <a:gd name="T75" fmla="*/ 271 h 339"/>
              <a:gd name="T76" fmla="*/ 146 w 311"/>
              <a:gd name="T77" fmla="*/ 249 h 339"/>
              <a:gd name="T78" fmla="*/ 175 w 311"/>
              <a:gd name="T79" fmla="*/ 258 h 339"/>
              <a:gd name="T80" fmla="*/ 174 w 311"/>
              <a:gd name="T81" fmla="*/ 339 h 339"/>
              <a:gd name="T82" fmla="*/ 216 w 311"/>
              <a:gd name="T83" fmla="*/ 244 h 339"/>
              <a:gd name="T84" fmla="*/ 81 w 311"/>
              <a:gd name="T85" fmla="*/ 139 h 339"/>
              <a:gd name="T86" fmla="*/ 93 w 311"/>
              <a:gd name="T87" fmla="*/ 136 h 339"/>
              <a:gd name="T88" fmla="*/ 105 w 311"/>
              <a:gd name="T89" fmla="*/ 72 h 339"/>
              <a:gd name="T90" fmla="*/ 211 w 311"/>
              <a:gd name="T91" fmla="*/ 131 h 339"/>
              <a:gd name="T92" fmla="*/ 222 w 311"/>
              <a:gd name="T93" fmla="*/ 130 h 339"/>
              <a:gd name="T94" fmla="*/ 183 w 311"/>
              <a:gd name="T95" fmla="*/ 201 h 339"/>
              <a:gd name="T96" fmla="*/ 96 w 311"/>
              <a:gd name="T97" fmla="*/ 158 h 339"/>
              <a:gd name="T98" fmla="*/ 166 w 311"/>
              <a:gd name="T99" fmla="*/ 245 h 339"/>
              <a:gd name="T100" fmla="*/ 117 w 311"/>
              <a:gd name="T101" fmla="*/ 225 h 339"/>
              <a:gd name="T102" fmla="*/ 152 w 311"/>
              <a:gd name="T103" fmla="*/ 220 h 339"/>
              <a:gd name="T104" fmla="*/ 185 w 311"/>
              <a:gd name="T105" fmla="*/ 222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11" h="339">
                <a:moveTo>
                  <a:pt x="216" y="244"/>
                </a:moveTo>
                <a:cubicBezTo>
                  <a:pt x="194" y="236"/>
                  <a:pt x="189" y="220"/>
                  <a:pt x="189" y="220"/>
                </a:cubicBezTo>
                <a:cubicBezTo>
                  <a:pt x="189" y="202"/>
                  <a:pt x="189" y="202"/>
                  <a:pt x="189" y="202"/>
                </a:cubicBezTo>
                <a:cubicBezTo>
                  <a:pt x="205" y="182"/>
                  <a:pt x="209" y="163"/>
                  <a:pt x="209" y="163"/>
                </a:cubicBezTo>
                <a:cubicBezTo>
                  <a:pt x="212" y="160"/>
                  <a:pt x="218" y="154"/>
                  <a:pt x="218" y="154"/>
                </a:cubicBezTo>
                <a:cubicBezTo>
                  <a:pt x="229" y="137"/>
                  <a:pt x="225" y="116"/>
                  <a:pt x="221" y="120"/>
                </a:cubicBezTo>
                <a:cubicBezTo>
                  <a:pt x="221" y="120"/>
                  <a:pt x="221" y="121"/>
                  <a:pt x="220" y="122"/>
                </a:cubicBezTo>
                <a:cubicBezTo>
                  <a:pt x="220" y="121"/>
                  <a:pt x="221" y="121"/>
                  <a:pt x="221" y="120"/>
                </a:cubicBezTo>
                <a:cubicBezTo>
                  <a:pt x="221" y="120"/>
                  <a:pt x="221" y="119"/>
                  <a:pt x="221" y="119"/>
                </a:cubicBezTo>
                <a:cubicBezTo>
                  <a:pt x="221" y="118"/>
                  <a:pt x="221" y="117"/>
                  <a:pt x="222" y="116"/>
                </a:cubicBezTo>
                <a:cubicBezTo>
                  <a:pt x="222" y="116"/>
                  <a:pt x="222" y="116"/>
                  <a:pt x="222" y="115"/>
                </a:cubicBezTo>
                <a:cubicBezTo>
                  <a:pt x="222" y="114"/>
                  <a:pt x="222" y="113"/>
                  <a:pt x="222" y="112"/>
                </a:cubicBezTo>
                <a:cubicBezTo>
                  <a:pt x="222" y="112"/>
                  <a:pt x="222" y="112"/>
                  <a:pt x="222" y="111"/>
                </a:cubicBezTo>
                <a:cubicBezTo>
                  <a:pt x="223" y="110"/>
                  <a:pt x="223" y="110"/>
                  <a:pt x="223" y="109"/>
                </a:cubicBezTo>
                <a:cubicBezTo>
                  <a:pt x="223" y="108"/>
                  <a:pt x="223" y="108"/>
                  <a:pt x="223" y="108"/>
                </a:cubicBezTo>
                <a:cubicBezTo>
                  <a:pt x="223" y="107"/>
                  <a:pt x="223" y="106"/>
                  <a:pt x="223" y="105"/>
                </a:cubicBezTo>
                <a:cubicBezTo>
                  <a:pt x="223" y="105"/>
                  <a:pt x="223" y="105"/>
                  <a:pt x="223" y="104"/>
                </a:cubicBezTo>
                <a:cubicBezTo>
                  <a:pt x="223" y="103"/>
                  <a:pt x="223" y="103"/>
                  <a:pt x="223" y="102"/>
                </a:cubicBezTo>
                <a:cubicBezTo>
                  <a:pt x="223" y="101"/>
                  <a:pt x="223" y="101"/>
                  <a:pt x="224" y="101"/>
                </a:cubicBezTo>
                <a:cubicBezTo>
                  <a:pt x="224" y="100"/>
                  <a:pt x="224" y="99"/>
                  <a:pt x="224" y="98"/>
                </a:cubicBezTo>
                <a:cubicBezTo>
                  <a:pt x="224" y="98"/>
                  <a:pt x="224" y="98"/>
                  <a:pt x="224" y="98"/>
                </a:cubicBezTo>
                <a:cubicBezTo>
                  <a:pt x="224" y="97"/>
                  <a:pt x="224" y="96"/>
                  <a:pt x="224" y="95"/>
                </a:cubicBezTo>
                <a:cubicBezTo>
                  <a:pt x="224" y="95"/>
                  <a:pt x="224" y="95"/>
                  <a:pt x="224" y="94"/>
                </a:cubicBezTo>
                <a:cubicBezTo>
                  <a:pt x="224" y="94"/>
                  <a:pt x="224" y="93"/>
                  <a:pt x="224" y="92"/>
                </a:cubicBezTo>
                <a:cubicBezTo>
                  <a:pt x="224" y="92"/>
                  <a:pt x="224" y="92"/>
                  <a:pt x="224" y="91"/>
                </a:cubicBezTo>
                <a:cubicBezTo>
                  <a:pt x="224" y="91"/>
                  <a:pt x="224" y="90"/>
                  <a:pt x="223" y="89"/>
                </a:cubicBezTo>
                <a:cubicBezTo>
                  <a:pt x="223" y="89"/>
                  <a:pt x="223" y="89"/>
                  <a:pt x="223" y="89"/>
                </a:cubicBezTo>
                <a:cubicBezTo>
                  <a:pt x="223" y="88"/>
                  <a:pt x="223" y="88"/>
                  <a:pt x="223" y="87"/>
                </a:cubicBezTo>
                <a:cubicBezTo>
                  <a:pt x="223" y="87"/>
                  <a:pt x="223" y="87"/>
                  <a:pt x="223" y="87"/>
                </a:cubicBezTo>
                <a:cubicBezTo>
                  <a:pt x="223" y="86"/>
                  <a:pt x="223" y="86"/>
                  <a:pt x="223" y="85"/>
                </a:cubicBezTo>
                <a:cubicBezTo>
                  <a:pt x="223" y="85"/>
                  <a:pt x="223" y="85"/>
                  <a:pt x="223" y="85"/>
                </a:cubicBezTo>
                <a:cubicBezTo>
                  <a:pt x="223" y="84"/>
                  <a:pt x="223" y="84"/>
                  <a:pt x="223" y="83"/>
                </a:cubicBezTo>
                <a:cubicBezTo>
                  <a:pt x="223" y="83"/>
                  <a:pt x="223" y="83"/>
                  <a:pt x="223" y="83"/>
                </a:cubicBezTo>
                <a:cubicBezTo>
                  <a:pt x="223" y="83"/>
                  <a:pt x="223" y="82"/>
                  <a:pt x="223" y="82"/>
                </a:cubicBezTo>
                <a:cubicBezTo>
                  <a:pt x="223" y="82"/>
                  <a:pt x="223" y="82"/>
                  <a:pt x="223" y="82"/>
                </a:cubicBezTo>
                <a:cubicBezTo>
                  <a:pt x="223" y="82"/>
                  <a:pt x="223" y="81"/>
                  <a:pt x="223" y="81"/>
                </a:cubicBezTo>
                <a:cubicBezTo>
                  <a:pt x="223" y="81"/>
                  <a:pt x="223" y="81"/>
                  <a:pt x="223" y="81"/>
                </a:cubicBezTo>
                <a:cubicBezTo>
                  <a:pt x="223" y="81"/>
                  <a:pt x="223" y="81"/>
                  <a:pt x="223" y="81"/>
                </a:cubicBezTo>
                <a:cubicBezTo>
                  <a:pt x="221" y="33"/>
                  <a:pt x="182" y="21"/>
                  <a:pt x="182" y="21"/>
                </a:cubicBezTo>
                <a:cubicBezTo>
                  <a:pt x="134" y="0"/>
                  <a:pt x="108" y="36"/>
                  <a:pt x="108" y="36"/>
                </a:cubicBezTo>
                <a:cubicBezTo>
                  <a:pt x="89" y="27"/>
                  <a:pt x="79" y="51"/>
                  <a:pt x="79" y="51"/>
                </a:cubicBezTo>
                <a:cubicBezTo>
                  <a:pt x="79" y="52"/>
                  <a:pt x="78" y="54"/>
                  <a:pt x="78" y="55"/>
                </a:cubicBezTo>
                <a:cubicBezTo>
                  <a:pt x="78" y="55"/>
                  <a:pt x="78" y="56"/>
                  <a:pt x="78" y="56"/>
                </a:cubicBezTo>
                <a:cubicBezTo>
                  <a:pt x="78" y="57"/>
                  <a:pt x="77" y="58"/>
                  <a:pt x="77" y="59"/>
                </a:cubicBezTo>
                <a:cubicBezTo>
                  <a:pt x="77" y="60"/>
                  <a:pt x="77" y="60"/>
                  <a:pt x="77" y="61"/>
                </a:cubicBezTo>
                <a:cubicBezTo>
                  <a:pt x="77" y="62"/>
                  <a:pt x="76" y="63"/>
                  <a:pt x="76" y="64"/>
                </a:cubicBezTo>
                <a:cubicBezTo>
                  <a:pt x="76" y="65"/>
                  <a:pt x="76" y="65"/>
                  <a:pt x="76" y="65"/>
                </a:cubicBezTo>
                <a:cubicBezTo>
                  <a:pt x="76" y="66"/>
                  <a:pt x="76" y="68"/>
                  <a:pt x="76" y="69"/>
                </a:cubicBezTo>
                <a:cubicBezTo>
                  <a:pt x="76" y="70"/>
                  <a:pt x="76" y="70"/>
                  <a:pt x="76" y="71"/>
                </a:cubicBezTo>
                <a:cubicBezTo>
                  <a:pt x="76" y="72"/>
                  <a:pt x="75" y="73"/>
                  <a:pt x="75" y="74"/>
                </a:cubicBezTo>
                <a:cubicBezTo>
                  <a:pt x="75" y="74"/>
                  <a:pt x="75" y="75"/>
                  <a:pt x="75" y="75"/>
                </a:cubicBezTo>
                <a:cubicBezTo>
                  <a:pt x="75" y="76"/>
                  <a:pt x="75" y="77"/>
                  <a:pt x="75" y="78"/>
                </a:cubicBezTo>
                <a:cubicBezTo>
                  <a:pt x="75" y="79"/>
                  <a:pt x="75" y="79"/>
                  <a:pt x="75" y="79"/>
                </a:cubicBezTo>
                <a:cubicBezTo>
                  <a:pt x="75" y="81"/>
                  <a:pt x="76" y="82"/>
                  <a:pt x="76" y="83"/>
                </a:cubicBezTo>
                <a:cubicBezTo>
                  <a:pt x="76" y="84"/>
                  <a:pt x="76" y="84"/>
                  <a:pt x="76" y="84"/>
                </a:cubicBezTo>
                <a:cubicBezTo>
                  <a:pt x="76" y="85"/>
                  <a:pt x="76" y="86"/>
                  <a:pt x="76" y="87"/>
                </a:cubicBezTo>
                <a:cubicBezTo>
                  <a:pt x="76" y="88"/>
                  <a:pt x="76" y="88"/>
                  <a:pt x="76" y="89"/>
                </a:cubicBezTo>
                <a:cubicBezTo>
                  <a:pt x="76" y="90"/>
                  <a:pt x="76" y="91"/>
                  <a:pt x="77" y="92"/>
                </a:cubicBezTo>
                <a:cubicBezTo>
                  <a:pt x="77" y="92"/>
                  <a:pt x="77" y="92"/>
                  <a:pt x="77" y="93"/>
                </a:cubicBezTo>
                <a:cubicBezTo>
                  <a:pt x="77" y="94"/>
                  <a:pt x="77" y="95"/>
                  <a:pt x="77" y="96"/>
                </a:cubicBezTo>
                <a:cubicBezTo>
                  <a:pt x="77" y="97"/>
                  <a:pt x="77" y="97"/>
                  <a:pt x="77" y="97"/>
                </a:cubicBezTo>
                <a:cubicBezTo>
                  <a:pt x="78" y="98"/>
                  <a:pt x="78" y="99"/>
                  <a:pt x="78" y="100"/>
                </a:cubicBezTo>
                <a:cubicBezTo>
                  <a:pt x="78" y="101"/>
                  <a:pt x="78" y="101"/>
                  <a:pt x="78" y="101"/>
                </a:cubicBezTo>
                <a:cubicBezTo>
                  <a:pt x="79" y="102"/>
                  <a:pt x="79" y="103"/>
                  <a:pt x="79" y="104"/>
                </a:cubicBezTo>
                <a:cubicBezTo>
                  <a:pt x="79" y="104"/>
                  <a:pt x="79" y="105"/>
                  <a:pt x="79" y="105"/>
                </a:cubicBezTo>
                <a:cubicBezTo>
                  <a:pt x="79" y="105"/>
                  <a:pt x="80" y="105"/>
                  <a:pt x="80" y="106"/>
                </a:cubicBezTo>
                <a:cubicBezTo>
                  <a:pt x="80" y="106"/>
                  <a:pt x="80" y="106"/>
                  <a:pt x="80" y="106"/>
                </a:cubicBezTo>
                <a:cubicBezTo>
                  <a:pt x="81" y="111"/>
                  <a:pt x="83" y="115"/>
                  <a:pt x="84" y="119"/>
                </a:cubicBezTo>
                <a:cubicBezTo>
                  <a:pt x="77" y="115"/>
                  <a:pt x="76" y="123"/>
                  <a:pt x="76" y="123"/>
                </a:cubicBezTo>
                <a:cubicBezTo>
                  <a:pt x="76" y="152"/>
                  <a:pt x="92" y="161"/>
                  <a:pt x="92" y="161"/>
                </a:cubicBezTo>
                <a:cubicBezTo>
                  <a:pt x="95" y="180"/>
                  <a:pt x="114" y="200"/>
                  <a:pt x="114" y="200"/>
                </a:cubicBezTo>
                <a:cubicBezTo>
                  <a:pt x="121" y="227"/>
                  <a:pt x="104" y="238"/>
                  <a:pt x="104" y="238"/>
                </a:cubicBezTo>
                <a:cubicBezTo>
                  <a:pt x="75" y="249"/>
                  <a:pt x="75" y="249"/>
                  <a:pt x="75" y="249"/>
                </a:cubicBezTo>
                <a:cubicBezTo>
                  <a:pt x="0" y="273"/>
                  <a:pt x="0" y="339"/>
                  <a:pt x="0" y="339"/>
                </a:cubicBezTo>
                <a:cubicBezTo>
                  <a:pt x="137" y="339"/>
                  <a:pt x="137" y="339"/>
                  <a:pt x="137" y="339"/>
                </a:cubicBezTo>
                <a:cubicBezTo>
                  <a:pt x="148" y="271"/>
                  <a:pt x="148" y="271"/>
                  <a:pt x="148" y="271"/>
                </a:cubicBezTo>
                <a:cubicBezTo>
                  <a:pt x="136" y="258"/>
                  <a:pt x="136" y="258"/>
                  <a:pt x="136" y="258"/>
                </a:cubicBezTo>
                <a:cubicBezTo>
                  <a:pt x="146" y="249"/>
                  <a:pt x="146" y="249"/>
                  <a:pt x="146" y="249"/>
                </a:cubicBezTo>
                <a:cubicBezTo>
                  <a:pt x="166" y="249"/>
                  <a:pt x="166" y="249"/>
                  <a:pt x="166" y="249"/>
                </a:cubicBezTo>
                <a:cubicBezTo>
                  <a:pt x="175" y="258"/>
                  <a:pt x="175" y="258"/>
                  <a:pt x="175" y="258"/>
                </a:cubicBezTo>
                <a:cubicBezTo>
                  <a:pt x="164" y="271"/>
                  <a:pt x="164" y="271"/>
                  <a:pt x="164" y="271"/>
                </a:cubicBezTo>
                <a:cubicBezTo>
                  <a:pt x="174" y="339"/>
                  <a:pt x="174" y="339"/>
                  <a:pt x="174" y="339"/>
                </a:cubicBezTo>
                <a:cubicBezTo>
                  <a:pt x="311" y="339"/>
                  <a:pt x="311" y="339"/>
                  <a:pt x="311" y="339"/>
                </a:cubicBezTo>
                <a:cubicBezTo>
                  <a:pt x="307" y="274"/>
                  <a:pt x="238" y="252"/>
                  <a:pt x="216" y="244"/>
                </a:cubicBezTo>
                <a:close/>
                <a:moveTo>
                  <a:pt x="96" y="158"/>
                </a:moveTo>
                <a:cubicBezTo>
                  <a:pt x="94" y="157"/>
                  <a:pt x="86" y="153"/>
                  <a:pt x="81" y="139"/>
                </a:cubicBezTo>
                <a:cubicBezTo>
                  <a:pt x="81" y="139"/>
                  <a:pt x="77" y="124"/>
                  <a:pt x="81" y="123"/>
                </a:cubicBezTo>
                <a:cubicBezTo>
                  <a:pt x="81" y="123"/>
                  <a:pt x="86" y="119"/>
                  <a:pt x="93" y="136"/>
                </a:cubicBezTo>
                <a:cubicBezTo>
                  <a:pt x="94" y="139"/>
                  <a:pt x="96" y="142"/>
                  <a:pt x="97" y="143"/>
                </a:cubicBezTo>
                <a:cubicBezTo>
                  <a:pt x="97" y="143"/>
                  <a:pt x="82" y="98"/>
                  <a:pt x="105" y="72"/>
                </a:cubicBezTo>
                <a:cubicBezTo>
                  <a:pt x="105" y="72"/>
                  <a:pt x="155" y="137"/>
                  <a:pt x="211" y="104"/>
                </a:cubicBezTo>
                <a:cubicBezTo>
                  <a:pt x="211" y="131"/>
                  <a:pt x="211" y="131"/>
                  <a:pt x="211" y="131"/>
                </a:cubicBezTo>
                <a:cubicBezTo>
                  <a:pt x="211" y="138"/>
                  <a:pt x="211" y="143"/>
                  <a:pt x="215" y="136"/>
                </a:cubicBezTo>
                <a:cubicBezTo>
                  <a:pt x="222" y="120"/>
                  <a:pt x="222" y="130"/>
                  <a:pt x="222" y="130"/>
                </a:cubicBezTo>
                <a:cubicBezTo>
                  <a:pt x="220" y="148"/>
                  <a:pt x="212" y="156"/>
                  <a:pt x="206" y="161"/>
                </a:cubicBezTo>
                <a:cubicBezTo>
                  <a:pt x="201" y="176"/>
                  <a:pt x="193" y="190"/>
                  <a:pt x="183" y="201"/>
                </a:cubicBezTo>
                <a:cubicBezTo>
                  <a:pt x="152" y="236"/>
                  <a:pt x="121" y="201"/>
                  <a:pt x="121" y="201"/>
                </a:cubicBezTo>
                <a:cubicBezTo>
                  <a:pt x="109" y="191"/>
                  <a:pt x="101" y="175"/>
                  <a:pt x="96" y="158"/>
                </a:cubicBezTo>
                <a:close/>
                <a:moveTo>
                  <a:pt x="185" y="222"/>
                </a:moveTo>
                <a:cubicBezTo>
                  <a:pt x="166" y="245"/>
                  <a:pt x="166" y="245"/>
                  <a:pt x="166" y="245"/>
                </a:cubicBezTo>
                <a:cubicBezTo>
                  <a:pt x="147" y="245"/>
                  <a:pt x="147" y="245"/>
                  <a:pt x="147" y="245"/>
                </a:cubicBezTo>
                <a:cubicBezTo>
                  <a:pt x="117" y="225"/>
                  <a:pt x="117" y="225"/>
                  <a:pt x="117" y="225"/>
                </a:cubicBezTo>
                <a:cubicBezTo>
                  <a:pt x="117" y="225"/>
                  <a:pt x="119" y="216"/>
                  <a:pt x="119" y="204"/>
                </a:cubicBezTo>
                <a:cubicBezTo>
                  <a:pt x="119" y="204"/>
                  <a:pt x="132" y="221"/>
                  <a:pt x="152" y="220"/>
                </a:cubicBezTo>
                <a:cubicBezTo>
                  <a:pt x="152" y="220"/>
                  <a:pt x="171" y="222"/>
                  <a:pt x="185" y="204"/>
                </a:cubicBezTo>
                <a:lnTo>
                  <a:pt x="185" y="222"/>
                </a:lnTo>
                <a:close/>
              </a:path>
            </a:pathLst>
          </a:custGeom>
          <a:solidFill>
            <a:schemeClr val="bg1">
              <a:lumMod val="65000"/>
            </a:schemeClr>
          </a:solidFill>
          <a:ln>
            <a:noFill/>
          </a:ln>
          <a:extLst/>
        </p:spPr>
        <p:txBody>
          <a:bodyPr vert="horz" wrap="square" lIns="68580" tIns="34290" rIns="68580" bIns="34290" numCol="1" anchor="t" anchorCtr="0" compatLnSpc="1">
            <a:prstTxWarp prst="textNoShape">
              <a:avLst/>
            </a:prstTxWarp>
          </a:bodyPr>
          <a:lstStyle/>
          <a:p>
            <a:endParaRPr lang="zh-CN" altLang="en-US" sz="1013"/>
          </a:p>
        </p:txBody>
      </p:sp>
      <p:sp>
        <p:nvSpPr>
          <p:cNvPr id="80" name="文本框 79"/>
          <p:cNvSpPr txBox="1"/>
          <p:nvPr/>
        </p:nvSpPr>
        <p:spPr>
          <a:xfrm>
            <a:off x="3933150" y="2744320"/>
            <a:ext cx="1301705" cy="248209"/>
          </a:xfrm>
          <a:prstGeom prst="rect">
            <a:avLst/>
          </a:prstGeom>
          <a:noFill/>
        </p:spPr>
        <p:txBody>
          <a:bodyPr wrap="square" rtlCol="0">
            <a:spAutoFit/>
          </a:bodyPr>
          <a:lstStyle/>
          <a:p>
            <a:pPr algn="ctr"/>
            <a:r>
              <a:rPr lang="zh-CN" altLang="en-US" sz="1013" dirty="0">
                <a:solidFill>
                  <a:prstClr val="black">
                    <a:lumMod val="50000"/>
                    <a:lumOff val="50000"/>
                  </a:prstClr>
                </a:solidFill>
                <a:effectLst>
                  <a:innerShdw blurRad="63500" dist="50800" dir="13500000">
                    <a:prstClr val="black">
                      <a:alpha val="50000"/>
                    </a:prstClr>
                  </a:innerShdw>
                </a:effectLst>
                <a:latin typeface="LiHei Pro" panose="020B0500000000000000" pitchFamily="34" charset="-122"/>
                <a:ea typeface="LiHei Pro" panose="020B0500000000000000" pitchFamily="34" charset="-122"/>
              </a:rPr>
              <a:t>添加标题</a:t>
            </a:r>
          </a:p>
        </p:txBody>
      </p:sp>
    </p:spTree>
    <p:extLst>
      <p:ext uri="{BB962C8B-B14F-4D97-AF65-F5344CB8AC3E}">
        <p14:creationId xmlns:p14="http://schemas.microsoft.com/office/powerpoint/2010/main" val="951816928"/>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par>
                                    <p:cTn id="27" presetID="8" presetClass="emph" presetSubtype="0" fill="hold" grpId="1" nodeType="withEffect">
                                      <p:stCondLst>
                                        <p:cond delay="0"/>
                                      </p:stCondLst>
                                      <p:childTnLst>
                                        <p:animRot by="-21600000">
                                          <p:cBhvr>
                                            <p:cTn id="28" dur="2000" fill="hold"/>
                                            <p:tgtEl>
                                              <p:spTgt spid="12"/>
                                            </p:tgtEl>
                                            <p:attrNameLst>
                                              <p:attrName>r</p:attrName>
                                            </p:attrNameLst>
                                          </p:cBhvr>
                                        </p:animRo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ppt_w</p:attrName>
                                            </p:attrNameLst>
                                          </p:cBhvr>
                                          <p:tavLst>
                                            <p:tav tm="0">
                                              <p:val>
                                                <p:fltVal val="0"/>
                                              </p:val>
                                            </p:tav>
                                            <p:tav tm="100000">
                                              <p:val>
                                                <p:strVal val="#ppt_w"/>
                                              </p:val>
                                            </p:tav>
                                          </p:tavLst>
                                        </p:anim>
                                        <p:anim calcmode="lin" valueType="num">
                                          <p:cBhvr>
                                            <p:cTn id="38" dur="500" fill="hold"/>
                                            <p:tgtEl>
                                              <p:spTgt spid="80"/>
                                            </p:tgtEl>
                                            <p:attrNameLst>
                                              <p:attrName>ppt_h</p:attrName>
                                            </p:attrNameLst>
                                          </p:cBhvr>
                                          <p:tavLst>
                                            <p:tav tm="0">
                                              <p:val>
                                                <p:fltVal val="0"/>
                                              </p:val>
                                            </p:tav>
                                            <p:tav tm="100000">
                                              <p:val>
                                                <p:strVal val="#ppt_h"/>
                                              </p:val>
                                            </p:tav>
                                          </p:tavLst>
                                        </p:anim>
                                        <p:animEffect transition="in" filter="fade">
                                          <p:cBhvr>
                                            <p:cTn id="39" dur="500"/>
                                            <p:tgtEl>
                                              <p:spTgt spid="80"/>
                                            </p:tgtEl>
                                          </p:cBhvr>
                                        </p:animEffect>
                                      </p:childTnLst>
                                    </p:cTn>
                                  </p:par>
                                </p:childTnLst>
                              </p:cTn>
                            </p:par>
                            <p:par>
                              <p:cTn id="40" fill="hold">
                                <p:stCondLst>
                                  <p:cond delay="4500"/>
                                </p:stCondLst>
                                <p:childTnLst>
                                  <p:par>
                                    <p:cTn id="41" presetID="2" presetClass="entr" presetSubtype="1" accel="40000" fill="hold" nodeType="afterEffect" p14:presetBounceEnd="40000">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14:bounceEnd="40000">
                                          <p:cBhvr additive="base">
                                            <p:cTn id="43" dur="1000" fill="hold"/>
                                            <p:tgtEl>
                                              <p:spTgt spid="39"/>
                                            </p:tgtEl>
                                            <p:attrNameLst>
                                              <p:attrName>ppt_x</p:attrName>
                                            </p:attrNameLst>
                                          </p:cBhvr>
                                          <p:tavLst>
                                            <p:tav tm="0">
                                              <p:val>
                                                <p:strVal val="#ppt_x"/>
                                              </p:val>
                                            </p:tav>
                                            <p:tav tm="100000">
                                              <p:val>
                                                <p:strVal val="#ppt_x"/>
                                              </p:val>
                                            </p:tav>
                                          </p:tavLst>
                                        </p:anim>
                                        <p:anim calcmode="lin" valueType="num" p14:bounceEnd="40000">
                                          <p:cBhvr additive="base">
                                            <p:cTn id="44" dur="10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3" accel="40000" fill="hold" nodeType="withEffect" p14:presetBounceEnd="40000">
                                      <p:stCondLst>
                                        <p:cond delay="250"/>
                                      </p:stCondLst>
                                      <p:childTnLst>
                                        <p:set>
                                          <p:cBhvr>
                                            <p:cTn id="46" dur="1" fill="hold">
                                              <p:stCondLst>
                                                <p:cond delay="0"/>
                                              </p:stCondLst>
                                            </p:cTn>
                                            <p:tgtEl>
                                              <p:spTgt spid="47"/>
                                            </p:tgtEl>
                                            <p:attrNameLst>
                                              <p:attrName>style.visibility</p:attrName>
                                            </p:attrNameLst>
                                          </p:cBhvr>
                                          <p:to>
                                            <p:strVal val="visible"/>
                                          </p:to>
                                        </p:set>
                                        <p:anim calcmode="lin" valueType="num" p14:bounceEnd="40000">
                                          <p:cBhvr additive="base">
                                            <p:cTn id="47" dur="1000" fill="hold"/>
                                            <p:tgtEl>
                                              <p:spTgt spid="47"/>
                                            </p:tgtEl>
                                            <p:attrNameLst>
                                              <p:attrName>ppt_x</p:attrName>
                                            </p:attrNameLst>
                                          </p:cBhvr>
                                          <p:tavLst>
                                            <p:tav tm="0">
                                              <p:val>
                                                <p:strVal val="1+#ppt_w/2"/>
                                              </p:val>
                                            </p:tav>
                                            <p:tav tm="100000">
                                              <p:val>
                                                <p:strVal val="#ppt_x"/>
                                              </p:val>
                                            </p:tav>
                                          </p:tavLst>
                                        </p:anim>
                                        <p:anim calcmode="lin" valueType="num" p14:bounceEnd="40000">
                                          <p:cBhvr additive="base">
                                            <p:cTn id="48" dur="1000" fill="hold"/>
                                            <p:tgtEl>
                                              <p:spTgt spid="47"/>
                                            </p:tgtEl>
                                            <p:attrNameLst>
                                              <p:attrName>ppt_y</p:attrName>
                                            </p:attrNameLst>
                                          </p:cBhvr>
                                          <p:tavLst>
                                            <p:tav tm="0">
                                              <p:val>
                                                <p:strVal val="0-#ppt_h/2"/>
                                              </p:val>
                                            </p:tav>
                                            <p:tav tm="100000">
                                              <p:val>
                                                <p:strVal val="#ppt_y"/>
                                              </p:val>
                                            </p:tav>
                                          </p:tavLst>
                                        </p:anim>
                                      </p:childTnLst>
                                    </p:cTn>
                                  </p:par>
                                  <p:par>
                                    <p:cTn id="49" presetID="2" presetClass="entr" presetSubtype="6" accel="40000" fill="hold" nodeType="withEffect" p14:presetBounceEnd="40000">
                                      <p:stCondLst>
                                        <p:cond delay="500"/>
                                      </p:stCondLst>
                                      <p:childTnLst>
                                        <p:set>
                                          <p:cBhvr>
                                            <p:cTn id="50" dur="1" fill="hold">
                                              <p:stCondLst>
                                                <p:cond delay="0"/>
                                              </p:stCondLst>
                                            </p:cTn>
                                            <p:tgtEl>
                                              <p:spTgt spid="63"/>
                                            </p:tgtEl>
                                            <p:attrNameLst>
                                              <p:attrName>style.visibility</p:attrName>
                                            </p:attrNameLst>
                                          </p:cBhvr>
                                          <p:to>
                                            <p:strVal val="visible"/>
                                          </p:to>
                                        </p:set>
                                        <p:anim calcmode="lin" valueType="num" p14:bounceEnd="40000">
                                          <p:cBhvr additive="base">
                                            <p:cTn id="51" dur="1000" fill="hold"/>
                                            <p:tgtEl>
                                              <p:spTgt spid="63"/>
                                            </p:tgtEl>
                                            <p:attrNameLst>
                                              <p:attrName>ppt_x</p:attrName>
                                            </p:attrNameLst>
                                          </p:cBhvr>
                                          <p:tavLst>
                                            <p:tav tm="0">
                                              <p:val>
                                                <p:strVal val="1+#ppt_w/2"/>
                                              </p:val>
                                            </p:tav>
                                            <p:tav tm="100000">
                                              <p:val>
                                                <p:strVal val="#ppt_x"/>
                                              </p:val>
                                            </p:tav>
                                          </p:tavLst>
                                        </p:anim>
                                        <p:anim calcmode="lin" valueType="num" p14:bounceEnd="40000">
                                          <p:cBhvr additive="base">
                                            <p:cTn id="52" dur="1000" fill="hold"/>
                                            <p:tgtEl>
                                              <p:spTgt spid="63"/>
                                            </p:tgtEl>
                                            <p:attrNameLst>
                                              <p:attrName>ppt_y</p:attrName>
                                            </p:attrNameLst>
                                          </p:cBhvr>
                                          <p:tavLst>
                                            <p:tav tm="0">
                                              <p:val>
                                                <p:strVal val="1+#ppt_h/2"/>
                                              </p:val>
                                            </p:tav>
                                            <p:tav tm="100000">
                                              <p:val>
                                                <p:strVal val="#ppt_y"/>
                                              </p:val>
                                            </p:tav>
                                          </p:tavLst>
                                        </p:anim>
                                      </p:childTnLst>
                                    </p:cTn>
                                  </p:par>
                                  <p:par>
                                    <p:cTn id="53" presetID="2" presetClass="entr" presetSubtype="4" accel="40000" fill="hold" nodeType="withEffect" p14:presetBounceEnd="40000">
                                      <p:stCondLst>
                                        <p:cond delay="750"/>
                                      </p:stCondLst>
                                      <p:childTnLst>
                                        <p:set>
                                          <p:cBhvr>
                                            <p:cTn id="54" dur="1" fill="hold">
                                              <p:stCondLst>
                                                <p:cond delay="0"/>
                                              </p:stCondLst>
                                            </p:cTn>
                                            <p:tgtEl>
                                              <p:spTgt spid="71"/>
                                            </p:tgtEl>
                                            <p:attrNameLst>
                                              <p:attrName>style.visibility</p:attrName>
                                            </p:attrNameLst>
                                          </p:cBhvr>
                                          <p:to>
                                            <p:strVal val="visible"/>
                                          </p:to>
                                        </p:set>
                                        <p:anim calcmode="lin" valueType="num" p14:bounceEnd="40000">
                                          <p:cBhvr additive="base">
                                            <p:cTn id="55" dur="1000" fill="hold"/>
                                            <p:tgtEl>
                                              <p:spTgt spid="71"/>
                                            </p:tgtEl>
                                            <p:attrNameLst>
                                              <p:attrName>ppt_x</p:attrName>
                                            </p:attrNameLst>
                                          </p:cBhvr>
                                          <p:tavLst>
                                            <p:tav tm="0">
                                              <p:val>
                                                <p:strVal val="#ppt_x"/>
                                              </p:val>
                                            </p:tav>
                                            <p:tav tm="100000">
                                              <p:val>
                                                <p:strVal val="#ppt_x"/>
                                              </p:val>
                                            </p:tav>
                                          </p:tavLst>
                                        </p:anim>
                                        <p:anim calcmode="lin" valueType="num" p14:bounceEnd="40000">
                                          <p:cBhvr additive="base">
                                            <p:cTn id="56" dur="1000" fill="hold"/>
                                            <p:tgtEl>
                                              <p:spTgt spid="71"/>
                                            </p:tgtEl>
                                            <p:attrNameLst>
                                              <p:attrName>ppt_y</p:attrName>
                                            </p:attrNameLst>
                                          </p:cBhvr>
                                          <p:tavLst>
                                            <p:tav tm="0">
                                              <p:val>
                                                <p:strVal val="1+#ppt_h/2"/>
                                              </p:val>
                                            </p:tav>
                                            <p:tav tm="100000">
                                              <p:val>
                                                <p:strVal val="#ppt_y"/>
                                              </p:val>
                                            </p:tav>
                                          </p:tavLst>
                                        </p:anim>
                                      </p:childTnLst>
                                    </p:cTn>
                                  </p:par>
                                  <p:par>
                                    <p:cTn id="57" presetID="2" presetClass="entr" presetSubtype="12" accel="40000" fill="hold" nodeType="withEffect" p14:presetBounceEnd="40000">
                                      <p:stCondLst>
                                        <p:cond delay="1000"/>
                                      </p:stCondLst>
                                      <p:childTnLst>
                                        <p:set>
                                          <p:cBhvr>
                                            <p:cTn id="58" dur="1" fill="hold">
                                              <p:stCondLst>
                                                <p:cond delay="0"/>
                                              </p:stCondLst>
                                            </p:cTn>
                                            <p:tgtEl>
                                              <p:spTgt spid="55"/>
                                            </p:tgtEl>
                                            <p:attrNameLst>
                                              <p:attrName>style.visibility</p:attrName>
                                            </p:attrNameLst>
                                          </p:cBhvr>
                                          <p:to>
                                            <p:strVal val="visible"/>
                                          </p:to>
                                        </p:set>
                                        <p:anim calcmode="lin" valueType="num" p14:bounceEnd="40000">
                                          <p:cBhvr additive="base">
                                            <p:cTn id="59" dur="1000" fill="hold"/>
                                            <p:tgtEl>
                                              <p:spTgt spid="55"/>
                                            </p:tgtEl>
                                            <p:attrNameLst>
                                              <p:attrName>ppt_x</p:attrName>
                                            </p:attrNameLst>
                                          </p:cBhvr>
                                          <p:tavLst>
                                            <p:tav tm="0">
                                              <p:val>
                                                <p:strVal val="0-#ppt_w/2"/>
                                              </p:val>
                                            </p:tav>
                                            <p:tav tm="100000">
                                              <p:val>
                                                <p:strVal val="#ppt_x"/>
                                              </p:val>
                                            </p:tav>
                                          </p:tavLst>
                                        </p:anim>
                                        <p:anim calcmode="lin" valueType="num" p14:bounceEnd="40000">
                                          <p:cBhvr additive="base">
                                            <p:cTn id="60" dur="1000" fill="hold"/>
                                            <p:tgtEl>
                                              <p:spTgt spid="55"/>
                                            </p:tgtEl>
                                            <p:attrNameLst>
                                              <p:attrName>ppt_y</p:attrName>
                                            </p:attrNameLst>
                                          </p:cBhvr>
                                          <p:tavLst>
                                            <p:tav tm="0">
                                              <p:val>
                                                <p:strVal val="1+#ppt_h/2"/>
                                              </p:val>
                                            </p:tav>
                                            <p:tav tm="100000">
                                              <p:val>
                                                <p:strVal val="#ppt_y"/>
                                              </p:val>
                                            </p:tav>
                                          </p:tavLst>
                                        </p:anim>
                                      </p:childTnLst>
                                    </p:cTn>
                                  </p:par>
                                  <p:par>
                                    <p:cTn id="61" presetID="2" presetClass="entr" presetSubtype="9" accel="40000" fill="hold" nodeType="withEffect" p14:presetBounceEnd="40000">
                                      <p:stCondLst>
                                        <p:cond delay="1250"/>
                                      </p:stCondLst>
                                      <p:childTnLst>
                                        <p:set>
                                          <p:cBhvr>
                                            <p:cTn id="62" dur="1" fill="hold">
                                              <p:stCondLst>
                                                <p:cond delay="0"/>
                                              </p:stCondLst>
                                            </p:cTn>
                                            <p:tgtEl>
                                              <p:spTgt spid="31"/>
                                            </p:tgtEl>
                                            <p:attrNameLst>
                                              <p:attrName>style.visibility</p:attrName>
                                            </p:attrNameLst>
                                          </p:cBhvr>
                                          <p:to>
                                            <p:strVal val="visible"/>
                                          </p:to>
                                        </p:set>
                                        <p:anim calcmode="lin" valueType="num" p14:bounceEnd="40000">
                                          <p:cBhvr additive="base">
                                            <p:cTn id="63" dur="1000" fill="hold"/>
                                            <p:tgtEl>
                                              <p:spTgt spid="31"/>
                                            </p:tgtEl>
                                            <p:attrNameLst>
                                              <p:attrName>ppt_x</p:attrName>
                                            </p:attrNameLst>
                                          </p:cBhvr>
                                          <p:tavLst>
                                            <p:tav tm="0">
                                              <p:val>
                                                <p:strVal val="0-#ppt_w/2"/>
                                              </p:val>
                                            </p:tav>
                                            <p:tav tm="100000">
                                              <p:val>
                                                <p:strVal val="#ppt_x"/>
                                              </p:val>
                                            </p:tav>
                                          </p:tavLst>
                                        </p:anim>
                                        <p:anim calcmode="lin" valueType="num" p14:bounceEnd="40000">
                                          <p:cBhvr additive="base">
                                            <p:cTn id="64" dur="1000" fill="hold"/>
                                            <p:tgtEl>
                                              <p:spTgt spid="31"/>
                                            </p:tgtEl>
                                            <p:attrNameLst>
                                              <p:attrName>ppt_y</p:attrName>
                                            </p:attrNameLst>
                                          </p:cBhvr>
                                          <p:tavLst>
                                            <p:tav tm="0">
                                              <p:val>
                                                <p:strVal val="0-#ppt_h/2"/>
                                              </p:val>
                                            </p:tav>
                                            <p:tav tm="100000">
                                              <p:val>
                                                <p:strVal val="#ppt_y"/>
                                              </p:val>
                                            </p:tav>
                                          </p:tavLst>
                                        </p:anim>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randombar(horizontal)">
                                          <p:cBhvr>
                                            <p:cTn id="68" dur="500"/>
                                            <p:tgtEl>
                                              <p:spTgt spid="28"/>
                                            </p:tgtEl>
                                          </p:cBhvr>
                                        </p:animEffect>
                                      </p:childTnLst>
                                    </p:cTn>
                                  </p:par>
                                  <p:par>
                                    <p:cTn id="69" presetID="14" presetClass="entr" presetSubtype="1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randombar(horizontal)">
                                          <p:cBhvr>
                                            <p:cTn id="71" dur="500"/>
                                            <p:tgtEl>
                                              <p:spTgt spid="13"/>
                                            </p:tgtEl>
                                          </p:cBhvr>
                                        </p:animEffect>
                                      </p:childTnLst>
                                    </p:cTn>
                                  </p:par>
                                  <p:par>
                                    <p:cTn id="72" presetID="14" presetClass="entr" presetSubtype="10" fill="hold"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randombar(horizontal)">
                                          <p:cBhvr>
                                            <p:cTn id="74" dur="500"/>
                                            <p:tgtEl>
                                              <p:spTgt spid="16"/>
                                            </p:tgtEl>
                                          </p:cBhvr>
                                        </p:animEffect>
                                      </p:childTnLst>
                                    </p:cTn>
                                  </p:par>
                                  <p:par>
                                    <p:cTn id="75" presetID="14" presetClass="entr" presetSubtype="1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randombar(horizontal)">
                                          <p:cBhvr>
                                            <p:cTn id="77" dur="500"/>
                                            <p:tgtEl>
                                              <p:spTgt spid="25"/>
                                            </p:tgtEl>
                                          </p:cBhvr>
                                        </p:animEffect>
                                      </p:childTnLst>
                                    </p:cTn>
                                  </p:par>
                                  <p:par>
                                    <p:cTn id="78" presetID="14" presetClass="entr" presetSubtype="10" fill="hold"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randombar(horizontal)">
                                          <p:cBhvr>
                                            <p:cTn id="80" dur="500"/>
                                            <p:tgtEl>
                                              <p:spTgt spid="22"/>
                                            </p:tgtEl>
                                          </p:cBhvr>
                                        </p:animEffect>
                                      </p:childTnLst>
                                    </p:cTn>
                                  </p:par>
                                  <p:par>
                                    <p:cTn id="81" presetID="14" presetClass="entr" presetSubtype="10"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randombar(horizontal)">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2" grpId="1" animBg="1"/>
          <p:bldP spid="79" grpId="0" animBg="1"/>
          <p:bldP spid="8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par>
                                    <p:cTn id="27" presetID="8" presetClass="emph" presetSubtype="0" fill="hold" grpId="1" nodeType="withEffect">
                                      <p:stCondLst>
                                        <p:cond delay="0"/>
                                      </p:stCondLst>
                                      <p:childTnLst>
                                        <p:animRot by="-21600000">
                                          <p:cBhvr>
                                            <p:cTn id="28" dur="2000" fill="hold"/>
                                            <p:tgtEl>
                                              <p:spTgt spid="12"/>
                                            </p:tgtEl>
                                            <p:attrNameLst>
                                              <p:attrName>r</p:attrName>
                                            </p:attrNameLst>
                                          </p:cBhvr>
                                        </p:animRot>
                                      </p:childTnLst>
                                    </p:cTn>
                                  </p:par>
                                </p:childTnLst>
                              </p:cTn>
                            </p:par>
                            <p:par>
                              <p:cTn id="29" fill="hold">
                                <p:stCondLst>
                                  <p:cond delay="4000"/>
                                </p:stCondLst>
                                <p:childTnLst>
                                  <p:par>
                                    <p:cTn id="30" presetID="53" presetClass="entr" presetSubtype="16" fill="hold" grpId="0" nodeType="afterEffect">
                                      <p:stCondLst>
                                        <p:cond delay="0"/>
                                      </p:stCondLst>
                                      <p:childTnLst>
                                        <p:set>
                                          <p:cBhvr>
                                            <p:cTn id="31" dur="1" fill="hold">
                                              <p:stCondLst>
                                                <p:cond delay="0"/>
                                              </p:stCondLst>
                                            </p:cTn>
                                            <p:tgtEl>
                                              <p:spTgt spid="79"/>
                                            </p:tgtEl>
                                            <p:attrNameLst>
                                              <p:attrName>style.visibility</p:attrName>
                                            </p:attrNameLst>
                                          </p:cBhvr>
                                          <p:to>
                                            <p:strVal val="visible"/>
                                          </p:to>
                                        </p:set>
                                        <p:anim calcmode="lin" valueType="num">
                                          <p:cBhvr>
                                            <p:cTn id="32" dur="500" fill="hold"/>
                                            <p:tgtEl>
                                              <p:spTgt spid="79"/>
                                            </p:tgtEl>
                                            <p:attrNameLst>
                                              <p:attrName>ppt_w</p:attrName>
                                            </p:attrNameLst>
                                          </p:cBhvr>
                                          <p:tavLst>
                                            <p:tav tm="0">
                                              <p:val>
                                                <p:fltVal val="0"/>
                                              </p:val>
                                            </p:tav>
                                            <p:tav tm="100000">
                                              <p:val>
                                                <p:strVal val="#ppt_w"/>
                                              </p:val>
                                            </p:tav>
                                          </p:tavLst>
                                        </p:anim>
                                        <p:anim calcmode="lin" valueType="num">
                                          <p:cBhvr>
                                            <p:cTn id="33" dur="500" fill="hold"/>
                                            <p:tgtEl>
                                              <p:spTgt spid="79"/>
                                            </p:tgtEl>
                                            <p:attrNameLst>
                                              <p:attrName>ppt_h</p:attrName>
                                            </p:attrNameLst>
                                          </p:cBhvr>
                                          <p:tavLst>
                                            <p:tav tm="0">
                                              <p:val>
                                                <p:fltVal val="0"/>
                                              </p:val>
                                            </p:tav>
                                            <p:tav tm="100000">
                                              <p:val>
                                                <p:strVal val="#ppt_h"/>
                                              </p:val>
                                            </p:tav>
                                          </p:tavLst>
                                        </p:anim>
                                        <p:animEffect transition="in" filter="fade">
                                          <p:cBhvr>
                                            <p:cTn id="34" dur="500"/>
                                            <p:tgtEl>
                                              <p:spTgt spid="79"/>
                                            </p:tgtEl>
                                          </p:cBhvr>
                                        </p:animEffect>
                                      </p:childTnLst>
                                    </p:cTn>
                                  </p:par>
                                  <p:par>
                                    <p:cTn id="35" presetID="53" presetClass="entr" presetSubtype="16" fill="hold" grpId="0" nodeType="withEffect">
                                      <p:stCondLst>
                                        <p:cond delay="0"/>
                                      </p:stCondLst>
                                      <p:childTnLst>
                                        <p:set>
                                          <p:cBhvr>
                                            <p:cTn id="36" dur="1" fill="hold">
                                              <p:stCondLst>
                                                <p:cond delay="0"/>
                                              </p:stCondLst>
                                            </p:cTn>
                                            <p:tgtEl>
                                              <p:spTgt spid="80"/>
                                            </p:tgtEl>
                                            <p:attrNameLst>
                                              <p:attrName>style.visibility</p:attrName>
                                            </p:attrNameLst>
                                          </p:cBhvr>
                                          <p:to>
                                            <p:strVal val="visible"/>
                                          </p:to>
                                        </p:set>
                                        <p:anim calcmode="lin" valueType="num">
                                          <p:cBhvr>
                                            <p:cTn id="37" dur="500" fill="hold"/>
                                            <p:tgtEl>
                                              <p:spTgt spid="80"/>
                                            </p:tgtEl>
                                            <p:attrNameLst>
                                              <p:attrName>ppt_w</p:attrName>
                                            </p:attrNameLst>
                                          </p:cBhvr>
                                          <p:tavLst>
                                            <p:tav tm="0">
                                              <p:val>
                                                <p:fltVal val="0"/>
                                              </p:val>
                                            </p:tav>
                                            <p:tav tm="100000">
                                              <p:val>
                                                <p:strVal val="#ppt_w"/>
                                              </p:val>
                                            </p:tav>
                                          </p:tavLst>
                                        </p:anim>
                                        <p:anim calcmode="lin" valueType="num">
                                          <p:cBhvr>
                                            <p:cTn id="38" dur="500" fill="hold"/>
                                            <p:tgtEl>
                                              <p:spTgt spid="80"/>
                                            </p:tgtEl>
                                            <p:attrNameLst>
                                              <p:attrName>ppt_h</p:attrName>
                                            </p:attrNameLst>
                                          </p:cBhvr>
                                          <p:tavLst>
                                            <p:tav tm="0">
                                              <p:val>
                                                <p:fltVal val="0"/>
                                              </p:val>
                                            </p:tav>
                                            <p:tav tm="100000">
                                              <p:val>
                                                <p:strVal val="#ppt_h"/>
                                              </p:val>
                                            </p:tav>
                                          </p:tavLst>
                                        </p:anim>
                                        <p:animEffect transition="in" filter="fade">
                                          <p:cBhvr>
                                            <p:cTn id="39" dur="500"/>
                                            <p:tgtEl>
                                              <p:spTgt spid="80"/>
                                            </p:tgtEl>
                                          </p:cBhvr>
                                        </p:animEffect>
                                      </p:childTnLst>
                                    </p:cTn>
                                  </p:par>
                                </p:childTnLst>
                              </p:cTn>
                            </p:par>
                            <p:par>
                              <p:cTn id="40" fill="hold">
                                <p:stCondLst>
                                  <p:cond delay="4500"/>
                                </p:stCondLst>
                                <p:childTnLst>
                                  <p:par>
                                    <p:cTn id="41" presetID="2" presetClass="entr" presetSubtype="1" accel="40000" fill="hold" nodeType="afterEffect">
                                      <p:stCondLst>
                                        <p:cond delay="0"/>
                                      </p:stCondLst>
                                      <p:childTnLst>
                                        <p:set>
                                          <p:cBhvr>
                                            <p:cTn id="42" dur="1" fill="hold">
                                              <p:stCondLst>
                                                <p:cond delay="0"/>
                                              </p:stCondLst>
                                            </p:cTn>
                                            <p:tgtEl>
                                              <p:spTgt spid="39"/>
                                            </p:tgtEl>
                                            <p:attrNameLst>
                                              <p:attrName>style.visibility</p:attrName>
                                            </p:attrNameLst>
                                          </p:cBhvr>
                                          <p:to>
                                            <p:strVal val="visible"/>
                                          </p:to>
                                        </p:set>
                                        <p:anim calcmode="lin" valueType="num">
                                          <p:cBhvr additive="base">
                                            <p:cTn id="43" dur="1000" fill="hold"/>
                                            <p:tgtEl>
                                              <p:spTgt spid="39"/>
                                            </p:tgtEl>
                                            <p:attrNameLst>
                                              <p:attrName>ppt_x</p:attrName>
                                            </p:attrNameLst>
                                          </p:cBhvr>
                                          <p:tavLst>
                                            <p:tav tm="0">
                                              <p:val>
                                                <p:strVal val="#ppt_x"/>
                                              </p:val>
                                            </p:tav>
                                            <p:tav tm="100000">
                                              <p:val>
                                                <p:strVal val="#ppt_x"/>
                                              </p:val>
                                            </p:tav>
                                          </p:tavLst>
                                        </p:anim>
                                        <p:anim calcmode="lin" valueType="num">
                                          <p:cBhvr additive="base">
                                            <p:cTn id="44" dur="1000" fill="hold"/>
                                            <p:tgtEl>
                                              <p:spTgt spid="39"/>
                                            </p:tgtEl>
                                            <p:attrNameLst>
                                              <p:attrName>ppt_y</p:attrName>
                                            </p:attrNameLst>
                                          </p:cBhvr>
                                          <p:tavLst>
                                            <p:tav tm="0">
                                              <p:val>
                                                <p:strVal val="0-#ppt_h/2"/>
                                              </p:val>
                                            </p:tav>
                                            <p:tav tm="100000">
                                              <p:val>
                                                <p:strVal val="#ppt_y"/>
                                              </p:val>
                                            </p:tav>
                                          </p:tavLst>
                                        </p:anim>
                                      </p:childTnLst>
                                    </p:cTn>
                                  </p:par>
                                  <p:par>
                                    <p:cTn id="45" presetID="2" presetClass="entr" presetSubtype="3" accel="40000" fill="hold" nodeType="withEffect">
                                      <p:stCondLst>
                                        <p:cond delay="250"/>
                                      </p:stCondLst>
                                      <p:childTnLst>
                                        <p:set>
                                          <p:cBhvr>
                                            <p:cTn id="46" dur="1" fill="hold">
                                              <p:stCondLst>
                                                <p:cond delay="0"/>
                                              </p:stCondLst>
                                            </p:cTn>
                                            <p:tgtEl>
                                              <p:spTgt spid="47"/>
                                            </p:tgtEl>
                                            <p:attrNameLst>
                                              <p:attrName>style.visibility</p:attrName>
                                            </p:attrNameLst>
                                          </p:cBhvr>
                                          <p:to>
                                            <p:strVal val="visible"/>
                                          </p:to>
                                        </p:set>
                                        <p:anim calcmode="lin" valueType="num">
                                          <p:cBhvr additive="base">
                                            <p:cTn id="47" dur="1000" fill="hold"/>
                                            <p:tgtEl>
                                              <p:spTgt spid="47"/>
                                            </p:tgtEl>
                                            <p:attrNameLst>
                                              <p:attrName>ppt_x</p:attrName>
                                            </p:attrNameLst>
                                          </p:cBhvr>
                                          <p:tavLst>
                                            <p:tav tm="0">
                                              <p:val>
                                                <p:strVal val="1+#ppt_w/2"/>
                                              </p:val>
                                            </p:tav>
                                            <p:tav tm="100000">
                                              <p:val>
                                                <p:strVal val="#ppt_x"/>
                                              </p:val>
                                            </p:tav>
                                          </p:tavLst>
                                        </p:anim>
                                        <p:anim calcmode="lin" valueType="num">
                                          <p:cBhvr additive="base">
                                            <p:cTn id="48" dur="1000" fill="hold"/>
                                            <p:tgtEl>
                                              <p:spTgt spid="47"/>
                                            </p:tgtEl>
                                            <p:attrNameLst>
                                              <p:attrName>ppt_y</p:attrName>
                                            </p:attrNameLst>
                                          </p:cBhvr>
                                          <p:tavLst>
                                            <p:tav tm="0">
                                              <p:val>
                                                <p:strVal val="0-#ppt_h/2"/>
                                              </p:val>
                                            </p:tav>
                                            <p:tav tm="100000">
                                              <p:val>
                                                <p:strVal val="#ppt_y"/>
                                              </p:val>
                                            </p:tav>
                                          </p:tavLst>
                                        </p:anim>
                                      </p:childTnLst>
                                    </p:cTn>
                                  </p:par>
                                  <p:par>
                                    <p:cTn id="49" presetID="2" presetClass="entr" presetSubtype="6" accel="40000" fill="hold" nodeType="withEffect">
                                      <p:stCondLst>
                                        <p:cond delay="500"/>
                                      </p:stCondLst>
                                      <p:childTnLst>
                                        <p:set>
                                          <p:cBhvr>
                                            <p:cTn id="50" dur="1" fill="hold">
                                              <p:stCondLst>
                                                <p:cond delay="0"/>
                                              </p:stCondLst>
                                            </p:cTn>
                                            <p:tgtEl>
                                              <p:spTgt spid="63"/>
                                            </p:tgtEl>
                                            <p:attrNameLst>
                                              <p:attrName>style.visibility</p:attrName>
                                            </p:attrNameLst>
                                          </p:cBhvr>
                                          <p:to>
                                            <p:strVal val="visible"/>
                                          </p:to>
                                        </p:set>
                                        <p:anim calcmode="lin" valueType="num">
                                          <p:cBhvr additive="base">
                                            <p:cTn id="51" dur="1000" fill="hold"/>
                                            <p:tgtEl>
                                              <p:spTgt spid="63"/>
                                            </p:tgtEl>
                                            <p:attrNameLst>
                                              <p:attrName>ppt_x</p:attrName>
                                            </p:attrNameLst>
                                          </p:cBhvr>
                                          <p:tavLst>
                                            <p:tav tm="0">
                                              <p:val>
                                                <p:strVal val="1+#ppt_w/2"/>
                                              </p:val>
                                            </p:tav>
                                            <p:tav tm="100000">
                                              <p:val>
                                                <p:strVal val="#ppt_x"/>
                                              </p:val>
                                            </p:tav>
                                          </p:tavLst>
                                        </p:anim>
                                        <p:anim calcmode="lin" valueType="num">
                                          <p:cBhvr additive="base">
                                            <p:cTn id="52" dur="1000" fill="hold"/>
                                            <p:tgtEl>
                                              <p:spTgt spid="63"/>
                                            </p:tgtEl>
                                            <p:attrNameLst>
                                              <p:attrName>ppt_y</p:attrName>
                                            </p:attrNameLst>
                                          </p:cBhvr>
                                          <p:tavLst>
                                            <p:tav tm="0">
                                              <p:val>
                                                <p:strVal val="1+#ppt_h/2"/>
                                              </p:val>
                                            </p:tav>
                                            <p:tav tm="100000">
                                              <p:val>
                                                <p:strVal val="#ppt_y"/>
                                              </p:val>
                                            </p:tav>
                                          </p:tavLst>
                                        </p:anim>
                                      </p:childTnLst>
                                    </p:cTn>
                                  </p:par>
                                  <p:par>
                                    <p:cTn id="53" presetID="2" presetClass="entr" presetSubtype="4" accel="40000" fill="hold" nodeType="withEffect">
                                      <p:stCondLst>
                                        <p:cond delay="750"/>
                                      </p:stCondLst>
                                      <p:childTnLst>
                                        <p:set>
                                          <p:cBhvr>
                                            <p:cTn id="54" dur="1" fill="hold">
                                              <p:stCondLst>
                                                <p:cond delay="0"/>
                                              </p:stCondLst>
                                            </p:cTn>
                                            <p:tgtEl>
                                              <p:spTgt spid="71"/>
                                            </p:tgtEl>
                                            <p:attrNameLst>
                                              <p:attrName>style.visibility</p:attrName>
                                            </p:attrNameLst>
                                          </p:cBhvr>
                                          <p:to>
                                            <p:strVal val="visible"/>
                                          </p:to>
                                        </p:set>
                                        <p:anim calcmode="lin" valueType="num">
                                          <p:cBhvr additive="base">
                                            <p:cTn id="55" dur="1000" fill="hold"/>
                                            <p:tgtEl>
                                              <p:spTgt spid="71"/>
                                            </p:tgtEl>
                                            <p:attrNameLst>
                                              <p:attrName>ppt_x</p:attrName>
                                            </p:attrNameLst>
                                          </p:cBhvr>
                                          <p:tavLst>
                                            <p:tav tm="0">
                                              <p:val>
                                                <p:strVal val="#ppt_x"/>
                                              </p:val>
                                            </p:tav>
                                            <p:tav tm="100000">
                                              <p:val>
                                                <p:strVal val="#ppt_x"/>
                                              </p:val>
                                            </p:tav>
                                          </p:tavLst>
                                        </p:anim>
                                        <p:anim calcmode="lin" valueType="num">
                                          <p:cBhvr additive="base">
                                            <p:cTn id="56" dur="1000" fill="hold"/>
                                            <p:tgtEl>
                                              <p:spTgt spid="71"/>
                                            </p:tgtEl>
                                            <p:attrNameLst>
                                              <p:attrName>ppt_y</p:attrName>
                                            </p:attrNameLst>
                                          </p:cBhvr>
                                          <p:tavLst>
                                            <p:tav tm="0">
                                              <p:val>
                                                <p:strVal val="1+#ppt_h/2"/>
                                              </p:val>
                                            </p:tav>
                                            <p:tav tm="100000">
                                              <p:val>
                                                <p:strVal val="#ppt_y"/>
                                              </p:val>
                                            </p:tav>
                                          </p:tavLst>
                                        </p:anim>
                                      </p:childTnLst>
                                    </p:cTn>
                                  </p:par>
                                  <p:par>
                                    <p:cTn id="57" presetID="2" presetClass="entr" presetSubtype="12" accel="40000" fill="hold" nodeType="withEffect">
                                      <p:stCondLst>
                                        <p:cond delay="1000"/>
                                      </p:stCondLst>
                                      <p:childTnLst>
                                        <p:set>
                                          <p:cBhvr>
                                            <p:cTn id="58" dur="1" fill="hold">
                                              <p:stCondLst>
                                                <p:cond delay="0"/>
                                              </p:stCondLst>
                                            </p:cTn>
                                            <p:tgtEl>
                                              <p:spTgt spid="55"/>
                                            </p:tgtEl>
                                            <p:attrNameLst>
                                              <p:attrName>style.visibility</p:attrName>
                                            </p:attrNameLst>
                                          </p:cBhvr>
                                          <p:to>
                                            <p:strVal val="visible"/>
                                          </p:to>
                                        </p:set>
                                        <p:anim calcmode="lin" valueType="num">
                                          <p:cBhvr additive="base">
                                            <p:cTn id="59" dur="1000" fill="hold"/>
                                            <p:tgtEl>
                                              <p:spTgt spid="55"/>
                                            </p:tgtEl>
                                            <p:attrNameLst>
                                              <p:attrName>ppt_x</p:attrName>
                                            </p:attrNameLst>
                                          </p:cBhvr>
                                          <p:tavLst>
                                            <p:tav tm="0">
                                              <p:val>
                                                <p:strVal val="0-#ppt_w/2"/>
                                              </p:val>
                                            </p:tav>
                                            <p:tav tm="100000">
                                              <p:val>
                                                <p:strVal val="#ppt_x"/>
                                              </p:val>
                                            </p:tav>
                                          </p:tavLst>
                                        </p:anim>
                                        <p:anim calcmode="lin" valueType="num">
                                          <p:cBhvr additive="base">
                                            <p:cTn id="60" dur="1000" fill="hold"/>
                                            <p:tgtEl>
                                              <p:spTgt spid="55"/>
                                            </p:tgtEl>
                                            <p:attrNameLst>
                                              <p:attrName>ppt_y</p:attrName>
                                            </p:attrNameLst>
                                          </p:cBhvr>
                                          <p:tavLst>
                                            <p:tav tm="0">
                                              <p:val>
                                                <p:strVal val="1+#ppt_h/2"/>
                                              </p:val>
                                            </p:tav>
                                            <p:tav tm="100000">
                                              <p:val>
                                                <p:strVal val="#ppt_y"/>
                                              </p:val>
                                            </p:tav>
                                          </p:tavLst>
                                        </p:anim>
                                      </p:childTnLst>
                                    </p:cTn>
                                  </p:par>
                                  <p:par>
                                    <p:cTn id="61" presetID="2" presetClass="entr" presetSubtype="9" accel="40000" fill="hold" nodeType="withEffect">
                                      <p:stCondLst>
                                        <p:cond delay="125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1000" fill="hold"/>
                                            <p:tgtEl>
                                              <p:spTgt spid="31"/>
                                            </p:tgtEl>
                                            <p:attrNameLst>
                                              <p:attrName>ppt_x</p:attrName>
                                            </p:attrNameLst>
                                          </p:cBhvr>
                                          <p:tavLst>
                                            <p:tav tm="0">
                                              <p:val>
                                                <p:strVal val="0-#ppt_w/2"/>
                                              </p:val>
                                            </p:tav>
                                            <p:tav tm="100000">
                                              <p:val>
                                                <p:strVal val="#ppt_x"/>
                                              </p:val>
                                            </p:tav>
                                          </p:tavLst>
                                        </p:anim>
                                        <p:anim calcmode="lin" valueType="num">
                                          <p:cBhvr additive="base">
                                            <p:cTn id="64" dur="1000" fill="hold"/>
                                            <p:tgtEl>
                                              <p:spTgt spid="31"/>
                                            </p:tgtEl>
                                            <p:attrNameLst>
                                              <p:attrName>ppt_y</p:attrName>
                                            </p:attrNameLst>
                                          </p:cBhvr>
                                          <p:tavLst>
                                            <p:tav tm="0">
                                              <p:val>
                                                <p:strVal val="0-#ppt_h/2"/>
                                              </p:val>
                                            </p:tav>
                                            <p:tav tm="100000">
                                              <p:val>
                                                <p:strVal val="#ppt_y"/>
                                              </p:val>
                                            </p:tav>
                                          </p:tavLst>
                                        </p:anim>
                                      </p:childTnLst>
                                    </p:cTn>
                                  </p:par>
                                </p:childTnLst>
                              </p:cTn>
                            </p:par>
                            <p:par>
                              <p:cTn id="65" fill="hold">
                                <p:stCondLst>
                                  <p:cond delay="6750"/>
                                </p:stCondLst>
                                <p:childTnLst>
                                  <p:par>
                                    <p:cTn id="66" presetID="14" presetClass="entr" presetSubtype="10" fill="hold" nodeType="afterEffect">
                                      <p:stCondLst>
                                        <p:cond delay="0"/>
                                      </p:stCondLst>
                                      <p:childTnLst>
                                        <p:set>
                                          <p:cBhvr>
                                            <p:cTn id="67" dur="1" fill="hold">
                                              <p:stCondLst>
                                                <p:cond delay="0"/>
                                              </p:stCondLst>
                                            </p:cTn>
                                            <p:tgtEl>
                                              <p:spTgt spid="28"/>
                                            </p:tgtEl>
                                            <p:attrNameLst>
                                              <p:attrName>style.visibility</p:attrName>
                                            </p:attrNameLst>
                                          </p:cBhvr>
                                          <p:to>
                                            <p:strVal val="visible"/>
                                          </p:to>
                                        </p:set>
                                        <p:animEffect transition="in" filter="randombar(horizontal)">
                                          <p:cBhvr>
                                            <p:cTn id="68" dur="500"/>
                                            <p:tgtEl>
                                              <p:spTgt spid="28"/>
                                            </p:tgtEl>
                                          </p:cBhvr>
                                        </p:animEffect>
                                      </p:childTnLst>
                                    </p:cTn>
                                  </p:par>
                                  <p:par>
                                    <p:cTn id="69" presetID="14" presetClass="entr" presetSubtype="10" fill="hold" nodeType="withEffect">
                                      <p:stCondLst>
                                        <p:cond delay="0"/>
                                      </p:stCondLst>
                                      <p:childTnLst>
                                        <p:set>
                                          <p:cBhvr>
                                            <p:cTn id="70" dur="1" fill="hold">
                                              <p:stCondLst>
                                                <p:cond delay="0"/>
                                              </p:stCondLst>
                                            </p:cTn>
                                            <p:tgtEl>
                                              <p:spTgt spid="13"/>
                                            </p:tgtEl>
                                            <p:attrNameLst>
                                              <p:attrName>style.visibility</p:attrName>
                                            </p:attrNameLst>
                                          </p:cBhvr>
                                          <p:to>
                                            <p:strVal val="visible"/>
                                          </p:to>
                                        </p:set>
                                        <p:animEffect transition="in" filter="randombar(horizontal)">
                                          <p:cBhvr>
                                            <p:cTn id="71" dur="500"/>
                                            <p:tgtEl>
                                              <p:spTgt spid="13"/>
                                            </p:tgtEl>
                                          </p:cBhvr>
                                        </p:animEffect>
                                      </p:childTnLst>
                                    </p:cTn>
                                  </p:par>
                                  <p:par>
                                    <p:cTn id="72" presetID="14" presetClass="entr" presetSubtype="10" fill="hold" nodeType="withEffect">
                                      <p:stCondLst>
                                        <p:cond delay="0"/>
                                      </p:stCondLst>
                                      <p:childTnLst>
                                        <p:set>
                                          <p:cBhvr>
                                            <p:cTn id="73" dur="1" fill="hold">
                                              <p:stCondLst>
                                                <p:cond delay="0"/>
                                              </p:stCondLst>
                                            </p:cTn>
                                            <p:tgtEl>
                                              <p:spTgt spid="16"/>
                                            </p:tgtEl>
                                            <p:attrNameLst>
                                              <p:attrName>style.visibility</p:attrName>
                                            </p:attrNameLst>
                                          </p:cBhvr>
                                          <p:to>
                                            <p:strVal val="visible"/>
                                          </p:to>
                                        </p:set>
                                        <p:animEffect transition="in" filter="randombar(horizontal)">
                                          <p:cBhvr>
                                            <p:cTn id="74" dur="500"/>
                                            <p:tgtEl>
                                              <p:spTgt spid="16"/>
                                            </p:tgtEl>
                                          </p:cBhvr>
                                        </p:animEffect>
                                      </p:childTnLst>
                                    </p:cTn>
                                  </p:par>
                                  <p:par>
                                    <p:cTn id="75" presetID="14" presetClass="entr" presetSubtype="10" fill="hold" nodeType="withEffect">
                                      <p:stCondLst>
                                        <p:cond delay="0"/>
                                      </p:stCondLst>
                                      <p:childTnLst>
                                        <p:set>
                                          <p:cBhvr>
                                            <p:cTn id="76" dur="1" fill="hold">
                                              <p:stCondLst>
                                                <p:cond delay="0"/>
                                              </p:stCondLst>
                                            </p:cTn>
                                            <p:tgtEl>
                                              <p:spTgt spid="25"/>
                                            </p:tgtEl>
                                            <p:attrNameLst>
                                              <p:attrName>style.visibility</p:attrName>
                                            </p:attrNameLst>
                                          </p:cBhvr>
                                          <p:to>
                                            <p:strVal val="visible"/>
                                          </p:to>
                                        </p:set>
                                        <p:animEffect transition="in" filter="randombar(horizontal)">
                                          <p:cBhvr>
                                            <p:cTn id="77" dur="500"/>
                                            <p:tgtEl>
                                              <p:spTgt spid="25"/>
                                            </p:tgtEl>
                                          </p:cBhvr>
                                        </p:animEffect>
                                      </p:childTnLst>
                                    </p:cTn>
                                  </p:par>
                                  <p:par>
                                    <p:cTn id="78" presetID="14" presetClass="entr" presetSubtype="10" fill="hold" nodeType="withEffect">
                                      <p:stCondLst>
                                        <p:cond delay="0"/>
                                      </p:stCondLst>
                                      <p:childTnLst>
                                        <p:set>
                                          <p:cBhvr>
                                            <p:cTn id="79" dur="1" fill="hold">
                                              <p:stCondLst>
                                                <p:cond delay="0"/>
                                              </p:stCondLst>
                                            </p:cTn>
                                            <p:tgtEl>
                                              <p:spTgt spid="22"/>
                                            </p:tgtEl>
                                            <p:attrNameLst>
                                              <p:attrName>style.visibility</p:attrName>
                                            </p:attrNameLst>
                                          </p:cBhvr>
                                          <p:to>
                                            <p:strVal val="visible"/>
                                          </p:to>
                                        </p:set>
                                        <p:animEffect transition="in" filter="randombar(horizontal)">
                                          <p:cBhvr>
                                            <p:cTn id="80" dur="500"/>
                                            <p:tgtEl>
                                              <p:spTgt spid="22"/>
                                            </p:tgtEl>
                                          </p:cBhvr>
                                        </p:animEffect>
                                      </p:childTnLst>
                                    </p:cTn>
                                  </p:par>
                                  <p:par>
                                    <p:cTn id="81" presetID="14" presetClass="entr" presetSubtype="10" fill="hold" nodeType="withEffect">
                                      <p:stCondLst>
                                        <p:cond delay="0"/>
                                      </p:stCondLst>
                                      <p:childTnLst>
                                        <p:set>
                                          <p:cBhvr>
                                            <p:cTn id="82" dur="1" fill="hold">
                                              <p:stCondLst>
                                                <p:cond delay="0"/>
                                              </p:stCondLst>
                                            </p:cTn>
                                            <p:tgtEl>
                                              <p:spTgt spid="19"/>
                                            </p:tgtEl>
                                            <p:attrNameLst>
                                              <p:attrName>style.visibility</p:attrName>
                                            </p:attrNameLst>
                                          </p:cBhvr>
                                          <p:to>
                                            <p:strVal val="visible"/>
                                          </p:to>
                                        </p:set>
                                        <p:animEffect transition="in" filter="randombar(horizontal)">
                                          <p:cBhvr>
                                            <p:cTn id="8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2" grpId="1" animBg="1"/>
          <p:bldP spid="79" grpId="0" animBg="1"/>
          <p:bldP spid="80"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圆角矩形 11"/>
          <p:cNvSpPr/>
          <p:nvPr/>
        </p:nvSpPr>
        <p:spPr>
          <a:xfrm>
            <a:off x="1179199" y="1371601"/>
            <a:ext cx="1366078" cy="2829265"/>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13" name="组合 12"/>
          <p:cNvGrpSpPr/>
          <p:nvPr/>
        </p:nvGrpSpPr>
        <p:grpSpPr>
          <a:xfrm>
            <a:off x="1233271" y="1295527"/>
            <a:ext cx="1257932" cy="1257932"/>
            <a:chOff x="5219342" y="1411604"/>
            <a:chExt cx="2903587" cy="2903587"/>
          </a:xfrm>
        </p:grpSpPr>
        <p:sp>
          <p:nvSpPr>
            <p:cNvPr id="14" name="椭圆 13"/>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5787329" y="1979591"/>
              <a:ext cx="1767612" cy="1767612"/>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5956268" y="2148532"/>
              <a:ext cx="1429733" cy="1429733"/>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6014087" y="2206353"/>
              <a:ext cx="1314089" cy="1314089"/>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6078822" y="2271090"/>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9" name="组合 18"/>
          <p:cNvGrpSpPr/>
          <p:nvPr/>
        </p:nvGrpSpPr>
        <p:grpSpPr>
          <a:xfrm>
            <a:off x="1470846" y="1720927"/>
            <a:ext cx="775640" cy="404510"/>
            <a:chOff x="2615293" y="1775288"/>
            <a:chExt cx="1034186" cy="539347"/>
          </a:xfrm>
        </p:grpSpPr>
        <p:sp>
          <p:nvSpPr>
            <p:cNvPr id="20" name="文本框 19"/>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01</a:t>
              </a:r>
              <a:endParaRPr lang="zh-CN" altLang="en-US" sz="1800" dirty="0">
                <a:solidFill>
                  <a:srgbClr val="368044"/>
                </a:solidFill>
                <a:latin typeface="Impact" panose="020B0806030902050204" pitchFamily="34" charset="0"/>
              </a:endParaRPr>
            </a:p>
          </p:txBody>
        </p:sp>
        <p:sp>
          <p:nvSpPr>
            <p:cNvPr id="21" name="文本框 20"/>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22" name="矩形 21"/>
          <p:cNvSpPr/>
          <p:nvPr/>
        </p:nvSpPr>
        <p:spPr>
          <a:xfrm>
            <a:off x="1172182" y="2554895"/>
            <a:ext cx="1379738" cy="202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矩形 22"/>
          <p:cNvSpPr/>
          <p:nvPr/>
        </p:nvSpPr>
        <p:spPr>
          <a:xfrm>
            <a:off x="1172182" y="3822640"/>
            <a:ext cx="1379738" cy="184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4" name="组合 23"/>
          <p:cNvGrpSpPr/>
          <p:nvPr/>
        </p:nvGrpSpPr>
        <p:grpSpPr>
          <a:xfrm>
            <a:off x="1275087" y="3019968"/>
            <a:ext cx="1173928" cy="652617"/>
            <a:chOff x="1891878" y="3593218"/>
            <a:chExt cx="1565237" cy="870155"/>
          </a:xfrm>
        </p:grpSpPr>
        <p:sp>
          <p:nvSpPr>
            <p:cNvPr id="25" name="文本框 24"/>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26" name="文本框 25"/>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27" name="圆角矩形 26"/>
          <p:cNvSpPr/>
          <p:nvPr/>
        </p:nvSpPr>
        <p:spPr>
          <a:xfrm>
            <a:off x="2974155" y="1371601"/>
            <a:ext cx="1366078" cy="2829265"/>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28" name="组合 27"/>
          <p:cNvGrpSpPr/>
          <p:nvPr/>
        </p:nvGrpSpPr>
        <p:grpSpPr>
          <a:xfrm>
            <a:off x="3028227" y="1295527"/>
            <a:ext cx="1257932" cy="1257932"/>
            <a:chOff x="5219342" y="1411604"/>
            <a:chExt cx="2903587" cy="2903587"/>
          </a:xfrm>
        </p:grpSpPr>
        <p:sp>
          <p:nvSpPr>
            <p:cNvPr id="29" name="椭圆 28"/>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0" name="椭圆 29"/>
            <p:cNvSpPr/>
            <p:nvPr/>
          </p:nvSpPr>
          <p:spPr>
            <a:xfrm>
              <a:off x="5787329" y="1979591"/>
              <a:ext cx="1767612" cy="1767612"/>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1" name="椭圆 30"/>
            <p:cNvSpPr/>
            <p:nvPr/>
          </p:nvSpPr>
          <p:spPr>
            <a:xfrm>
              <a:off x="5956268" y="2148532"/>
              <a:ext cx="1429733" cy="1429733"/>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6014087" y="2206353"/>
              <a:ext cx="1314089" cy="1314089"/>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3" name="椭圆 32"/>
            <p:cNvSpPr/>
            <p:nvPr/>
          </p:nvSpPr>
          <p:spPr>
            <a:xfrm>
              <a:off x="6078822" y="2271090"/>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4" name="组合 33"/>
          <p:cNvGrpSpPr/>
          <p:nvPr/>
        </p:nvGrpSpPr>
        <p:grpSpPr>
          <a:xfrm>
            <a:off x="3265801" y="1720927"/>
            <a:ext cx="775640" cy="404510"/>
            <a:chOff x="2615293" y="1775288"/>
            <a:chExt cx="1034186" cy="539347"/>
          </a:xfrm>
        </p:grpSpPr>
        <p:sp>
          <p:nvSpPr>
            <p:cNvPr id="35" name="文本框 34"/>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02</a:t>
              </a:r>
              <a:endParaRPr lang="zh-CN" altLang="en-US" sz="1800" dirty="0">
                <a:solidFill>
                  <a:srgbClr val="368044"/>
                </a:solidFill>
                <a:latin typeface="Impact" panose="020B0806030902050204" pitchFamily="34" charset="0"/>
              </a:endParaRPr>
            </a:p>
          </p:txBody>
        </p:sp>
        <p:sp>
          <p:nvSpPr>
            <p:cNvPr id="36" name="文本框 35"/>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37" name="矩形 36"/>
          <p:cNvSpPr/>
          <p:nvPr/>
        </p:nvSpPr>
        <p:spPr>
          <a:xfrm>
            <a:off x="2967138" y="2554895"/>
            <a:ext cx="1379738" cy="202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矩形 37"/>
          <p:cNvSpPr/>
          <p:nvPr/>
        </p:nvSpPr>
        <p:spPr>
          <a:xfrm>
            <a:off x="2967138" y="3822640"/>
            <a:ext cx="1379738" cy="184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39" name="组合 38"/>
          <p:cNvGrpSpPr/>
          <p:nvPr/>
        </p:nvGrpSpPr>
        <p:grpSpPr>
          <a:xfrm>
            <a:off x="3070043" y="3019968"/>
            <a:ext cx="1173928" cy="652617"/>
            <a:chOff x="1891878" y="3593218"/>
            <a:chExt cx="1565237" cy="870155"/>
          </a:xfrm>
        </p:grpSpPr>
        <p:sp>
          <p:nvSpPr>
            <p:cNvPr id="40" name="文本框 3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41" name="文本框 4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42" name="圆角矩形 41"/>
          <p:cNvSpPr/>
          <p:nvPr/>
        </p:nvSpPr>
        <p:spPr>
          <a:xfrm>
            <a:off x="4749887" y="1371601"/>
            <a:ext cx="1366078" cy="2829265"/>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43" name="组合 42"/>
          <p:cNvGrpSpPr/>
          <p:nvPr/>
        </p:nvGrpSpPr>
        <p:grpSpPr>
          <a:xfrm>
            <a:off x="4803959" y="1295527"/>
            <a:ext cx="1257932" cy="1257932"/>
            <a:chOff x="5219342" y="1411604"/>
            <a:chExt cx="2903587" cy="2903587"/>
          </a:xfrm>
        </p:grpSpPr>
        <p:sp>
          <p:nvSpPr>
            <p:cNvPr id="44" name="椭圆 43"/>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5" name="椭圆 44"/>
            <p:cNvSpPr/>
            <p:nvPr/>
          </p:nvSpPr>
          <p:spPr>
            <a:xfrm>
              <a:off x="5787329" y="1979591"/>
              <a:ext cx="1767612" cy="1767612"/>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椭圆 45"/>
            <p:cNvSpPr/>
            <p:nvPr/>
          </p:nvSpPr>
          <p:spPr>
            <a:xfrm>
              <a:off x="5956268" y="2148532"/>
              <a:ext cx="1429733" cy="1429733"/>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椭圆 46"/>
            <p:cNvSpPr/>
            <p:nvPr/>
          </p:nvSpPr>
          <p:spPr>
            <a:xfrm>
              <a:off x="6014087" y="2206353"/>
              <a:ext cx="1314089" cy="1314089"/>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椭圆 47"/>
            <p:cNvSpPr/>
            <p:nvPr/>
          </p:nvSpPr>
          <p:spPr>
            <a:xfrm>
              <a:off x="6078822" y="2271090"/>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9" name="组合 48"/>
          <p:cNvGrpSpPr/>
          <p:nvPr/>
        </p:nvGrpSpPr>
        <p:grpSpPr>
          <a:xfrm>
            <a:off x="5041534" y="1720927"/>
            <a:ext cx="775640" cy="404510"/>
            <a:chOff x="2615293" y="1775288"/>
            <a:chExt cx="1034186" cy="539347"/>
          </a:xfrm>
        </p:grpSpPr>
        <p:sp>
          <p:nvSpPr>
            <p:cNvPr id="50" name="文本框 49"/>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03</a:t>
              </a:r>
              <a:endParaRPr lang="zh-CN" altLang="en-US" sz="1800" dirty="0">
                <a:solidFill>
                  <a:srgbClr val="368044"/>
                </a:solidFill>
                <a:latin typeface="Impact" panose="020B0806030902050204" pitchFamily="34" charset="0"/>
              </a:endParaRPr>
            </a:p>
          </p:txBody>
        </p:sp>
        <p:sp>
          <p:nvSpPr>
            <p:cNvPr id="51" name="文本框 50"/>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52" name="矩形 51"/>
          <p:cNvSpPr/>
          <p:nvPr/>
        </p:nvSpPr>
        <p:spPr>
          <a:xfrm>
            <a:off x="4742870" y="2554895"/>
            <a:ext cx="1379738" cy="202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3" name="矩形 52"/>
          <p:cNvSpPr/>
          <p:nvPr/>
        </p:nvSpPr>
        <p:spPr>
          <a:xfrm>
            <a:off x="4742870" y="3822640"/>
            <a:ext cx="1379738" cy="184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4" name="组合 53"/>
          <p:cNvGrpSpPr/>
          <p:nvPr/>
        </p:nvGrpSpPr>
        <p:grpSpPr>
          <a:xfrm>
            <a:off x="4845775" y="3019968"/>
            <a:ext cx="1173928" cy="652617"/>
            <a:chOff x="1891878" y="3593218"/>
            <a:chExt cx="1565237" cy="870155"/>
          </a:xfrm>
        </p:grpSpPr>
        <p:sp>
          <p:nvSpPr>
            <p:cNvPr id="55" name="文本框 54"/>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56" name="文本框 55"/>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57" name="圆角矩形 56"/>
          <p:cNvSpPr/>
          <p:nvPr/>
        </p:nvSpPr>
        <p:spPr>
          <a:xfrm>
            <a:off x="6599097" y="1371601"/>
            <a:ext cx="1366078" cy="2829265"/>
          </a:xfrm>
          <a:prstGeom prst="roundRect">
            <a:avLst>
              <a:gd name="adj" fmla="val 10427"/>
            </a:avLst>
          </a:prstGeom>
          <a:solidFill>
            <a:srgbClr val="F5F5F5"/>
          </a:solidFill>
          <a:ln w="19050">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8" name="组合 57"/>
          <p:cNvGrpSpPr/>
          <p:nvPr/>
        </p:nvGrpSpPr>
        <p:grpSpPr>
          <a:xfrm>
            <a:off x="6653170" y="1295527"/>
            <a:ext cx="1257932" cy="1257932"/>
            <a:chOff x="5219342" y="1411604"/>
            <a:chExt cx="2903587" cy="2903587"/>
          </a:xfrm>
        </p:grpSpPr>
        <p:sp>
          <p:nvSpPr>
            <p:cNvPr id="59" name="椭圆 58"/>
            <p:cNvSpPr/>
            <p:nvPr/>
          </p:nvSpPr>
          <p:spPr>
            <a:xfrm>
              <a:off x="5219342" y="1411604"/>
              <a:ext cx="2903587" cy="2903587"/>
            </a:xfrm>
            <a:prstGeom prst="ellipse">
              <a:avLst/>
            </a:prstGeom>
            <a:gradFill flip="none" rotWithShape="1">
              <a:gsLst>
                <a:gs pos="0">
                  <a:srgbClr val="F9F9F9"/>
                </a:gs>
                <a:gs pos="100000">
                  <a:srgbClr val="E0E0E0"/>
                </a:gs>
              </a:gsLst>
              <a:lin ang="2700000" scaled="1"/>
              <a:tileRect/>
            </a:gradFill>
            <a:ln w="31750">
              <a:noFill/>
            </a:ln>
            <a:effectLst>
              <a:softEdge rad="2159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0" name="椭圆 59"/>
            <p:cNvSpPr/>
            <p:nvPr/>
          </p:nvSpPr>
          <p:spPr>
            <a:xfrm>
              <a:off x="5787329" y="1979591"/>
              <a:ext cx="1767612" cy="1767612"/>
            </a:xfrm>
            <a:prstGeom prst="ellipse">
              <a:avLst/>
            </a:prstGeom>
            <a:gradFill>
              <a:gsLst>
                <a:gs pos="100000">
                  <a:schemeClr val="bg1"/>
                </a:gs>
                <a:gs pos="0">
                  <a:srgbClr val="D1D1D1"/>
                </a:gs>
              </a:gsLst>
              <a:lin ang="2700000" scaled="1"/>
            </a:gradFill>
            <a:ln>
              <a:noFill/>
            </a:ln>
            <a:effectLst>
              <a:softEdge rad="508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1" name="椭圆 60"/>
            <p:cNvSpPr/>
            <p:nvPr/>
          </p:nvSpPr>
          <p:spPr>
            <a:xfrm>
              <a:off x="5956268" y="2148532"/>
              <a:ext cx="1429733" cy="1429733"/>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2" name="椭圆 61"/>
            <p:cNvSpPr/>
            <p:nvPr/>
          </p:nvSpPr>
          <p:spPr>
            <a:xfrm>
              <a:off x="6014087" y="2206353"/>
              <a:ext cx="1314089" cy="1314089"/>
            </a:xfrm>
            <a:prstGeom prst="ellipse">
              <a:avLst/>
            </a:prstGeom>
            <a:gradFill>
              <a:gsLst>
                <a:gs pos="0">
                  <a:srgbClr val="F7F7F7"/>
                </a:gs>
                <a:gs pos="100000">
                  <a:srgbClr val="D1D1D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3" name="椭圆 62"/>
            <p:cNvSpPr/>
            <p:nvPr/>
          </p:nvSpPr>
          <p:spPr>
            <a:xfrm>
              <a:off x="6078822" y="2271090"/>
              <a:ext cx="1184613" cy="1184613"/>
            </a:xfrm>
            <a:prstGeom prst="ellipse">
              <a:avLst/>
            </a:prstGeom>
            <a:gradFill>
              <a:gsLst>
                <a:gs pos="0">
                  <a:schemeClr val="bg1"/>
                </a:gs>
                <a:gs pos="100000">
                  <a:srgbClr val="D1D1D1"/>
                </a:gs>
              </a:gsLst>
              <a:lin ang="2700000" scaled="1"/>
            </a:gradFill>
            <a:ln w="31750">
              <a:gradFill flip="none" rotWithShape="1">
                <a:gsLst>
                  <a:gs pos="0">
                    <a:schemeClr val="bg1">
                      <a:lumMod val="75000"/>
                    </a:schemeClr>
                  </a:gs>
                  <a:gs pos="100000">
                    <a:schemeClr val="bg1"/>
                  </a:gs>
                </a:gsLst>
                <a:lin ang="2700000" scaled="1"/>
                <a:tileRect/>
              </a:gradFill>
            </a:ln>
            <a:effectLst>
              <a:innerShdw blurRad="76200" dist="381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4" name="组合 63"/>
          <p:cNvGrpSpPr/>
          <p:nvPr/>
        </p:nvGrpSpPr>
        <p:grpSpPr>
          <a:xfrm>
            <a:off x="6890744" y="1720927"/>
            <a:ext cx="775640" cy="404510"/>
            <a:chOff x="2615293" y="1775288"/>
            <a:chExt cx="1034186" cy="539347"/>
          </a:xfrm>
        </p:grpSpPr>
        <p:sp>
          <p:nvSpPr>
            <p:cNvPr id="65" name="文本框 64"/>
            <p:cNvSpPr txBox="1"/>
            <p:nvPr/>
          </p:nvSpPr>
          <p:spPr>
            <a:xfrm>
              <a:off x="2615293" y="1775288"/>
              <a:ext cx="1030514" cy="492443"/>
            </a:xfrm>
            <a:prstGeom prst="rect">
              <a:avLst/>
            </a:prstGeom>
            <a:noFill/>
          </p:spPr>
          <p:txBody>
            <a:bodyPr wrap="square" rtlCol="0">
              <a:spAutoFit/>
            </a:bodyPr>
            <a:lstStyle/>
            <a:p>
              <a:pPr algn="ctr"/>
              <a:r>
                <a:rPr lang="en-US" altLang="zh-CN" sz="1800" dirty="0">
                  <a:solidFill>
                    <a:srgbClr val="368044"/>
                  </a:solidFill>
                  <a:latin typeface="Impact" panose="020B0806030902050204" pitchFamily="34" charset="0"/>
                </a:rPr>
                <a:t>04</a:t>
              </a:r>
              <a:endParaRPr lang="zh-CN" altLang="en-US" sz="1800" dirty="0">
                <a:solidFill>
                  <a:srgbClr val="368044"/>
                </a:solidFill>
                <a:latin typeface="Impact" panose="020B0806030902050204" pitchFamily="34" charset="0"/>
              </a:endParaRPr>
            </a:p>
          </p:txBody>
        </p:sp>
        <p:sp>
          <p:nvSpPr>
            <p:cNvPr id="66" name="文本框 65"/>
            <p:cNvSpPr txBox="1"/>
            <p:nvPr/>
          </p:nvSpPr>
          <p:spPr>
            <a:xfrm>
              <a:off x="2618965" y="2068414"/>
              <a:ext cx="1030514" cy="246221"/>
            </a:xfrm>
            <a:prstGeom prst="rect">
              <a:avLst/>
            </a:prstGeom>
            <a:noFill/>
          </p:spPr>
          <p:txBody>
            <a:bodyPr wrap="square" rtlCol="0">
              <a:spAutoFit/>
            </a:bodyPr>
            <a:lstStyle/>
            <a:p>
              <a:pPr algn="ctr"/>
              <a:r>
                <a:rPr lang="en-US" altLang="zh-CN" sz="600" dirty="0">
                  <a:solidFill>
                    <a:srgbClr val="368044"/>
                  </a:solidFill>
                  <a:latin typeface="LiHei Pro" panose="020B0500000000000000" pitchFamily="34" charset="-122"/>
                  <a:ea typeface="LiHei Pro" panose="020B0500000000000000" pitchFamily="34" charset="-122"/>
                </a:rPr>
                <a:t>OPTION</a:t>
              </a:r>
              <a:endParaRPr lang="zh-CN" altLang="en-US" sz="600" dirty="0">
                <a:solidFill>
                  <a:srgbClr val="368044"/>
                </a:solidFill>
                <a:latin typeface="LiHei Pro" panose="020B0500000000000000" pitchFamily="34" charset="-122"/>
                <a:ea typeface="LiHei Pro" panose="020B0500000000000000" pitchFamily="34" charset="-122"/>
              </a:endParaRPr>
            </a:p>
          </p:txBody>
        </p:sp>
      </p:grpSp>
      <p:sp>
        <p:nvSpPr>
          <p:cNvPr id="67" name="矩形 66"/>
          <p:cNvSpPr/>
          <p:nvPr/>
        </p:nvSpPr>
        <p:spPr>
          <a:xfrm>
            <a:off x="6592081" y="2554895"/>
            <a:ext cx="1379738" cy="20277"/>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68" name="矩形 67"/>
          <p:cNvSpPr/>
          <p:nvPr/>
        </p:nvSpPr>
        <p:spPr>
          <a:xfrm>
            <a:off x="6592081" y="3822640"/>
            <a:ext cx="1379738" cy="18434"/>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69" name="组合 68"/>
          <p:cNvGrpSpPr/>
          <p:nvPr/>
        </p:nvGrpSpPr>
        <p:grpSpPr>
          <a:xfrm>
            <a:off x="6694986" y="3019968"/>
            <a:ext cx="1173928" cy="652617"/>
            <a:chOff x="1891878" y="3593218"/>
            <a:chExt cx="1565237" cy="870155"/>
          </a:xfrm>
        </p:grpSpPr>
        <p:sp>
          <p:nvSpPr>
            <p:cNvPr id="70" name="文本框 69"/>
            <p:cNvSpPr txBox="1"/>
            <p:nvPr/>
          </p:nvSpPr>
          <p:spPr>
            <a:xfrm>
              <a:off x="1891878" y="3593218"/>
              <a:ext cx="1565237" cy="330945"/>
            </a:xfrm>
            <a:prstGeom prst="rect">
              <a:avLst/>
            </a:prstGeom>
            <a:noFill/>
          </p:spPr>
          <p:txBody>
            <a:bodyPr wrap="square" rtlCol="0">
              <a:spAutoFit/>
            </a:bodyPr>
            <a:lstStyle/>
            <a:p>
              <a:r>
                <a:rPr lang="zh-CN" altLang="en-US" sz="1013" dirty="0">
                  <a:solidFill>
                    <a:srgbClr val="368044"/>
                  </a:solidFill>
                  <a:latin typeface="时尚中黑简体" panose="01010104010101010101" pitchFamily="2" charset="-122"/>
                  <a:ea typeface="时尚中黑简体" panose="01010104010101010101" pitchFamily="2" charset="-122"/>
                </a:rPr>
                <a:t>在此添加标题</a:t>
              </a:r>
            </a:p>
          </p:txBody>
        </p:sp>
        <p:sp>
          <p:nvSpPr>
            <p:cNvPr id="71" name="文本框 70"/>
            <p:cNvSpPr txBox="1"/>
            <p:nvPr/>
          </p:nvSpPr>
          <p:spPr>
            <a:xfrm>
              <a:off x="1897799" y="3878598"/>
              <a:ext cx="1559316" cy="584775"/>
            </a:xfrm>
            <a:prstGeom prst="rect">
              <a:avLst/>
            </a:prstGeom>
            <a:noFill/>
          </p:spPr>
          <p:txBody>
            <a:bodyPr wrap="square" rtlCol="0">
              <a:spAutoFit/>
            </a:bodyPr>
            <a:lstStyle/>
            <a:p>
              <a:pPr algn="just"/>
              <a:r>
                <a:rPr lang="zh-CN" altLang="en-US" sz="75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72" name="Group 4"/>
          <p:cNvGrpSpPr>
            <a:grpSpLocks noChangeAspect="1"/>
          </p:cNvGrpSpPr>
          <p:nvPr/>
        </p:nvGrpSpPr>
        <p:grpSpPr bwMode="auto">
          <a:xfrm>
            <a:off x="1751421" y="2766860"/>
            <a:ext cx="224358" cy="262922"/>
            <a:chOff x="1776" y="1776"/>
            <a:chExt cx="64" cy="75"/>
          </a:xfrm>
          <a:solidFill>
            <a:srgbClr val="368044"/>
          </a:solidFill>
          <a:effectLst/>
        </p:grpSpPr>
        <p:sp>
          <p:nvSpPr>
            <p:cNvPr id="73"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4"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5"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6"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77" name="Group 18"/>
          <p:cNvGrpSpPr>
            <a:grpSpLocks noChangeAspect="1"/>
          </p:cNvGrpSpPr>
          <p:nvPr/>
        </p:nvGrpSpPr>
        <p:grpSpPr bwMode="auto">
          <a:xfrm>
            <a:off x="3551205" y="2781546"/>
            <a:ext cx="250640" cy="233550"/>
            <a:chOff x="3802" y="2858"/>
            <a:chExt cx="616" cy="574"/>
          </a:xfrm>
          <a:solidFill>
            <a:srgbClr val="368044"/>
          </a:solidFill>
          <a:effectLst/>
        </p:grpSpPr>
        <p:sp>
          <p:nvSpPr>
            <p:cNvPr id="78"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79"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0"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1"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2"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3" name="Group 13"/>
          <p:cNvGrpSpPr>
            <a:grpSpLocks noChangeAspect="1"/>
          </p:cNvGrpSpPr>
          <p:nvPr/>
        </p:nvGrpSpPr>
        <p:grpSpPr bwMode="auto">
          <a:xfrm>
            <a:off x="5324079" y="2759907"/>
            <a:ext cx="273597" cy="276828"/>
            <a:chOff x="2426" y="2781"/>
            <a:chExt cx="593" cy="600"/>
          </a:xfrm>
          <a:solidFill>
            <a:srgbClr val="368044"/>
          </a:solidFill>
          <a:effectLst/>
        </p:grpSpPr>
        <p:sp>
          <p:nvSpPr>
            <p:cNvPr id="84"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5"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86" name="组合 85"/>
          <p:cNvGrpSpPr/>
          <p:nvPr/>
        </p:nvGrpSpPr>
        <p:grpSpPr>
          <a:xfrm>
            <a:off x="7173061" y="2757599"/>
            <a:ext cx="258633" cy="281445"/>
            <a:chOff x="4873620" y="1965325"/>
            <a:chExt cx="269882" cy="293688"/>
          </a:xfrm>
          <a:solidFill>
            <a:srgbClr val="368044"/>
          </a:solidFill>
          <a:effectLst/>
        </p:grpSpPr>
        <p:sp>
          <p:nvSpPr>
            <p:cNvPr id="87"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8"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89"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90"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spTree>
    <p:extLst>
      <p:ext uri="{BB962C8B-B14F-4D97-AF65-F5344CB8AC3E}">
        <p14:creationId xmlns:p14="http://schemas.microsoft.com/office/powerpoint/2010/main" val="2579343270"/>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25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900" decel="100000" fill="hold"/>
                                            <p:tgtEl>
                                              <p:spTgt spid="2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50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1000"/>
                                            <p:tgtEl>
                                              <p:spTgt spid="42"/>
                                            </p:tgtEl>
                                          </p:cBhvr>
                                        </p:animEffect>
                                        <p:anim calcmode="lin" valueType="num">
                                          <p:cBhvr>
                                            <p:cTn id="36" dur="1000" fill="hold"/>
                                            <p:tgtEl>
                                              <p:spTgt spid="42"/>
                                            </p:tgtEl>
                                            <p:attrNameLst>
                                              <p:attrName>ppt_x</p:attrName>
                                            </p:attrNameLst>
                                          </p:cBhvr>
                                          <p:tavLst>
                                            <p:tav tm="0">
                                              <p:val>
                                                <p:strVal val="#ppt_x"/>
                                              </p:val>
                                            </p:tav>
                                            <p:tav tm="100000">
                                              <p:val>
                                                <p:strVal val="#ppt_x"/>
                                              </p:val>
                                            </p:tav>
                                          </p:tavLst>
                                        </p:anim>
                                        <p:anim calcmode="lin" valueType="num">
                                          <p:cBhvr>
                                            <p:cTn id="37" dur="900" decel="100000" fill="hold"/>
                                            <p:tgtEl>
                                              <p:spTgt spid="42"/>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75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1000"/>
                                            <p:tgtEl>
                                              <p:spTgt spid="57"/>
                                            </p:tgtEl>
                                          </p:cBhvr>
                                        </p:animEffect>
                                        <p:anim calcmode="lin" valueType="num">
                                          <p:cBhvr>
                                            <p:cTn id="42" dur="1000" fill="hold"/>
                                            <p:tgtEl>
                                              <p:spTgt spid="57"/>
                                            </p:tgtEl>
                                            <p:attrNameLst>
                                              <p:attrName>ppt_x</p:attrName>
                                            </p:attrNameLst>
                                          </p:cBhvr>
                                          <p:tavLst>
                                            <p:tav tm="0">
                                              <p:val>
                                                <p:strVal val="#ppt_x"/>
                                              </p:val>
                                            </p:tav>
                                            <p:tav tm="100000">
                                              <p:val>
                                                <p:strVal val="#ppt_x"/>
                                              </p:val>
                                            </p:tav>
                                          </p:tavLst>
                                        </p:anim>
                                        <p:anim calcmode="lin" valueType="num">
                                          <p:cBhvr>
                                            <p:cTn id="43" dur="900" decel="100000" fill="hold"/>
                                            <p:tgtEl>
                                              <p:spTgt spid="57"/>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53" presetClass="entr" presetSubtype="16"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par>
                                    <p:cTn id="56" presetID="53" presetClass="entr" presetSubtype="16" fill="hold" nodeType="withEffect">
                                      <p:stCondLst>
                                        <p:cond delay="50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par>
                                    <p:cTn id="61" presetID="53" presetClass="entr" presetSubtype="16" fill="hold" nodeType="withEffect">
                                      <p:stCondLst>
                                        <p:cond delay="75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childTnLst>
                              </p:cTn>
                            </p:par>
                            <p:par>
                              <p:cTn id="66" fill="hold">
                                <p:stCondLst>
                                  <p:cond delay="5000"/>
                                </p:stCondLst>
                                <p:childTnLst>
                                  <p:par>
                                    <p:cTn id="67" presetID="21" presetClass="entr" presetSubtype="1"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heel(1)">
                                          <p:cBhvr>
                                            <p:cTn id="69" dur="750"/>
                                            <p:tgtEl>
                                              <p:spTgt spid="19"/>
                                            </p:tgtEl>
                                          </p:cBhvr>
                                        </p:animEffect>
                                      </p:childTnLst>
                                    </p:cTn>
                                  </p:par>
                                  <p:par>
                                    <p:cTn id="70" presetID="21" presetClass="entr" presetSubtype="1" fill="hold"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heel(1)">
                                          <p:cBhvr>
                                            <p:cTn id="72" dur="750"/>
                                            <p:tgtEl>
                                              <p:spTgt spid="34"/>
                                            </p:tgtEl>
                                          </p:cBhvr>
                                        </p:animEffect>
                                      </p:childTnLst>
                                    </p:cTn>
                                  </p:par>
                                  <p:par>
                                    <p:cTn id="73" presetID="21" presetClass="entr" presetSubtype="1" fill="hold"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heel(1)">
                                          <p:cBhvr>
                                            <p:cTn id="75" dur="750"/>
                                            <p:tgtEl>
                                              <p:spTgt spid="49"/>
                                            </p:tgtEl>
                                          </p:cBhvr>
                                        </p:animEffect>
                                      </p:childTnLst>
                                    </p:cTn>
                                  </p:par>
                                  <p:par>
                                    <p:cTn id="76" presetID="21" presetClass="entr" presetSubtype="1" fill="hold" nodeType="with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wheel(1)">
                                          <p:cBhvr>
                                            <p:cTn id="78" dur="750"/>
                                            <p:tgtEl>
                                              <p:spTgt spid="64"/>
                                            </p:tgtEl>
                                          </p:cBhvr>
                                        </p:animEffect>
                                      </p:childTnLst>
                                    </p:cTn>
                                  </p:par>
                                </p:childTnLst>
                              </p:cTn>
                            </p:par>
                            <p:par>
                              <p:cTn id="79" fill="hold">
                                <p:stCondLst>
                                  <p:cond delay="5750"/>
                                </p:stCondLst>
                                <p:childTnLst>
                                  <p:par>
                                    <p:cTn id="80" presetID="16" presetClass="entr" presetSubtype="37"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barn(outVertical)">
                                          <p:cBhvr>
                                            <p:cTn id="82" dur="500"/>
                                            <p:tgtEl>
                                              <p:spTgt spid="22"/>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barn(outVertical)">
                                          <p:cBhvr>
                                            <p:cTn id="85" dur="500"/>
                                            <p:tgtEl>
                                              <p:spTgt spid="2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barn(outVertical)">
                                          <p:cBhvr>
                                            <p:cTn id="88" dur="500"/>
                                            <p:tgtEl>
                                              <p:spTgt spid="37"/>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barn(outVertical)">
                                          <p:cBhvr>
                                            <p:cTn id="91" dur="500"/>
                                            <p:tgtEl>
                                              <p:spTgt spid="38"/>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barn(outVertical)">
                                          <p:cBhvr>
                                            <p:cTn id="94" dur="500"/>
                                            <p:tgtEl>
                                              <p:spTgt spid="52"/>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barn(outVertical)">
                                          <p:cBhvr>
                                            <p:cTn id="97" dur="500"/>
                                            <p:tgtEl>
                                              <p:spTgt spid="53"/>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6250"/>
                                </p:stCondLst>
                                <p:childTnLst>
                                  <p:par>
                                    <p:cTn id="105" presetID="10" presetClass="entr" presetSubtype="0" fill="hold" nodeType="afterEffect">
                                      <p:stCondLst>
                                        <p:cond delay="0"/>
                                      </p:stCondLst>
                                      <p:childTnLst>
                                        <p:set>
                                          <p:cBhvr>
                                            <p:cTn id="106" dur="1" fill="hold">
                                              <p:stCondLst>
                                                <p:cond delay="0"/>
                                              </p:stCondLst>
                                            </p:cTn>
                                            <p:tgtEl>
                                              <p:spTgt spid="72"/>
                                            </p:tgtEl>
                                            <p:attrNameLst>
                                              <p:attrName>style.visibility</p:attrName>
                                            </p:attrNameLst>
                                          </p:cBhvr>
                                          <p:to>
                                            <p:strVal val="visible"/>
                                          </p:to>
                                        </p:set>
                                        <p:animEffect transition="in" filter="fade">
                                          <p:cBhvr>
                                            <p:cTn id="107" dur="500"/>
                                            <p:tgtEl>
                                              <p:spTgt spid="72"/>
                                            </p:tgtEl>
                                          </p:cBhvr>
                                        </p:animEffect>
                                      </p:childTnLst>
                                    </p:cTn>
                                  </p:par>
                                  <p:par>
                                    <p:cTn id="108" presetID="10" presetClass="entr" presetSubtype="0" fill="hold" nodeType="withEffect">
                                      <p:stCondLst>
                                        <p:cond delay="0"/>
                                      </p:stCondLst>
                                      <p:childTnLst>
                                        <p:set>
                                          <p:cBhvr>
                                            <p:cTn id="109" dur="1" fill="hold">
                                              <p:stCondLst>
                                                <p:cond delay="0"/>
                                              </p:stCondLst>
                                            </p:cTn>
                                            <p:tgtEl>
                                              <p:spTgt spid="77"/>
                                            </p:tgtEl>
                                            <p:attrNameLst>
                                              <p:attrName>style.visibility</p:attrName>
                                            </p:attrNameLst>
                                          </p:cBhvr>
                                          <p:to>
                                            <p:strVal val="visible"/>
                                          </p:to>
                                        </p:set>
                                        <p:animEffect transition="in" filter="fade">
                                          <p:cBhvr>
                                            <p:cTn id="110" dur="500"/>
                                            <p:tgtEl>
                                              <p:spTgt spid="77"/>
                                            </p:tgtEl>
                                          </p:cBhvr>
                                        </p:animEffect>
                                      </p:childTnLst>
                                    </p:cTn>
                                  </p:par>
                                  <p:par>
                                    <p:cTn id="111" presetID="10" presetClass="entr" presetSubtype="0" fill="hold" nodeType="withEffect">
                                      <p:stCondLst>
                                        <p:cond delay="0"/>
                                      </p:stCondLst>
                                      <p:childTnLst>
                                        <p:set>
                                          <p:cBhvr>
                                            <p:cTn id="112" dur="1" fill="hold">
                                              <p:stCondLst>
                                                <p:cond delay="0"/>
                                              </p:stCondLst>
                                            </p:cTn>
                                            <p:tgtEl>
                                              <p:spTgt spid="83"/>
                                            </p:tgtEl>
                                            <p:attrNameLst>
                                              <p:attrName>style.visibility</p:attrName>
                                            </p:attrNameLst>
                                          </p:cBhvr>
                                          <p:to>
                                            <p:strVal val="visible"/>
                                          </p:to>
                                        </p:set>
                                        <p:animEffect transition="in" filter="fade">
                                          <p:cBhvr>
                                            <p:cTn id="113" dur="500"/>
                                            <p:tgtEl>
                                              <p:spTgt spid="83"/>
                                            </p:tgtEl>
                                          </p:cBhvr>
                                        </p:animEffect>
                                      </p:childTnLst>
                                    </p:cTn>
                                  </p:par>
                                  <p:par>
                                    <p:cTn id="114" presetID="10" presetClass="entr" presetSubtype="0" fill="hold" nodeType="withEffect">
                                      <p:stCondLst>
                                        <p:cond delay="0"/>
                                      </p:stCondLst>
                                      <p:childTnLst>
                                        <p:set>
                                          <p:cBhvr>
                                            <p:cTn id="115" dur="1" fill="hold">
                                              <p:stCondLst>
                                                <p:cond delay="0"/>
                                              </p:stCondLst>
                                            </p:cTn>
                                            <p:tgtEl>
                                              <p:spTgt spid="86"/>
                                            </p:tgtEl>
                                            <p:attrNameLst>
                                              <p:attrName>style.visibility</p:attrName>
                                            </p:attrNameLst>
                                          </p:cBhvr>
                                          <p:to>
                                            <p:strVal val="visible"/>
                                          </p:to>
                                        </p:set>
                                        <p:animEffect transition="in" filter="fade">
                                          <p:cBhvr>
                                            <p:cTn id="116" dur="500"/>
                                            <p:tgtEl>
                                              <p:spTgt spid="86"/>
                                            </p:tgtEl>
                                          </p:cBhvr>
                                        </p:animEffect>
                                      </p:childTnLst>
                                    </p:cTn>
                                  </p:par>
                                </p:childTnLst>
                              </p:cTn>
                            </p:par>
                            <p:par>
                              <p:cTn id="117" fill="hold">
                                <p:stCondLst>
                                  <p:cond delay="6750"/>
                                </p:stCondLst>
                                <p:childTnLst>
                                  <p:par>
                                    <p:cTn id="118" presetID="14" presetClass="entr" presetSubtype="10" fill="hold" nodeType="afterEffect">
                                      <p:stCondLst>
                                        <p:cond delay="0"/>
                                      </p:stCondLst>
                                      <p:childTnLst>
                                        <p:set>
                                          <p:cBhvr>
                                            <p:cTn id="119" dur="1" fill="hold">
                                              <p:stCondLst>
                                                <p:cond delay="0"/>
                                              </p:stCondLst>
                                            </p:cTn>
                                            <p:tgtEl>
                                              <p:spTgt spid="24"/>
                                            </p:tgtEl>
                                            <p:attrNameLst>
                                              <p:attrName>style.visibility</p:attrName>
                                            </p:attrNameLst>
                                          </p:cBhvr>
                                          <p:to>
                                            <p:strVal val="visible"/>
                                          </p:to>
                                        </p:set>
                                        <p:animEffect transition="in" filter="randombar(horizontal)">
                                          <p:cBhvr>
                                            <p:cTn id="120" dur="500"/>
                                            <p:tgtEl>
                                              <p:spTgt spid="24"/>
                                            </p:tgtEl>
                                          </p:cBhvr>
                                        </p:animEffect>
                                      </p:childTnLst>
                                    </p:cTn>
                                  </p:par>
                                  <p:par>
                                    <p:cTn id="121" presetID="14" presetClass="entr" presetSubtype="10" fill="hold"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randombar(horizontal)">
                                          <p:cBhvr>
                                            <p:cTn id="123" dur="500"/>
                                            <p:tgtEl>
                                              <p:spTgt spid="39"/>
                                            </p:tgtEl>
                                          </p:cBhvr>
                                        </p:animEffect>
                                      </p:childTnLst>
                                    </p:cTn>
                                  </p:par>
                                  <p:par>
                                    <p:cTn id="124" presetID="14" presetClass="entr" presetSubtype="10" fill="hold" nodeType="with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randombar(horizontal)">
                                          <p:cBhvr>
                                            <p:cTn id="126" dur="500"/>
                                            <p:tgtEl>
                                              <p:spTgt spid="54"/>
                                            </p:tgtEl>
                                          </p:cBhvr>
                                        </p:animEffect>
                                      </p:childTnLst>
                                    </p:cTn>
                                  </p:par>
                                  <p:par>
                                    <p:cTn id="127" presetID="14" presetClass="entr" presetSubtype="10" fill="hold" nodeType="withEffect">
                                      <p:stCondLst>
                                        <p:cond delay="0"/>
                                      </p:stCondLst>
                                      <p:childTnLst>
                                        <p:set>
                                          <p:cBhvr>
                                            <p:cTn id="128" dur="1" fill="hold">
                                              <p:stCondLst>
                                                <p:cond delay="0"/>
                                              </p:stCondLst>
                                            </p:cTn>
                                            <p:tgtEl>
                                              <p:spTgt spid="69"/>
                                            </p:tgtEl>
                                            <p:attrNameLst>
                                              <p:attrName>style.visibility</p:attrName>
                                            </p:attrNameLst>
                                          </p:cBhvr>
                                          <p:to>
                                            <p:strVal val="visible"/>
                                          </p:to>
                                        </p:set>
                                        <p:animEffect transition="in" filter="randombar(horizontal)">
                                          <p:cBhvr>
                                            <p:cTn id="12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22" grpId="0" animBg="1"/>
          <p:bldP spid="23" grpId="0" animBg="1"/>
          <p:bldP spid="27" grpId="0" animBg="1"/>
          <p:bldP spid="37" grpId="0" animBg="1"/>
          <p:bldP spid="38" grpId="0" animBg="1"/>
          <p:bldP spid="42" grpId="0" animBg="1"/>
          <p:bldP spid="52" grpId="0" animBg="1"/>
          <p:bldP spid="53" grpId="0" animBg="1"/>
          <p:bldP spid="57" grpId="0" animBg="1"/>
          <p:bldP spid="67" grpId="0" animBg="1"/>
          <p:bldP spid="6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7"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1000"/>
                                            <p:tgtEl>
                                              <p:spTgt spid="12"/>
                                            </p:tgtEl>
                                          </p:cBhvr>
                                        </p:animEffect>
                                        <p:anim calcmode="lin" valueType="num">
                                          <p:cBhvr>
                                            <p:cTn id="24" dur="1000" fill="hold"/>
                                            <p:tgtEl>
                                              <p:spTgt spid="12"/>
                                            </p:tgtEl>
                                            <p:attrNameLst>
                                              <p:attrName>ppt_x</p:attrName>
                                            </p:attrNameLst>
                                          </p:cBhvr>
                                          <p:tavLst>
                                            <p:tav tm="0">
                                              <p:val>
                                                <p:strVal val="#ppt_x"/>
                                              </p:val>
                                            </p:tav>
                                            <p:tav tm="100000">
                                              <p:val>
                                                <p:strVal val="#ppt_x"/>
                                              </p:val>
                                            </p:tav>
                                          </p:tavLst>
                                        </p:anim>
                                        <p:anim calcmode="lin" valueType="num">
                                          <p:cBhvr>
                                            <p:cTn id="25" dur="900" decel="100000" fill="hold"/>
                                            <p:tgtEl>
                                              <p:spTgt spid="12"/>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12"/>
                                            </p:tgtEl>
                                            <p:attrNameLst>
                                              <p:attrName>ppt_y</p:attrName>
                                            </p:attrNameLst>
                                          </p:cBhvr>
                                          <p:tavLst>
                                            <p:tav tm="0">
                                              <p:val>
                                                <p:strVal val="#ppt_y-.03"/>
                                              </p:val>
                                            </p:tav>
                                            <p:tav tm="100000">
                                              <p:val>
                                                <p:strVal val="#ppt_y"/>
                                              </p:val>
                                            </p:tav>
                                          </p:tavLst>
                                        </p:anim>
                                      </p:childTnLst>
                                    </p:cTn>
                                  </p:par>
                                  <p:par>
                                    <p:cTn id="27" presetID="37" presetClass="entr" presetSubtype="0" fill="hold" grpId="0" nodeType="withEffect">
                                      <p:stCondLst>
                                        <p:cond delay="250"/>
                                      </p:stCondLst>
                                      <p:childTnLst>
                                        <p:set>
                                          <p:cBhvr>
                                            <p:cTn id="28" dur="1" fill="hold">
                                              <p:stCondLst>
                                                <p:cond delay="0"/>
                                              </p:stCondLst>
                                            </p:cTn>
                                            <p:tgtEl>
                                              <p:spTgt spid="27"/>
                                            </p:tgtEl>
                                            <p:attrNameLst>
                                              <p:attrName>style.visibility</p:attrName>
                                            </p:attrNameLst>
                                          </p:cBhvr>
                                          <p:to>
                                            <p:strVal val="visible"/>
                                          </p:to>
                                        </p:set>
                                        <p:animEffect transition="in" filter="fade">
                                          <p:cBhvr>
                                            <p:cTn id="29" dur="1000"/>
                                            <p:tgtEl>
                                              <p:spTgt spid="27"/>
                                            </p:tgtEl>
                                          </p:cBhvr>
                                        </p:animEffect>
                                        <p:anim calcmode="lin" valueType="num">
                                          <p:cBhvr>
                                            <p:cTn id="30" dur="1000" fill="hold"/>
                                            <p:tgtEl>
                                              <p:spTgt spid="27"/>
                                            </p:tgtEl>
                                            <p:attrNameLst>
                                              <p:attrName>ppt_x</p:attrName>
                                            </p:attrNameLst>
                                          </p:cBhvr>
                                          <p:tavLst>
                                            <p:tav tm="0">
                                              <p:val>
                                                <p:strVal val="#ppt_x"/>
                                              </p:val>
                                            </p:tav>
                                            <p:tav tm="100000">
                                              <p:val>
                                                <p:strVal val="#ppt_x"/>
                                              </p:val>
                                            </p:tav>
                                          </p:tavLst>
                                        </p:anim>
                                        <p:anim calcmode="lin" valueType="num">
                                          <p:cBhvr>
                                            <p:cTn id="31" dur="900" decel="100000" fill="hold"/>
                                            <p:tgtEl>
                                              <p:spTgt spid="27"/>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27"/>
                                            </p:tgtEl>
                                            <p:attrNameLst>
                                              <p:attrName>ppt_y</p:attrName>
                                            </p:attrNameLst>
                                          </p:cBhvr>
                                          <p:tavLst>
                                            <p:tav tm="0">
                                              <p:val>
                                                <p:strVal val="#ppt_y-.03"/>
                                              </p:val>
                                            </p:tav>
                                            <p:tav tm="100000">
                                              <p:val>
                                                <p:strVal val="#ppt_y"/>
                                              </p:val>
                                            </p:tav>
                                          </p:tavLst>
                                        </p:anim>
                                      </p:childTnLst>
                                    </p:cTn>
                                  </p:par>
                                  <p:par>
                                    <p:cTn id="33" presetID="37" presetClass="entr" presetSubtype="0" fill="hold" grpId="0" nodeType="withEffect">
                                      <p:stCondLst>
                                        <p:cond delay="50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1000"/>
                                            <p:tgtEl>
                                              <p:spTgt spid="42"/>
                                            </p:tgtEl>
                                          </p:cBhvr>
                                        </p:animEffect>
                                        <p:anim calcmode="lin" valueType="num">
                                          <p:cBhvr>
                                            <p:cTn id="36" dur="1000" fill="hold"/>
                                            <p:tgtEl>
                                              <p:spTgt spid="42"/>
                                            </p:tgtEl>
                                            <p:attrNameLst>
                                              <p:attrName>ppt_x</p:attrName>
                                            </p:attrNameLst>
                                          </p:cBhvr>
                                          <p:tavLst>
                                            <p:tav tm="0">
                                              <p:val>
                                                <p:strVal val="#ppt_x"/>
                                              </p:val>
                                            </p:tav>
                                            <p:tav tm="100000">
                                              <p:val>
                                                <p:strVal val="#ppt_x"/>
                                              </p:val>
                                            </p:tav>
                                          </p:tavLst>
                                        </p:anim>
                                        <p:anim calcmode="lin" valueType="num">
                                          <p:cBhvr>
                                            <p:cTn id="37" dur="900" decel="100000" fill="hold"/>
                                            <p:tgtEl>
                                              <p:spTgt spid="42"/>
                                            </p:tgtEl>
                                            <p:attrNameLst>
                                              <p:attrName>ppt_y</p:attrName>
                                            </p:attrNameLst>
                                          </p:cBhvr>
                                          <p:tavLst>
                                            <p:tav tm="0">
                                              <p:val>
                                                <p:strVal val="#ppt_y+1"/>
                                              </p:val>
                                            </p:tav>
                                            <p:tav tm="100000">
                                              <p:val>
                                                <p:strVal val="#ppt_y-.03"/>
                                              </p:val>
                                            </p:tav>
                                          </p:tavLst>
                                        </p:anim>
                                        <p:anim calcmode="lin" valueType="num">
                                          <p:cBhvr>
                                            <p:cTn id="38" dur="100" accel="100000" fill="hold">
                                              <p:stCondLst>
                                                <p:cond delay="900"/>
                                              </p:stCondLst>
                                            </p:cTn>
                                            <p:tgtEl>
                                              <p:spTgt spid="42"/>
                                            </p:tgtEl>
                                            <p:attrNameLst>
                                              <p:attrName>ppt_y</p:attrName>
                                            </p:attrNameLst>
                                          </p:cBhvr>
                                          <p:tavLst>
                                            <p:tav tm="0">
                                              <p:val>
                                                <p:strVal val="#ppt_y-.03"/>
                                              </p:val>
                                            </p:tav>
                                            <p:tav tm="100000">
                                              <p:val>
                                                <p:strVal val="#ppt_y"/>
                                              </p:val>
                                            </p:tav>
                                          </p:tavLst>
                                        </p:anim>
                                      </p:childTnLst>
                                    </p:cTn>
                                  </p:par>
                                  <p:par>
                                    <p:cTn id="39" presetID="37" presetClass="entr" presetSubtype="0" fill="hold" grpId="0" nodeType="withEffect">
                                      <p:stCondLst>
                                        <p:cond delay="750"/>
                                      </p:stCondLst>
                                      <p:childTnLst>
                                        <p:set>
                                          <p:cBhvr>
                                            <p:cTn id="40" dur="1" fill="hold">
                                              <p:stCondLst>
                                                <p:cond delay="0"/>
                                              </p:stCondLst>
                                            </p:cTn>
                                            <p:tgtEl>
                                              <p:spTgt spid="57"/>
                                            </p:tgtEl>
                                            <p:attrNameLst>
                                              <p:attrName>style.visibility</p:attrName>
                                            </p:attrNameLst>
                                          </p:cBhvr>
                                          <p:to>
                                            <p:strVal val="visible"/>
                                          </p:to>
                                        </p:set>
                                        <p:animEffect transition="in" filter="fade">
                                          <p:cBhvr>
                                            <p:cTn id="41" dur="1000"/>
                                            <p:tgtEl>
                                              <p:spTgt spid="57"/>
                                            </p:tgtEl>
                                          </p:cBhvr>
                                        </p:animEffect>
                                        <p:anim calcmode="lin" valueType="num">
                                          <p:cBhvr>
                                            <p:cTn id="42" dur="1000" fill="hold"/>
                                            <p:tgtEl>
                                              <p:spTgt spid="57"/>
                                            </p:tgtEl>
                                            <p:attrNameLst>
                                              <p:attrName>ppt_x</p:attrName>
                                            </p:attrNameLst>
                                          </p:cBhvr>
                                          <p:tavLst>
                                            <p:tav tm="0">
                                              <p:val>
                                                <p:strVal val="#ppt_x"/>
                                              </p:val>
                                            </p:tav>
                                            <p:tav tm="100000">
                                              <p:val>
                                                <p:strVal val="#ppt_x"/>
                                              </p:val>
                                            </p:tav>
                                          </p:tavLst>
                                        </p:anim>
                                        <p:anim calcmode="lin" valueType="num">
                                          <p:cBhvr>
                                            <p:cTn id="43" dur="900" decel="100000" fill="hold"/>
                                            <p:tgtEl>
                                              <p:spTgt spid="57"/>
                                            </p:tgtEl>
                                            <p:attrNameLst>
                                              <p:attrName>ppt_y</p:attrName>
                                            </p:attrNameLst>
                                          </p:cBhvr>
                                          <p:tavLst>
                                            <p:tav tm="0">
                                              <p:val>
                                                <p:strVal val="#ppt_y+1"/>
                                              </p:val>
                                            </p:tav>
                                            <p:tav tm="100000">
                                              <p:val>
                                                <p:strVal val="#ppt_y-.03"/>
                                              </p:val>
                                            </p:tav>
                                          </p:tavLst>
                                        </p:anim>
                                        <p:anim calcmode="lin" valueType="num">
                                          <p:cBhvr>
                                            <p:cTn id="44" dur="100" accel="100000" fill="hold">
                                              <p:stCondLst>
                                                <p:cond delay="900"/>
                                              </p:stCondLst>
                                            </p:cTn>
                                            <p:tgtEl>
                                              <p:spTgt spid="57"/>
                                            </p:tgtEl>
                                            <p:attrNameLst>
                                              <p:attrName>ppt_y</p:attrName>
                                            </p:attrNameLst>
                                          </p:cBhvr>
                                          <p:tavLst>
                                            <p:tav tm="0">
                                              <p:val>
                                                <p:strVal val="#ppt_y-.03"/>
                                              </p:val>
                                            </p:tav>
                                            <p:tav tm="100000">
                                              <p:val>
                                                <p:strVal val="#ppt_y"/>
                                              </p:val>
                                            </p:tav>
                                          </p:tavLst>
                                        </p:anim>
                                      </p:childTnLst>
                                    </p:cTn>
                                  </p:par>
                                </p:childTnLst>
                              </p:cTn>
                            </p:par>
                            <p:par>
                              <p:cTn id="45" fill="hold">
                                <p:stCondLst>
                                  <p:cond delay="3750"/>
                                </p:stCondLst>
                                <p:childTnLst>
                                  <p:par>
                                    <p:cTn id="46" presetID="53" presetClass="entr" presetSubtype="16" fill="hold" nodeType="afterEffect">
                                      <p:stCondLst>
                                        <p:cond delay="0"/>
                                      </p:stCondLst>
                                      <p:childTnLst>
                                        <p:set>
                                          <p:cBhvr>
                                            <p:cTn id="47" dur="1" fill="hold">
                                              <p:stCondLst>
                                                <p:cond delay="0"/>
                                              </p:stCondLst>
                                            </p:cTn>
                                            <p:tgtEl>
                                              <p:spTgt spid="13"/>
                                            </p:tgtEl>
                                            <p:attrNameLst>
                                              <p:attrName>style.visibility</p:attrName>
                                            </p:attrNameLst>
                                          </p:cBhvr>
                                          <p:to>
                                            <p:strVal val="visible"/>
                                          </p:to>
                                        </p:set>
                                        <p:anim calcmode="lin" valueType="num">
                                          <p:cBhvr>
                                            <p:cTn id="48" dur="500" fill="hold"/>
                                            <p:tgtEl>
                                              <p:spTgt spid="13"/>
                                            </p:tgtEl>
                                            <p:attrNameLst>
                                              <p:attrName>ppt_w</p:attrName>
                                            </p:attrNameLst>
                                          </p:cBhvr>
                                          <p:tavLst>
                                            <p:tav tm="0">
                                              <p:val>
                                                <p:fltVal val="0"/>
                                              </p:val>
                                            </p:tav>
                                            <p:tav tm="100000">
                                              <p:val>
                                                <p:strVal val="#ppt_w"/>
                                              </p:val>
                                            </p:tav>
                                          </p:tavLst>
                                        </p:anim>
                                        <p:anim calcmode="lin" valueType="num">
                                          <p:cBhvr>
                                            <p:cTn id="49" dur="500" fill="hold"/>
                                            <p:tgtEl>
                                              <p:spTgt spid="13"/>
                                            </p:tgtEl>
                                            <p:attrNameLst>
                                              <p:attrName>ppt_h</p:attrName>
                                            </p:attrNameLst>
                                          </p:cBhvr>
                                          <p:tavLst>
                                            <p:tav tm="0">
                                              <p:val>
                                                <p:fltVal val="0"/>
                                              </p:val>
                                            </p:tav>
                                            <p:tav tm="100000">
                                              <p:val>
                                                <p:strVal val="#ppt_h"/>
                                              </p:val>
                                            </p:tav>
                                          </p:tavLst>
                                        </p:anim>
                                        <p:animEffect transition="in" filter="fade">
                                          <p:cBhvr>
                                            <p:cTn id="50" dur="500"/>
                                            <p:tgtEl>
                                              <p:spTgt spid="13"/>
                                            </p:tgtEl>
                                          </p:cBhvr>
                                        </p:animEffect>
                                      </p:childTnLst>
                                    </p:cTn>
                                  </p:par>
                                  <p:par>
                                    <p:cTn id="51" presetID="53" presetClass="entr" presetSubtype="16" fill="hold" nodeType="withEffect">
                                      <p:stCondLst>
                                        <p:cond delay="250"/>
                                      </p:stCondLst>
                                      <p:childTnLst>
                                        <p:set>
                                          <p:cBhvr>
                                            <p:cTn id="52" dur="1" fill="hold">
                                              <p:stCondLst>
                                                <p:cond delay="0"/>
                                              </p:stCondLst>
                                            </p:cTn>
                                            <p:tgtEl>
                                              <p:spTgt spid="28"/>
                                            </p:tgtEl>
                                            <p:attrNameLst>
                                              <p:attrName>style.visibility</p:attrName>
                                            </p:attrNameLst>
                                          </p:cBhvr>
                                          <p:to>
                                            <p:strVal val="visible"/>
                                          </p:to>
                                        </p:set>
                                        <p:anim calcmode="lin" valueType="num">
                                          <p:cBhvr>
                                            <p:cTn id="53" dur="500" fill="hold"/>
                                            <p:tgtEl>
                                              <p:spTgt spid="28"/>
                                            </p:tgtEl>
                                            <p:attrNameLst>
                                              <p:attrName>ppt_w</p:attrName>
                                            </p:attrNameLst>
                                          </p:cBhvr>
                                          <p:tavLst>
                                            <p:tav tm="0">
                                              <p:val>
                                                <p:fltVal val="0"/>
                                              </p:val>
                                            </p:tav>
                                            <p:tav tm="100000">
                                              <p:val>
                                                <p:strVal val="#ppt_w"/>
                                              </p:val>
                                            </p:tav>
                                          </p:tavLst>
                                        </p:anim>
                                        <p:anim calcmode="lin" valueType="num">
                                          <p:cBhvr>
                                            <p:cTn id="54" dur="500" fill="hold"/>
                                            <p:tgtEl>
                                              <p:spTgt spid="28"/>
                                            </p:tgtEl>
                                            <p:attrNameLst>
                                              <p:attrName>ppt_h</p:attrName>
                                            </p:attrNameLst>
                                          </p:cBhvr>
                                          <p:tavLst>
                                            <p:tav tm="0">
                                              <p:val>
                                                <p:fltVal val="0"/>
                                              </p:val>
                                            </p:tav>
                                            <p:tav tm="100000">
                                              <p:val>
                                                <p:strVal val="#ppt_h"/>
                                              </p:val>
                                            </p:tav>
                                          </p:tavLst>
                                        </p:anim>
                                        <p:animEffect transition="in" filter="fade">
                                          <p:cBhvr>
                                            <p:cTn id="55" dur="500"/>
                                            <p:tgtEl>
                                              <p:spTgt spid="28"/>
                                            </p:tgtEl>
                                          </p:cBhvr>
                                        </p:animEffect>
                                      </p:childTnLst>
                                    </p:cTn>
                                  </p:par>
                                  <p:par>
                                    <p:cTn id="56" presetID="53" presetClass="entr" presetSubtype="16" fill="hold" nodeType="withEffect">
                                      <p:stCondLst>
                                        <p:cond delay="500"/>
                                      </p:stCondLst>
                                      <p:childTnLst>
                                        <p:set>
                                          <p:cBhvr>
                                            <p:cTn id="57" dur="1" fill="hold">
                                              <p:stCondLst>
                                                <p:cond delay="0"/>
                                              </p:stCondLst>
                                            </p:cTn>
                                            <p:tgtEl>
                                              <p:spTgt spid="43"/>
                                            </p:tgtEl>
                                            <p:attrNameLst>
                                              <p:attrName>style.visibility</p:attrName>
                                            </p:attrNameLst>
                                          </p:cBhvr>
                                          <p:to>
                                            <p:strVal val="visible"/>
                                          </p:to>
                                        </p:set>
                                        <p:anim calcmode="lin" valueType="num">
                                          <p:cBhvr>
                                            <p:cTn id="58" dur="500" fill="hold"/>
                                            <p:tgtEl>
                                              <p:spTgt spid="43"/>
                                            </p:tgtEl>
                                            <p:attrNameLst>
                                              <p:attrName>ppt_w</p:attrName>
                                            </p:attrNameLst>
                                          </p:cBhvr>
                                          <p:tavLst>
                                            <p:tav tm="0">
                                              <p:val>
                                                <p:fltVal val="0"/>
                                              </p:val>
                                            </p:tav>
                                            <p:tav tm="100000">
                                              <p:val>
                                                <p:strVal val="#ppt_w"/>
                                              </p:val>
                                            </p:tav>
                                          </p:tavLst>
                                        </p:anim>
                                        <p:anim calcmode="lin" valueType="num">
                                          <p:cBhvr>
                                            <p:cTn id="59" dur="500" fill="hold"/>
                                            <p:tgtEl>
                                              <p:spTgt spid="43"/>
                                            </p:tgtEl>
                                            <p:attrNameLst>
                                              <p:attrName>ppt_h</p:attrName>
                                            </p:attrNameLst>
                                          </p:cBhvr>
                                          <p:tavLst>
                                            <p:tav tm="0">
                                              <p:val>
                                                <p:fltVal val="0"/>
                                              </p:val>
                                            </p:tav>
                                            <p:tav tm="100000">
                                              <p:val>
                                                <p:strVal val="#ppt_h"/>
                                              </p:val>
                                            </p:tav>
                                          </p:tavLst>
                                        </p:anim>
                                        <p:animEffect transition="in" filter="fade">
                                          <p:cBhvr>
                                            <p:cTn id="60" dur="500"/>
                                            <p:tgtEl>
                                              <p:spTgt spid="43"/>
                                            </p:tgtEl>
                                          </p:cBhvr>
                                        </p:animEffect>
                                      </p:childTnLst>
                                    </p:cTn>
                                  </p:par>
                                  <p:par>
                                    <p:cTn id="61" presetID="53" presetClass="entr" presetSubtype="16" fill="hold" nodeType="withEffect">
                                      <p:stCondLst>
                                        <p:cond delay="750"/>
                                      </p:stCondLst>
                                      <p:childTnLst>
                                        <p:set>
                                          <p:cBhvr>
                                            <p:cTn id="62" dur="1" fill="hold">
                                              <p:stCondLst>
                                                <p:cond delay="0"/>
                                              </p:stCondLst>
                                            </p:cTn>
                                            <p:tgtEl>
                                              <p:spTgt spid="58"/>
                                            </p:tgtEl>
                                            <p:attrNameLst>
                                              <p:attrName>style.visibility</p:attrName>
                                            </p:attrNameLst>
                                          </p:cBhvr>
                                          <p:to>
                                            <p:strVal val="visible"/>
                                          </p:to>
                                        </p:set>
                                        <p:anim calcmode="lin" valueType="num">
                                          <p:cBhvr>
                                            <p:cTn id="63" dur="500" fill="hold"/>
                                            <p:tgtEl>
                                              <p:spTgt spid="58"/>
                                            </p:tgtEl>
                                            <p:attrNameLst>
                                              <p:attrName>ppt_w</p:attrName>
                                            </p:attrNameLst>
                                          </p:cBhvr>
                                          <p:tavLst>
                                            <p:tav tm="0">
                                              <p:val>
                                                <p:fltVal val="0"/>
                                              </p:val>
                                            </p:tav>
                                            <p:tav tm="100000">
                                              <p:val>
                                                <p:strVal val="#ppt_w"/>
                                              </p:val>
                                            </p:tav>
                                          </p:tavLst>
                                        </p:anim>
                                        <p:anim calcmode="lin" valueType="num">
                                          <p:cBhvr>
                                            <p:cTn id="64" dur="500" fill="hold"/>
                                            <p:tgtEl>
                                              <p:spTgt spid="58"/>
                                            </p:tgtEl>
                                            <p:attrNameLst>
                                              <p:attrName>ppt_h</p:attrName>
                                            </p:attrNameLst>
                                          </p:cBhvr>
                                          <p:tavLst>
                                            <p:tav tm="0">
                                              <p:val>
                                                <p:fltVal val="0"/>
                                              </p:val>
                                            </p:tav>
                                            <p:tav tm="100000">
                                              <p:val>
                                                <p:strVal val="#ppt_h"/>
                                              </p:val>
                                            </p:tav>
                                          </p:tavLst>
                                        </p:anim>
                                        <p:animEffect transition="in" filter="fade">
                                          <p:cBhvr>
                                            <p:cTn id="65" dur="500"/>
                                            <p:tgtEl>
                                              <p:spTgt spid="58"/>
                                            </p:tgtEl>
                                          </p:cBhvr>
                                        </p:animEffect>
                                      </p:childTnLst>
                                    </p:cTn>
                                  </p:par>
                                </p:childTnLst>
                              </p:cTn>
                            </p:par>
                            <p:par>
                              <p:cTn id="66" fill="hold">
                                <p:stCondLst>
                                  <p:cond delay="5000"/>
                                </p:stCondLst>
                                <p:childTnLst>
                                  <p:par>
                                    <p:cTn id="67" presetID="21" presetClass="entr" presetSubtype="1" fill="hold" nodeType="afterEffect">
                                      <p:stCondLst>
                                        <p:cond delay="0"/>
                                      </p:stCondLst>
                                      <p:childTnLst>
                                        <p:set>
                                          <p:cBhvr>
                                            <p:cTn id="68" dur="1" fill="hold">
                                              <p:stCondLst>
                                                <p:cond delay="0"/>
                                              </p:stCondLst>
                                            </p:cTn>
                                            <p:tgtEl>
                                              <p:spTgt spid="19"/>
                                            </p:tgtEl>
                                            <p:attrNameLst>
                                              <p:attrName>style.visibility</p:attrName>
                                            </p:attrNameLst>
                                          </p:cBhvr>
                                          <p:to>
                                            <p:strVal val="visible"/>
                                          </p:to>
                                        </p:set>
                                        <p:animEffect transition="in" filter="wheel(1)">
                                          <p:cBhvr>
                                            <p:cTn id="69" dur="750"/>
                                            <p:tgtEl>
                                              <p:spTgt spid="19"/>
                                            </p:tgtEl>
                                          </p:cBhvr>
                                        </p:animEffect>
                                      </p:childTnLst>
                                    </p:cTn>
                                  </p:par>
                                  <p:par>
                                    <p:cTn id="70" presetID="21" presetClass="entr" presetSubtype="1" fill="hold" nodeType="withEffect">
                                      <p:stCondLst>
                                        <p:cond delay="0"/>
                                      </p:stCondLst>
                                      <p:childTnLst>
                                        <p:set>
                                          <p:cBhvr>
                                            <p:cTn id="71" dur="1" fill="hold">
                                              <p:stCondLst>
                                                <p:cond delay="0"/>
                                              </p:stCondLst>
                                            </p:cTn>
                                            <p:tgtEl>
                                              <p:spTgt spid="34"/>
                                            </p:tgtEl>
                                            <p:attrNameLst>
                                              <p:attrName>style.visibility</p:attrName>
                                            </p:attrNameLst>
                                          </p:cBhvr>
                                          <p:to>
                                            <p:strVal val="visible"/>
                                          </p:to>
                                        </p:set>
                                        <p:animEffect transition="in" filter="wheel(1)">
                                          <p:cBhvr>
                                            <p:cTn id="72" dur="750"/>
                                            <p:tgtEl>
                                              <p:spTgt spid="34"/>
                                            </p:tgtEl>
                                          </p:cBhvr>
                                        </p:animEffect>
                                      </p:childTnLst>
                                    </p:cTn>
                                  </p:par>
                                  <p:par>
                                    <p:cTn id="73" presetID="21" presetClass="entr" presetSubtype="1" fill="hold" nodeType="withEffect">
                                      <p:stCondLst>
                                        <p:cond delay="0"/>
                                      </p:stCondLst>
                                      <p:childTnLst>
                                        <p:set>
                                          <p:cBhvr>
                                            <p:cTn id="74" dur="1" fill="hold">
                                              <p:stCondLst>
                                                <p:cond delay="0"/>
                                              </p:stCondLst>
                                            </p:cTn>
                                            <p:tgtEl>
                                              <p:spTgt spid="49"/>
                                            </p:tgtEl>
                                            <p:attrNameLst>
                                              <p:attrName>style.visibility</p:attrName>
                                            </p:attrNameLst>
                                          </p:cBhvr>
                                          <p:to>
                                            <p:strVal val="visible"/>
                                          </p:to>
                                        </p:set>
                                        <p:animEffect transition="in" filter="wheel(1)">
                                          <p:cBhvr>
                                            <p:cTn id="75" dur="750"/>
                                            <p:tgtEl>
                                              <p:spTgt spid="49"/>
                                            </p:tgtEl>
                                          </p:cBhvr>
                                        </p:animEffect>
                                      </p:childTnLst>
                                    </p:cTn>
                                  </p:par>
                                  <p:par>
                                    <p:cTn id="76" presetID="21" presetClass="entr" presetSubtype="1" fill="hold" nodeType="withEffect">
                                      <p:stCondLst>
                                        <p:cond delay="0"/>
                                      </p:stCondLst>
                                      <p:childTnLst>
                                        <p:set>
                                          <p:cBhvr>
                                            <p:cTn id="77" dur="1" fill="hold">
                                              <p:stCondLst>
                                                <p:cond delay="0"/>
                                              </p:stCondLst>
                                            </p:cTn>
                                            <p:tgtEl>
                                              <p:spTgt spid="64"/>
                                            </p:tgtEl>
                                            <p:attrNameLst>
                                              <p:attrName>style.visibility</p:attrName>
                                            </p:attrNameLst>
                                          </p:cBhvr>
                                          <p:to>
                                            <p:strVal val="visible"/>
                                          </p:to>
                                        </p:set>
                                        <p:animEffect transition="in" filter="wheel(1)">
                                          <p:cBhvr>
                                            <p:cTn id="78" dur="750"/>
                                            <p:tgtEl>
                                              <p:spTgt spid="64"/>
                                            </p:tgtEl>
                                          </p:cBhvr>
                                        </p:animEffect>
                                      </p:childTnLst>
                                    </p:cTn>
                                  </p:par>
                                </p:childTnLst>
                              </p:cTn>
                            </p:par>
                            <p:par>
                              <p:cTn id="79" fill="hold">
                                <p:stCondLst>
                                  <p:cond delay="5750"/>
                                </p:stCondLst>
                                <p:childTnLst>
                                  <p:par>
                                    <p:cTn id="80" presetID="16" presetClass="entr" presetSubtype="37" fill="hold" grpId="0" nodeType="afterEffect">
                                      <p:stCondLst>
                                        <p:cond delay="0"/>
                                      </p:stCondLst>
                                      <p:childTnLst>
                                        <p:set>
                                          <p:cBhvr>
                                            <p:cTn id="81" dur="1" fill="hold">
                                              <p:stCondLst>
                                                <p:cond delay="0"/>
                                              </p:stCondLst>
                                            </p:cTn>
                                            <p:tgtEl>
                                              <p:spTgt spid="22"/>
                                            </p:tgtEl>
                                            <p:attrNameLst>
                                              <p:attrName>style.visibility</p:attrName>
                                            </p:attrNameLst>
                                          </p:cBhvr>
                                          <p:to>
                                            <p:strVal val="visible"/>
                                          </p:to>
                                        </p:set>
                                        <p:animEffect transition="in" filter="barn(outVertical)">
                                          <p:cBhvr>
                                            <p:cTn id="82" dur="500"/>
                                            <p:tgtEl>
                                              <p:spTgt spid="22"/>
                                            </p:tgtEl>
                                          </p:cBhvr>
                                        </p:animEffect>
                                      </p:childTnLst>
                                    </p:cTn>
                                  </p:par>
                                  <p:par>
                                    <p:cTn id="83" presetID="16" presetClass="entr" presetSubtype="37" fill="hold" grpId="0" nodeType="with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barn(outVertical)">
                                          <p:cBhvr>
                                            <p:cTn id="85" dur="500"/>
                                            <p:tgtEl>
                                              <p:spTgt spid="23"/>
                                            </p:tgtEl>
                                          </p:cBhvr>
                                        </p:animEffect>
                                      </p:childTnLst>
                                    </p:cTn>
                                  </p:par>
                                  <p:par>
                                    <p:cTn id="86" presetID="16" presetClass="entr" presetSubtype="37"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barn(outVertical)">
                                          <p:cBhvr>
                                            <p:cTn id="88" dur="500"/>
                                            <p:tgtEl>
                                              <p:spTgt spid="37"/>
                                            </p:tgtEl>
                                          </p:cBhvr>
                                        </p:animEffect>
                                      </p:childTnLst>
                                    </p:cTn>
                                  </p:par>
                                  <p:par>
                                    <p:cTn id="89" presetID="16" presetClass="entr" presetSubtype="37" fill="hold" grpId="0" nodeType="withEffect">
                                      <p:stCondLst>
                                        <p:cond delay="0"/>
                                      </p:stCondLst>
                                      <p:childTnLst>
                                        <p:set>
                                          <p:cBhvr>
                                            <p:cTn id="90" dur="1" fill="hold">
                                              <p:stCondLst>
                                                <p:cond delay="0"/>
                                              </p:stCondLst>
                                            </p:cTn>
                                            <p:tgtEl>
                                              <p:spTgt spid="38"/>
                                            </p:tgtEl>
                                            <p:attrNameLst>
                                              <p:attrName>style.visibility</p:attrName>
                                            </p:attrNameLst>
                                          </p:cBhvr>
                                          <p:to>
                                            <p:strVal val="visible"/>
                                          </p:to>
                                        </p:set>
                                        <p:animEffect transition="in" filter="barn(outVertical)">
                                          <p:cBhvr>
                                            <p:cTn id="91" dur="500"/>
                                            <p:tgtEl>
                                              <p:spTgt spid="38"/>
                                            </p:tgtEl>
                                          </p:cBhvr>
                                        </p:animEffect>
                                      </p:childTnLst>
                                    </p:cTn>
                                  </p:par>
                                  <p:par>
                                    <p:cTn id="92" presetID="16" presetClass="entr" presetSubtype="37" fill="hold" grpId="0" nodeType="with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barn(outVertical)">
                                          <p:cBhvr>
                                            <p:cTn id="94" dur="500"/>
                                            <p:tgtEl>
                                              <p:spTgt spid="52"/>
                                            </p:tgtEl>
                                          </p:cBhvr>
                                        </p:animEffect>
                                      </p:childTnLst>
                                    </p:cTn>
                                  </p:par>
                                  <p:par>
                                    <p:cTn id="95" presetID="16" presetClass="entr" presetSubtype="37" fill="hold" grpId="0" nodeType="withEffect">
                                      <p:stCondLst>
                                        <p:cond delay="0"/>
                                      </p:stCondLst>
                                      <p:childTnLst>
                                        <p:set>
                                          <p:cBhvr>
                                            <p:cTn id="96" dur="1" fill="hold">
                                              <p:stCondLst>
                                                <p:cond delay="0"/>
                                              </p:stCondLst>
                                            </p:cTn>
                                            <p:tgtEl>
                                              <p:spTgt spid="53"/>
                                            </p:tgtEl>
                                            <p:attrNameLst>
                                              <p:attrName>style.visibility</p:attrName>
                                            </p:attrNameLst>
                                          </p:cBhvr>
                                          <p:to>
                                            <p:strVal val="visible"/>
                                          </p:to>
                                        </p:set>
                                        <p:animEffect transition="in" filter="barn(outVertical)">
                                          <p:cBhvr>
                                            <p:cTn id="97" dur="500"/>
                                            <p:tgtEl>
                                              <p:spTgt spid="53"/>
                                            </p:tgtEl>
                                          </p:cBhvr>
                                        </p:animEffect>
                                      </p:childTnLst>
                                    </p:cTn>
                                  </p:par>
                                  <p:par>
                                    <p:cTn id="98" presetID="16" presetClass="entr" presetSubtype="37" fill="hold" grpId="0" nodeType="withEffect">
                                      <p:stCondLst>
                                        <p:cond delay="0"/>
                                      </p:stCondLst>
                                      <p:childTnLst>
                                        <p:set>
                                          <p:cBhvr>
                                            <p:cTn id="99" dur="1" fill="hold">
                                              <p:stCondLst>
                                                <p:cond delay="0"/>
                                              </p:stCondLst>
                                            </p:cTn>
                                            <p:tgtEl>
                                              <p:spTgt spid="68"/>
                                            </p:tgtEl>
                                            <p:attrNameLst>
                                              <p:attrName>style.visibility</p:attrName>
                                            </p:attrNameLst>
                                          </p:cBhvr>
                                          <p:to>
                                            <p:strVal val="visible"/>
                                          </p:to>
                                        </p:set>
                                        <p:animEffect transition="in" filter="barn(outVertical)">
                                          <p:cBhvr>
                                            <p:cTn id="100" dur="500"/>
                                            <p:tgtEl>
                                              <p:spTgt spid="68"/>
                                            </p:tgtEl>
                                          </p:cBhvr>
                                        </p:animEffect>
                                      </p:childTnLst>
                                    </p:cTn>
                                  </p:par>
                                  <p:par>
                                    <p:cTn id="101" presetID="16" presetClass="entr" presetSubtype="37" fill="hold" grpId="0" nodeType="withEffect">
                                      <p:stCondLst>
                                        <p:cond delay="0"/>
                                      </p:stCondLst>
                                      <p:childTnLst>
                                        <p:set>
                                          <p:cBhvr>
                                            <p:cTn id="102" dur="1" fill="hold">
                                              <p:stCondLst>
                                                <p:cond delay="0"/>
                                              </p:stCondLst>
                                            </p:cTn>
                                            <p:tgtEl>
                                              <p:spTgt spid="67"/>
                                            </p:tgtEl>
                                            <p:attrNameLst>
                                              <p:attrName>style.visibility</p:attrName>
                                            </p:attrNameLst>
                                          </p:cBhvr>
                                          <p:to>
                                            <p:strVal val="visible"/>
                                          </p:to>
                                        </p:set>
                                        <p:animEffect transition="in" filter="barn(outVertical)">
                                          <p:cBhvr>
                                            <p:cTn id="103" dur="500"/>
                                            <p:tgtEl>
                                              <p:spTgt spid="67"/>
                                            </p:tgtEl>
                                          </p:cBhvr>
                                        </p:animEffect>
                                      </p:childTnLst>
                                    </p:cTn>
                                  </p:par>
                                </p:childTnLst>
                              </p:cTn>
                            </p:par>
                            <p:par>
                              <p:cTn id="104" fill="hold">
                                <p:stCondLst>
                                  <p:cond delay="6250"/>
                                </p:stCondLst>
                                <p:childTnLst>
                                  <p:par>
                                    <p:cTn id="105" presetID="10" presetClass="entr" presetSubtype="0" fill="hold" nodeType="afterEffect">
                                      <p:stCondLst>
                                        <p:cond delay="0"/>
                                      </p:stCondLst>
                                      <p:childTnLst>
                                        <p:set>
                                          <p:cBhvr>
                                            <p:cTn id="106" dur="1" fill="hold">
                                              <p:stCondLst>
                                                <p:cond delay="0"/>
                                              </p:stCondLst>
                                            </p:cTn>
                                            <p:tgtEl>
                                              <p:spTgt spid="72"/>
                                            </p:tgtEl>
                                            <p:attrNameLst>
                                              <p:attrName>style.visibility</p:attrName>
                                            </p:attrNameLst>
                                          </p:cBhvr>
                                          <p:to>
                                            <p:strVal val="visible"/>
                                          </p:to>
                                        </p:set>
                                        <p:animEffect transition="in" filter="fade">
                                          <p:cBhvr>
                                            <p:cTn id="107" dur="500"/>
                                            <p:tgtEl>
                                              <p:spTgt spid="72"/>
                                            </p:tgtEl>
                                          </p:cBhvr>
                                        </p:animEffect>
                                      </p:childTnLst>
                                    </p:cTn>
                                  </p:par>
                                  <p:par>
                                    <p:cTn id="108" presetID="10" presetClass="entr" presetSubtype="0" fill="hold" nodeType="withEffect">
                                      <p:stCondLst>
                                        <p:cond delay="0"/>
                                      </p:stCondLst>
                                      <p:childTnLst>
                                        <p:set>
                                          <p:cBhvr>
                                            <p:cTn id="109" dur="1" fill="hold">
                                              <p:stCondLst>
                                                <p:cond delay="0"/>
                                              </p:stCondLst>
                                            </p:cTn>
                                            <p:tgtEl>
                                              <p:spTgt spid="77"/>
                                            </p:tgtEl>
                                            <p:attrNameLst>
                                              <p:attrName>style.visibility</p:attrName>
                                            </p:attrNameLst>
                                          </p:cBhvr>
                                          <p:to>
                                            <p:strVal val="visible"/>
                                          </p:to>
                                        </p:set>
                                        <p:animEffect transition="in" filter="fade">
                                          <p:cBhvr>
                                            <p:cTn id="110" dur="500"/>
                                            <p:tgtEl>
                                              <p:spTgt spid="77"/>
                                            </p:tgtEl>
                                          </p:cBhvr>
                                        </p:animEffect>
                                      </p:childTnLst>
                                    </p:cTn>
                                  </p:par>
                                  <p:par>
                                    <p:cTn id="111" presetID="10" presetClass="entr" presetSubtype="0" fill="hold" nodeType="withEffect">
                                      <p:stCondLst>
                                        <p:cond delay="0"/>
                                      </p:stCondLst>
                                      <p:childTnLst>
                                        <p:set>
                                          <p:cBhvr>
                                            <p:cTn id="112" dur="1" fill="hold">
                                              <p:stCondLst>
                                                <p:cond delay="0"/>
                                              </p:stCondLst>
                                            </p:cTn>
                                            <p:tgtEl>
                                              <p:spTgt spid="83"/>
                                            </p:tgtEl>
                                            <p:attrNameLst>
                                              <p:attrName>style.visibility</p:attrName>
                                            </p:attrNameLst>
                                          </p:cBhvr>
                                          <p:to>
                                            <p:strVal val="visible"/>
                                          </p:to>
                                        </p:set>
                                        <p:animEffect transition="in" filter="fade">
                                          <p:cBhvr>
                                            <p:cTn id="113" dur="500"/>
                                            <p:tgtEl>
                                              <p:spTgt spid="83"/>
                                            </p:tgtEl>
                                          </p:cBhvr>
                                        </p:animEffect>
                                      </p:childTnLst>
                                    </p:cTn>
                                  </p:par>
                                  <p:par>
                                    <p:cTn id="114" presetID="10" presetClass="entr" presetSubtype="0" fill="hold" nodeType="withEffect">
                                      <p:stCondLst>
                                        <p:cond delay="0"/>
                                      </p:stCondLst>
                                      <p:childTnLst>
                                        <p:set>
                                          <p:cBhvr>
                                            <p:cTn id="115" dur="1" fill="hold">
                                              <p:stCondLst>
                                                <p:cond delay="0"/>
                                              </p:stCondLst>
                                            </p:cTn>
                                            <p:tgtEl>
                                              <p:spTgt spid="86"/>
                                            </p:tgtEl>
                                            <p:attrNameLst>
                                              <p:attrName>style.visibility</p:attrName>
                                            </p:attrNameLst>
                                          </p:cBhvr>
                                          <p:to>
                                            <p:strVal val="visible"/>
                                          </p:to>
                                        </p:set>
                                        <p:animEffect transition="in" filter="fade">
                                          <p:cBhvr>
                                            <p:cTn id="116" dur="500"/>
                                            <p:tgtEl>
                                              <p:spTgt spid="86"/>
                                            </p:tgtEl>
                                          </p:cBhvr>
                                        </p:animEffect>
                                      </p:childTnLst>
                                    </p:cTn>
                                  </p:par>
                                </p:childTnLst>
                              </p:cTn>
                            </p:par>
                            <p:par>
                              <p:cTn id="117" fill="hold">
                                <p:stCondLst>
                                  <p:cond delay="6750"/>
                                </p:stCondLst>
                                <p:childTnLst>
                                  <p:par>
                                    <p:cTn id="118" presetID="14" presetClass="entr" presetSubtype="10" fill="hold" nodeType="afterEffect">
                                      <p:stCondLst>
                                        <p:cond delay="0"/>
                                      </p:stCondLst>
                                      <p:childTnLst>
                                        <p:set>
                                          <p:cBhvr>
                                            <p:cTn id="119" dur="1" fill="hold">
                                              <p:stCondLst>
                                                <p:cond delay="0"/>
                                              </p:stCondLst>
                                            </p:cTn>
                                            <p:tgtEl>
                                              <p:spTgt spid="24"/>
                                            </p:tgtEl>
                                            <p:attrNameLst>
                                              <p:attrName>style.visibility</p:attrName>
                                            </p:attrNameLst>
                                          </p:cBhvr>
                                          <p:to>
                                            <p:strVal val="visible"/>
                                          </p:to>
                                        </p:set>
                                        <p:animEffect transition="in" filter="randombar(horizontal)">
                                          <p:cBhvr>
                                            <p:cTn id="120" dur="500"/>
                                            <p:tgtEl>
                                              <p:spTgt spid="24"/>
                                            </p:tgtEl>
                                          </p:cBhvr>
                                        </p:animEffect>
                                      </p:childTnLst>
                                    </p:cTn>
                                  </p:par>
                                  <p:par>
                                    <p:cTn id="121" presetID="14" presetClass="entr" presetSubtype="10" fill="hold" nodeType="with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randombar(horizontal)">
                                          <p:cBhvr>
                                            <p:cTn id="123" dur="500"/>
                                            <p:tgtEl>
                                              <p:spTgt spid="39"/>
                                            </p:tgtEl>
                                          </p:cBhvr>
                                        </p:animEffect>
                                      </p:childTnLst>
                                    </p:cTn>
                                  </p:par>
                                  <p:par>
                                    <p:cTn id="124" presetID="14" presetClass="entr" presetSubtype="10" fill="hold" nodeType="withEffect">
                                      <p:stCondLst>
                                        <p:cond delay="0"/>
                                      </p:stCondLst>
                                      <p:childTnLst>
                                        <p:set>
                                          <p:cBhvr>
                                            <p:cTn id="125" dur="1" fill="hold">
                                              <p:stCondLst>
                                                <p:cond delay="0"/>
                                              </p:stCondLst>
                                            </p:cTn>
                                            <p:tgtEl>
                                              <p:spTgt spid="54"/>
                                            </p:tgtEl>
                                            <p:attrNameLst>
                                              <p:attrName>style.visibility</p:attrName>
                                            </p:attrNameLst>
                                          </p:cBhvr>
                                          <p:to>
                                            <p:strVal val="visible"/>
                                          </p:to>
                                        </p:set>
                                        <p:animEffect transition="in" filter="randombar(horizontal)">
                                          <p:cBhvr>
                                            <p:cTn id="126" dur="500"/>
                                            <p:tgtEl>
                                              <p:spTgt spid="54"/>
                                            </p:tgtEl>
                                          </p:cBhvr>
                                        </p:animEffect>
                                      </p:childTnLst>
                                    </p:cTn>
                                  </p:par>
                                  <p:par>
                                    <p:cTn id="127" presetID="14" presetClass="entr" presetSubtype="10" fill="hold" nodeType="withEffect">
                                      <p:stCondLst>
                                        <p:cond delay="0"/>
                                      </p:stCondLst>
                                      <p:childTnLst>
                                        <p:set>
                                          <p:cBhvr>
                                            <p:cTn id="128" dur="1" fill="hold">
                                              <p:stCondLst>
                                                <p:cond delay="0"/>
                                              </p:stCondLst>
                                            </p:cTn>
                                            <p:tgtEl>
                                              <p:spTgt spid="69"/>
                                            </p:tgtEl>
                                            <p:attrNameLst>
                                              <p:attrName>style.visibility</p:attrName>
                                            </p:attrNameLst>
                                          </p:cBhvr>
                                          <p:to>
                                            <p:strVal val="visible"/>
                                          </p:to>
                                        </p:set>
                                        <p:animEffect transition="in" filter="randombar(horizontal)">
                                          <p:cBhvr>
                                            <p:cTn id="129"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22" grpId="0" animBg="1"/>
          <p:bldP spid="23" grpId="0" animBg="1"/>
          <p:bldP spid="27" grpId="0" animBg="1"/>
          <p:bldP spid="37" grpId="0" animBg="1"/>
          <p:bldP spid="38" grpId="0" animBg="1"/>
          <p:bldP spid="42" grpId="0" animBg="1"/>
          <p:bldP spid="52" grpId="0" animBg="1"/>
          <p:bldP spid="53" grpId="0" animBg="1"/>
          <p:bldP spid="57" grpId="0" animBg="1"/>
          <p:bldP spid="67" grpId="0" animBg="1"/>
          <p:bldP spid="68" grpId="0" animBg="1"/>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363445" y="1594423"/>
            <a:ext cx="2417115" cy="2415501"/>
            <a:chOff x="4484590" y="1830621"/>
            <a:chExt cx="3222820" cy="3220668"/>
          </a:xfrm>
        </p:grpSpPr>
        <p:sp>
          <p:nvSpPr>
            <p:cNvPr id="13" name="任意多边形 12"/>
            <p:cNvSpPr/>
            <p:nvPr/>
          </p:nvSpPr>
          <p:spPr>
            <a:xfrm>
              <a:off x="4484590" y="1830621"/>
              <a:ext cx="3222820" cy="3220668"/>
            </a:xfrm>
            <a:custGeom>
              <a:avLst/>
              <a:gdLst>
                <a:gd name="connsiteX0" fmla="*/ 1915056 w 3943482"/>
                <a:gd name="connsiteY0" fmla="*/ 0 h 3940850"/>
                <a:gd name="connsiteX1" fmla="*/ 2028427 w 3943482"/>
                <a:gd name="connsiteY1" fmla="*/ 0 h 3940850"/>
                <a:gd name="connsiteX2" fmla="*/ 2056468 w 3943482"/>
                <a:gd name="connsiteY2" fmla="*/ 112163 h 3940850"/>
                <a:gd name="connsiteX3" fmla="*/ 2159501 w 3943482"/>
                <a:gd name="connsiteY3" fmla="*/ 117366 h 3940850"/>
                <a:gd name="connsiteX4" fmla="*/ 2202638 w 3943482"/>
                <a:gd name="connsiteY4" fmla="*/ 12751 h 3940850"/>
                <a:gd name="connsiteX5" fmla="*/ 2314801 w 3943482"/>
                <a:gd name="connsiteY5" fmla="*/ 29258 h 3940850"/>
                <a:gd name="connsiteX6" fmla="*/ 2325982 w 3943482"/>
                <a:gd name="connsiteY6" fmla="*/ 141996 h 3940850"/>
                <a:gd name="connsiteX7" fmla="*/ 2335353 w 3943482"/>
                <a:gd name="connsiteY7" fmla="*/ 143397 h 3940850"/>
                <a:gd name="connsiteX8" fmla="*/ 2426657 w 3943482"/>
                <a:gd name="connsiteY8" fmla="*/ 165685 h 3940850"/>
                <a:gd name="connsiteX9" fmla="*/ 2485298 w 3943482"/>
                <a:gd name="connsiteY9" fmla="*/ 67238 h 3940850"/>
                <a:gd name="connsiteX10" fmla="*/ 2593863 w 3943482"/>
                <a:gd name="connsiteY10" fmla="*/ 99899 h 3940850"/>
                <a:gd name="connsiteX11" fmla="*/ 2588454 w 3943482"/>
                <a:gd name="connsiteY11" fmla="*/ 214249 h 3940850"/>
                <a:gd name="connsiteX12" fmla="*/ 2644728 w 3943482"/>
                <a:gd name="connsiteY12" fmla="*/ 233323 h 3940850"/>
                <a:gd name="connsiteX13" fmla="*/ 2685013 w 3943482"/>
                <a:gd name="connsiteY13" fmla="*/ 250731 h 3940850"/>
                <a:gd name="connsiteX14" fmla="*/ 2757014 w 3943482"/>
                <a:gd name="connsiteY14" fmla="*/ 162301 h 3940850"/>
                <a:gd name="connsiteX15" fmla="*/ 2859665 w 3943482"/>
                <a:gd name="connsiteY15" fmla="*/ 210422 h 3940850"/>
                <a:gd name="connsiteX16" fmla="*/ 2837677 w 3943482"/>
                <a:gd name="connsiteY16" fmla="*/ 322703 h 3940850"/>
                <a:gd name="connsiteX17" fmla="*/ 2895287 w 3943482"/>
                <a:gd name="connsiteY17" fmla="*/ 352909 h 3940850"/>
                <a:gd name="connsiteX18" fmla="*/ 2926879 w 3943482"/>
                <a:gd name="connsiteY18" fmla="*/ 373835 h 3940850"/>
                <a:gd name="connsiteX19" fmla="*/ 3011992 w 3943482"/>
                <a:gd name="connsiteY19" fmla="*/ 295911 h 3940850"/>
                <a:gd name="connsiteX20" fmla="*/ 3106543 w 3943482"/>
                <a:gd name="connsiteY20" fmla="*/ 358465 h 3940850"/>
                <a:gd name="connsiteX21" fmla="*/ 3068081 w 3943482"/>
                <a:gd name="connsiteY21" fmla="*/ 467365 h 3940850"/>
                <a:gd name="connsiteX22" fmla="*/ 3096294 w 3943482"/>
                <a:gd name="connsiteY22" fmla="*/ 486053 h 3940850"/>
                <a:gd name="connsiteX23" fmla="*/ 3148414 w 3943482"/>
                <a:gd name="connsiteY23" fmla="*/ 530489 h 3940850"/>
                <a:gd name="connsiteX24" fmla="*/ 3244800 w 3943482"/>
                <a:gd name="connsiteY24" fmla="*/ 465224 h 3940850"/>
                <a:gd name="connsiteX25" fmla="*/ 3329235 w 3943482"/>
                <a:gd name="connsiteY25" fmla="*/ 540878 h 3940850"/>
                <a:gd name="connsiteX26" fmla="*/ 3275405 w 3943482"/>
                <a:gd name="connsiteY26" fmla="*/ 642870 h 3940850"/>
                <a:gd name="connsiteX27" fmla="*/ 3345159 w 3943482"/>
                <a:gd name="connsiteY27" fmla="*/ 717383 h 3940850"/>
                <a:gd name="connsiteX28" fmla="*/ 3450473 w 3943482"/>
                <a:gd name="connsiteY28" fmla="*/ 666628 h 3940850"/>
                <a:gd name="connsiteX29" fmla="*/ 3522993 w 3943482"/>
                <a:gd name="connsiteY29" fmla="*/ 753770 h 3940850"/>
                <a:gd name="connsiteX30" fmla="*/ 3454610 w 3943482"/>
                <a:gd name="connsiteY30" fmla="*/ 847216 h 3940850"/>
                <a:gd name="connsiteX31" fmla="*/ 3496065 w 3943482"/>
                <a:gd name="connsiteY31" fmla="*/ 901301 h 3940850"/>
                <a:gd name="connsiteX32" fmla="*/ 3514759 w 3943482"/>
                <a:gd name="connsiteY32" fmla="*/ 930179 h 3940850"/>
                <a:gd name="connsiteX33" fmla="*/ 3624631 w 3943482"/>
                <a:gd name="connsiteY33" fmla="*/ 895834 h 3940850"/>
                <a:gd name="connsiteX34" fmla="*/ 3683691 w 3943482"/>
                <a:gd name="connsiteY34" fmla="*/ 992607 h 3940850"/>
                <a:gd name="connsiteX35" fmla="*/ 3602636 w 3943482"/>
                <a:gd name="connsiteY35" fmla="*/ 1074892 h 3940850"/>
                <a:gd name="connsiteX36" fmla="*/ 3638012 w 3943482"/>
                <a:gd name="connsiteY36" fmla="*/ 1139673 h 3940850"/>
                <a:gd name="connsiteX37" fmla="*/ 3649326 w 3943482"/>
                <a:gd name="connsiteY37" fmla="*/ 1166020 h 3940850"/>
                <a:gd name="connsiteX38" fmla="*/ 3763560 w 3943482"/>
                <a:gd name="connsiteY38" fmla="*/ 1147954 h 3940850"/>
                <a:gd name="connsiteX39" fmla="*/ 3807900 w 3943482"/>
                <a:gd name="connsiteY39" fmla="*/ 1252295 h 3940850"/>
                <a:gd name="connsiteX40" fmla="*/ 3716131 w 3943482"/>
                <a:gd name="connsiteY40" fmla="*/ 1321596 h 3940850"/>
                <a:gd name="connsiteX41" fmla="*/ 3720852 w 3943482"/>
                <a:gd name="connsiteY41" fmla="*/ 1332589 h 3940850"/>
                <a:gd name="connsiteX42" fmla="*/ 3748078 w 3943482"/>
                <a:gd name="connsiteY42" fmla="*/ 1418863 h 3940850"/>
                <a:gd name="connsiteX43" fmla="*/ 3864299 w 3943482"/>
                <a:gd name="connsiteY43" fmla="*/ 1417616 h 3940850"/>
                <a:gd name="connsiteX44" fmla="*/ 3892975 w 3943482"/>
                <a:gd name="connsiteY44" fmla="*/ 1527300 h 3940850"/>
                <a:gd name="connsiteX45" fmla="*/ 3790754 w 3943482"/>
                <a:gd name="connsiteY45" fmla="*/ 1583235 h 3940850"/>
                <a:gd name="connsiteX46" fmla="*/ 3803659 w 3943482"/>
                <a:gd name="connsiteY46" fmla="*/ 1641191 h 3940850"/>
                <a:gd name="connsiteX47" fmla="*/ 3809245 w 3943482"/>
                <a:gd name="connsiteY47" fmla="*/ 1683343 h 3940850"/>
                <a:gd name="connsiteX48" fmla="*/ 3924702 w 3943482"/>
                <a:gd name="connsiteY48" fmla="*/ 1699071 h 3940850"/>
                <a:gd name="connsiteX49" fmla="*/ 3937102 w 3943482"/>
                <a:gd name="connsiteY49" fmla="*/ 1811762 h 3940850"/>
                <a:gd name="connsiteX50" fmla="*/ 3827257 w 3943482"/>
                <a:gd name="connsiteY50" fmla="*/ 1852428 h 3940850"/>
                <a:gd name="connsiteX51" fmla="*/ 3831718 w 3943482"/>
                <a:gd name="connsiteY51" fmla="*/ 1954001 h 3940850"/>
                <a:gd name="connsiteX52" fmla="*/ 3943482 w 3943482"/>
                <a:gd name="connsiteY52" fmla="*/ 1986322 h 3940850"/>
                <a:gd name="connsiteX53" fmla="*/ 3939342 w 3943482"/>
                <a:gd name="connsiteY53" fmla="*/ 2099618 h 3940850"/>
                <a:gd name="connsiteX54" fmla="*/ 3824507 w 3943482"/>
                <a:gd name="connsiteY54" fmla="*/ 2123907 h 3940850"/>
                <a:gd name="connsiteX55" fmla="*/ 3822748 w 3943482"/>
                <a:gd name="connsiteY55" fmla="*/ 2158733 h 3940850"/>
                <a:gd name="connsiteX56" fmla="*/ 3812944 w 3943482"/>
                <a:gd name="connsiteY56" fmla="*/ 2224348 h 3940850"/>
                <a:gd name="connsiteX57" fmla="*/ 3920236 w 3943482"/>
                <a:gd name="connsiteY57" fmla="*/ 2273247 h 3940850"/>
                <a:gd name="connsiteX58" fmla="*/ 3899644 w 3943482"/>
                <a:gd name="connsiteY58" fmla="*/ 2384732 h 3940850"/>
                <a:gd name="connsiteX59" fmla="*/ 3782019 w 3943482"/>
                <a:gd name="connsiteY59" fmla="*/ 2392072 h 3940850"/>
                <a:gd name="connsiteX60" fmla="*/ 3757679 w 3943482"/>
                <a:gd name="connsiteY60" fmla="*/ 2490535 h 3940850"/>
                <a:gd name="connsiteX61" fmla="*/ 3855462 w 3943482"/>
                <a:gd name="connsiteY61" fmla="*/ 2553729 h 3940850"/>
                <a:gd name="connsiteX62" fmla="*/ 3818857 w 3943482"/>
                <a:gd name="connsiteY62" fmla="*/ 2661028 h 3940850"/>
                <a:gd name="connsiteX63" fmla="*/ 3702658 w 3943482"/>
                <a:gd name="connsiteY63" fmla="*/ 2651268 h 3940850"/>
                <a:gd name="connsiteX64" fmla="*/ 3662175 w 3943482"/>
                <a:gd name="connsiteY64" fmla="*/ 2744308 h 3940850"/>
                <a:gd name="connsiteX65" fmla="*/ 3750540 w 3943482"/>
                <a:gd name="connsiteY65" fmla="*/ 2821791 h 3940850"/>
                <a:gd name="connsiteX66" fmla="*/ 3698702 w 3943482"/>
                <a:gd name="connsiteY66" fmla="*/ 2922617 h 3940850"/>
                <a:gd name="connsiteX67" fmla="*/ 3584889 w 3943482"/>
                <a:gd name="connsiteY67" fmla="*/ 2895978 h 3940850"/>
                <a:gd name="connsiteX68" fmla="*/ 3531498 w 3943482"/>
                <a:gd name="connsiteY68" fmla="*/ 2982119 h 3940850"/>
                <a:gd name="connsiteX69" fmla="*/ 3607705 w 3943482"/>
                <a:gd name="connsiteY69" fmla="*/ 3071719 h 3940850"/>
                <a:gd name="connsiteX70" fmla="*/ 3541739 w 3943482"/>
                <a:gd name="connsiteY70" fmla="*/ 3163922 h 3940850"/>
                <a:gd name="connsiteX71" fmla="*/ 3429706 w 3943482"/>
                <a:gd name="connsiteY71" fmla="*/ 3119689 h 3940850"/>
                <a:gd name="connsiteX72" fmla="*/ 3383625 w 3943482"/>
                <a:gd name="connsiteY72" fmla="*/ 3180349 h 3940850"/>
                <a:gd name="connsiteX73" fmla="*/ 3367137 w 3943482"/>
                <a:gd name="connsiteY73" fmla="*/ 3197620 h 3940850"/>
                <a:gd name="connsiteX74" fmla="*/ 3430003 w 3943482"/>
                <a:gd name="connsiteY74" fmla="*/ 3298187 h 3940850"/>
                <a:gd name="connsiteX75" fmla="*/ 3351315 w 3943482"/>
                <a:gd name="connsiteY75" fmla="*/ 3379803 h 3940850"/>
                <a:gd name="connsiteX76" fmla="*/ 3249272 w 3943482"/>
                <a:gd name="connsiteY76" fmla="*/ 3321085 h 3940850"/>
                <a:gd name="connsiteX77" fmla="*/ 3248150 w 3943482"/>
                <a:gd name="connsiteY77" fmla="*/ 3322261 h 3940850"/>
                <a:gd name="connsiteX78" fmla="*/ 3173221 w 3943482"/>
                <a:gd name="connsiteY78" fmla="*/ 3386699 h 3940850"/>
                <a:gd name="connsiteX79" fmla="*/ 3221221 w 3943482"/>
                <a:gd name="connsiteY79" fmla="*/ 3496369 h 3940850"/>
                <a:gd name="connsiteX80" fmla="*/ 3131488 w 3943482"/>
                <a:gd name="connsiteY80" fmla="*/ 3565658 h 3940850"/>
                <a:gd name="connsiteX81" fmla="*/ 3037497 w 3943482"/>
                <a:gd name="connsiteY81" fmla="*/ 3491456 h 3940850"/>
                <a:gd name="connsiteX82" fmla="*/ 2977645 w 3943482"/>
                <a:gd name="connsiteY82" fmla="*/ 3534024 h 3940850"/>
                <a:gd name="connsiteX83" fmla="*/ 2954614 w 3943482"/>
                <a:gd name="connsiteY83" fmla="*/ 3547743 h 3940850"/>
                <a:gd name="connsiteX84" fmla="*/ 2985808 w 3943482"/>
                <a:gd name="connsiteY84" fmla="*/ 3662039 h 3940850"/>
                <a:gd name="connsiteX85" fmla="*/ 2886943 w 3943482"/>
                <a:gd name="connsiteY85" fmla="*/ 3717525 h 3940850"/>
                <a:gd name="connsiteX86" fmla="*/ 2805378 w 3943482"/>
                <a:gd name="connsiteY86" fmla="*/ 3631085 h 3940850"/>
                <a:gd name="connsiteX87" fmla="*/ 2750230 w 3943482"/>
                <a:gd name="connsiteY87" fmla="*/ 3658912 h 3940850"/>
                <a:gd name="connsiteX88" fmla="*/ 2714455 w 3943482"/>
                <a:gd name="connsiteY88" fmla="*/ 3673163 h 3940850"/>
                <a:gd name="connsiteX89" fmla="*/ 2728782 w 3943482"/>
                <a:gd name="connsiteY89" fmla="*/ 3791668 h 3940850"/>
                <a:gd name="connsiteX90" fmla="*/ 2622892 w 3943482"/>
                <a:gd name="connsiteY90" fmla="*/ 3832167 h 3940850"/>
                <a:gd name="connsiteX91" fmla="*/ 2555041 w 3943482"/>
                <a:gd name="connsiteY91" fmla="*/ 3735145 h 3940850"/>
                <a:gd name="connsiteX92" fmla="*/ 2458730 w 3943482"/>
                <a:gd name="connsiteY92" fmla="*/ 3762012 h 3940850"/>
                <a:gd name="connsiteX93" fmla="*/ 2455621 w 3943482"/>
                <a:gd name="connsiteY93" fmla="*/ 3882491 h 3940850"/>
                <a:gd name="connsiteX94" fmla="*/ 2344963 w 3943482"/>
                <a:gd name="connsiteY94" fmla="*/ 3907141 h 3940850"/>
                <a:gd name="connsiteX95" fmla="*/ 2290880 w 3943482"/>
                <a:gd name="connsiteY95" fmla="*/ 3799113 h 3940850"/>
                <a:gd name="connsiteX96" fmla="*/ 2192498 w 3943482"/>
                <a:gd name="connsiteY96" fmla="*/ 3815372 h 3940850"/>
                <a:gd name="connsiteX97" fmla="*/ 2172148 w 3943482"/>
                <a:gd name="connsiteY97" fmla="*/ 3932575 h 3940850"/>
                <a:gd name="connsiteX98" fmla="*/ 2059079 w 3943482"/>
                <a:gd name="connsiteY98" fmla="*/ 3940850 h 3940850"/>
                <a:gd name="connsiteX99" fmla="*/ 2021400 w 3943482"/>
                <a:gd name="connsiteY99" fmla="*/ 3826396 h 3940850"/>
                <a:gd name="connsiteX100" fmla="*/ 1971742 w 3943482"/>
                <a:gd name="connsiteY100" fmla="*/ 3829108 h 3940850"/>
                <a:gd name="connsiteX101" fmla="*/ 1922016 w 3943482"/>
                <a:gd name="connsiteY101" fmla="*/ 3826597 h 3940850"/>
                <a:gd name="connsiteX102" fmla="*/ 1884402 w 3943482"/>
                <a:gd name="connsiteY102" fmla="*/ 3940850 h 3940850"/>
                <a:gd name="connsiteX103" fmla="*/ 1771334 w 3943482"/>
                <a:gd name="connsiteY103" fmla="*/ 3932575 h 3940850"/>
                <a:gd name="connsiteX104" fmla="*/ 1750890 w 3943482"/>
                <a:gd name="connsiteY104" fmla="*/ 3814830 h 3940850"/>
                <a:gd name="connsiteX105" fmla="*/ 1652269 w 3943482"/>
                <a:gd name="connsiteY105" fmla="*/ 3799778 h 3940850"/>
                <a:gd name="connsiteX106" fmla="*/ 1598519 w 3943482"/>
                <a:gd name="connsiteY106" fmla="*/ 3907141 h 3940850"/>
                <a:gd name="connsiteX107" fmla="*/ 1487860 w 3943482"/>
                <a:gd name="connsiteY107" fmla="*/ 3882491 h 3940850"/>
                <a:gd name="connsiteX108" fmla="*/ 1484784 w 3943482"/>
                <a:gd name="connsiteY108" fmla="*/ 3763253 h 3940850"/>
                <a:gd name="connsiteX109" fmla="*/ 1440358 w 3943482"/>
                <a:gd name="connsiteY109" fmla="*/ 3752123 h 3940850"/>
                <a:gd name="connsiteX110" fmla="*/ 1388885 w 3943482"/>
                <a:gd name="connsiteY110" fmla="*/ 3734510 h 3940850"/>
                <a:gd name="connsiteX111" fmla="*/ 1320590 w 3943482"/>
                <a:gd name="connsiteY111" fmla="*/ 3832167 h 3940850"/>
                <a:gd name="connsiteX112" fmla="*/ 1214699 w 3943482"/>
                <a:gd name="connsiteY112" fmla="*/ 3791667 h 3940850"/>
                <a:gd name="connsiteX113" fmla="*/ 1229008 w 3943482"/>
                <a:gd name="connsiteY113" fmla="*/ 3673322 h 3940850"/>
                <a:gd name="connsiteX114" fmla="*/ 1162549 w 3943482"/>
                <a:gd name="connsiteY114" fmla="*/ 3644405 h 3940850"/>
                <a:gd name="connsiteX115" fmla="*/ 1137837 w 3943482"/>
                <a:gd name="connsiteY115" fmla="*/ 3631369 h 3940850"/>
                <a:gd name="connsiteX116" fmla="*/ 1056538 w 3943482"/>
                <a:gd name="connsiteY116" fmla="*/ 3717524 h 3940850"/>
                <a:gd name="connsiteX117" fmla="*/ 957673 w 3943482"/>
                <a:gd name="connsiteY117" fmla="*/ 3662038 h 3940850"/>
                <a:gd name="connsiteX118" fmla="*/ 988970 w 3943482"/>
                <a:gd name="connsiteY118" fmla="*/ 3547373 h 3940850"/>
                <a:gd name="connsiteX119" fmla="*/ 938718 w 3943482"/>
                <a:gd name="connsiteY119" fmla="*/ 3516226 h 3940850"/>
                <a:gd name="connsiteX120" fmla="*/ 906047 w 3943482"/>
                <a:gd name="connsiteY120" fmla="*/ 3491407 h 3940850"/>
                <a:gd name="connsiteX121" fmla="*/ 811993 w 3943482"/>
                <a:gd name="connsiteY121" fmla="*/ 3565658 h 3940850"/>
                <a:gd name="connsiteX122" fmla="*/ 722260 w 3943482"/>
                <a:gd name="connsiteY122" fmla="*/ 3496368 h 3940850"/>
                <a:gd name="connsiteX123" fmla="*/ 769749 w 3943482"/>
                <a:gd name="connsiteY123" fmla="*/ 3387869 h 3940850"/>
                <a:gd name="connsiteX124" fmla="*/ 759890 w 3943482"/>
                <a:gd name="connsiteY124" fmla="*/ 3380379 h 3940850"/>
                <a:gd name="connsiteX125" fmla="*/ 696436 w 3943482"/>
                <a:gd name="connsiteY125" fmla="*/ 3319803 h 3940850"/>
                <a:gd name="connsiteX126" fmla="*/ 592166 w 3943482"/>
                <a:gd name="connsiteY126" fmla="*/ 3379803 h 3940850"/>
                <a:gd name="connsiteX127" fmla="*/ 513478 w 3943482"/>
                <a:gd name="connsiteY127" fmla="*/ 3298187 h 3940850"/>
                <a:gd name="connsiteX128" fmla="*/ 576983 w 3943482"/>
                <a:gd name="connsiteY128" fmla="*/ 3196598 h 3940850"/>
                <a:gd name="connsiteX129" fmla="*/ 512233 w 3943482"/>
                <a:gd name="connsiteY129" fmla="*/ 3120298 h 3940850"/>
                <a:gd name="connsiteX130" fmla="*/ 401743 w 3943482"/>
                <a:gd name="connsiteY130" fmla="*/ 3163921 h 3940850"/>
                <a:gd name="connsiteX131" fmla="*/ 335777 w 3943482"/>
                <a:gd name="connsiteY131" fmla="*/ 3071718 h 3940850"/>
                <a:gd name="connsiteX132" fmla="*/ 411789 w 3943482"/>
                <a:gd name="connsiteY132" fmla="*/ 2982348 h 3940850"/>
                <a:gd name="connsiteX133" fmla="*/ 406214 w 3943482"/>
                <a:gd name="connsiteY133" fmla="*/ 2974399 h 3940850"/>
                <a:gd name="connsiteX134" fmla="*/ 359390 w 3943482"/>
                <a:gd name="connsiteY134" fmla="*/ 2895791 h 3940850"/>
                <a:gd name="connsiteX135" fmla="*/ 244780 w 3943482"/>
                <a:gd name="connsiteY135" fmla="*/ 2922616 h 3940850"/>
                <a:gd name="connsiteX136" fmla="*/ 192942 w 3943482"/>
                <a:gd name="connsiteY136" fmla="*/ 2821790 h 3940850"/>
                <a:gd name="connsiteX137" fmla="*/ 280501 w 3943482"/>
                <a:gd name="connsiteY137" fmla="*/ 2745015 h 3940850"/>
                <a:gd name="connsiteX138" fmla="*/ 241200 w 3943482"/>
                <a:gd name="connsiteY138" fmla="*/ 2651236 h 3940850"/>
                <a:gd name="connsiteX139" fmla="*/ 124626 w 3943482"/>
                <a:gd name="connsiteY139" fmla="*/ 2661027 h 3940850"/>
                <a:gd name="connsiteX140" fmla="*/ 88020 w 3943482"/>
                <a:gd name="connsiteY140" fmla="*/ 2553728 h 3940850"/>
                <a:gd name="connsiteX141" fmla="*/ 186163 w 3943482"/>
                <a:gd name="connsiteY141" fmla="*/ 2490302 h 3940850"/>
                <a:gd name="connsiteX142" fmla="*/ 179464 w 3943482"/>
                <a:gd name="connsiteY142" fmla="*/ 2469871 h 3940850"/>
                <a:gd name="connsiteX143" fmla="*/ 160538 w 3943482"/>
                <a:gd name="connsiteY143" fmla="*/ 2392014 h 3940850"/>
                <a:gd name="connsiteX144" fmla="*/ 43837 w 3943482"/>
                <a:gd name="connsiteY144" fmla="*/ 2384731 h 3940850"/>
                <a:gd name="connsiteX145" fmla="*/ 23245 w 3943482"/>
                <a:gd name="connsiteY145" fmla="*/ 2273246 h 3940850"/>
                <a:gd name="connsiteX146" fmla="*/ 128714 w 3943482"/>
                <a:gd name="connsiteY146" fmla="*/ 2225178 h 3940850"/>
                <a:gd name="connsiteX147" fmla="*/ 128599 w 3943482"/>
                <a:gd name="connsiteY147" fmla="*/ 2224510 h 3940850"/>
                <a:gd name="connsiteX148" fmla="*/ 118228 w 3943482"/>
                <a:gd name="connsiteY148" fmla="*/ 2123749 h 3940850"/>
                <a:gd name="connsiteX149" fmla="*/ 4141 w 3943482"/>
                <a:gd name="connsiteY149" fmla="*/ 2099617 h 3940850"/>
                <a:gd name="connsiteX150" fmla="*/ 0 w 3943482"/>
                <a:gd name="connsiteY150" fmla="*/ 1986321 h 3940850"/>
                <a:gd name="connsiteX151" fmla="*/ 111817 w 3943482"/>
                <a:gd name="connsiteY151" fmla="*/ 1953986 h 3940850"/>
                <a:gd name="connsiteX152" fmla="*/ 116619 w 3943482"/>
                <a:gd name="connsiteY152" fmla="*/ 1852574 h 3940850"/>
                <a:gd name="connsiteX153" fmla="*/ 6380 w 3943482"/>
                <a:gd name="connsiteY153" fmla="*/ 1811761 h 3940850"/>
                <a:gd name="connsiteX154" fmla="*/ 18779 w 3943482"/>
                <a:gd name="connsiteY154" fmla="*/ 1699070 h 3940850"/>
                <a:gd name="connsiteX155" fmla="*/ 134519 w 3943482"/>
                <a:gd name="connsiteY155" fmla="*/ 1683304 h 3940850"/>
                <a:gd name="connsiteX156" fmla="*/ 142404 w 3943482"/>
                <a:gd name="connsiteY156" fmla="*/ 1626981 h 3940850"/>
                <a:gd name="connsiteX157" fmla="*/ 152435 w 3943482"/>
                <a:gd name="connsiteY157" fmla="*/ 1583074 h 3940850"/>
                <a:gd name="connsiteX158" fmla="*/ 50508 w 3943482"/>
                <a:gd name="connsiteY158" fmla="*/ 1527299 h 3940850"/>
                <a:gd name="connsiteX159" fmla="*/ 79183 w 3943482"/>
                <a:gd name="connsiteY159" fmla="*/ 1417615 h 3940850"/>
                <a:gd name="connsiteX160" fmla="*/ 195212 w 3943482"/>
                <a:gd name="connsiteY160" fmla="*/ 1418860 h 3940850"/>
                <a:gd name="connsiteX161" fmla="*/ 221811 w 3943482"/>
                <a:gd name="connsiteY161" fmla="*/ 1334855 h 3940850"/>
                <a:gd name="connsiteX162" fmla="*/ 227198 w 3943482"/>
                <a:gd name="connsiteY162" fmla="*/ 1321480 h 3940850"/>
                <a:gd name="connsiteX163" fmla="*/ 135583 w 3943482"/>
                <a:gd name="connsiteY163" fmla="*/ 1252294 h 3940850"/>
                <a:gd name="connsiteX164" fmla="*/ 179923 w 3943482"/>
                <a:gd name="connsiteY164" fmla="*/ 1147953 h 3940850"/>
                <a:gd name="connsiteX165" fmla="*/ 293847 w 3943482"/>
                <a:gd name="connsiteY165" fmla="*/ 1165971 h 3940850"/>
                <a:gd name="connsiteX166" fmla="*/ 327711 w 3943482"/>
                <a:gd name="connsiteY166" fmla="*/ 1096478 h 3940850"/>
                <a:gd name="connsiteX167" fmla="*/ 340898 w 3943482"/>
                <a:gd name="connsiteY167" fmla="*/ 1074943 h 3940850"/>
                <a:gd name="connsiteX168" fmla="*/ 259793 w 3943482"/>
                <a:gd name="connsiteY168" fmla="*/ 992606 h 3940850"/>
                <a:gd name="connsiteX169" fmla="*/ 318852 w 3943482"/>
                <a:gd name="connsiteY169" fmla="*/ 895833 h 3940850"/>
                <a:gd name="connsiteX170" fmla="*/ 429416 w 3943482"/>
                <a:gd name="connsiteY170" fmla="*/ 930396 h 3940850"/>
                <a:gd name="connsiteX171" fmla="*/ 445944 w 3943482"/>
                <a:gd name="connsiteY171" fmla="*/ 903407 h 3940850"/>
                <a:gd name="connsiteX172" fmla="*/ 489340 w 3943482"/>
                <a:gd name="connsiteY172" fmla="*/ 847854 h 3940850"/>
                <a:gd name="connsiteX173" fmla="*/ 420490 w 3943482"/>
                <a:gd name="connsiteY173" fmla="*/ 753770 h 3940850"/>
                <a:gd name="connsiteX174" fmla="*/ 493010 w 3943482"/>
                <a:gd name="connsiteY174" fmla="*/ 666627 h 3940850"/>
                <a:gd name="connsiteX175" fmla="*/ 597372 w 3943482"/>
                <a:gd name="connsiteY175" fmla="*/ 716923 h 3940850"/>
                <a:gd name="connsiteX176" fmla="*/ 668396 w 3943482"/>
                <a:gd name="connsiteY176" fmla="*/ 643473 h 3940850"/>
                <a:gd name="connsiteX177" fmla="*/ 614248 w 3943482"/>
                <a:gd name="connsiteY177" fmla="*/ 540877 h 3940850"/>
                <a:gd name="connsiteX178" fmla="*/ 698684 w 3943482"/>
                <a:gd name="connsiteY178" fmla="*/ 465223 h 3940850"/>
                <a:gd name="connsiteX179" fmla="*/ 793647 w 3943482"/>
                <a:gd name="connsiteY179" fmla="*/ 529526 h 3940850"/>
                <a:gd name="connsiteX180" fmla="*/ 816571 w 3943482"/>
                <a:gd name="connsiteY180" fmla="*/ 509822 h 3940850"/>
                <a:gd name="connsiteX181" fmla="*/ 875133 w 3943482"/>
                <a:gd name="connsiteY181" fmla="*/ 466606 h 3940850"/>
                <a:gd name="connsiteX182" fmla="*/ 836940 w 3943482"/>
                <a:gd name="connsiteY182" fmla="*/ 358464 h 3940850"/>
                <a:gd name="connsiteX183" fmla="*/ 931492 w 3943482"/>
                <a:gd name="connsiteY183" fmla="*/ 295910 h 3940850"/>
                <a:gd name="connsiteX184" fmla="*/ 1015428 w 3943482"/>
                <a:gd name="connsiteY184" fmla="*/ 372758 h 3940850"/>
                <a:gd name="connsiteX185" fmla="*/ 1030539 w 3943482"/>
                <a:gd name="connsiteY185" fmla="*/ 363154 h 3940850"/>
                <a:gd name="connsiteX186" fmla="*/ 1106058 w 3943482"/>
                <a:gd name="connsiteY186" fmla="*/ 323986 h 3940850"/>
                <a:gd name="connsiteX187" fmla="*/ 1083818 w 3943482"/>
                <a:gd name="connsiteY187" fmla="*/ 210421 h 3940850"/>
                <a:gd name="connsiteX188" fmla="*/ 1186470 w 3943482"/>
                <a:gd name="connsiteY188" fmla="*/ 162300 h 3940850"/>
                <a:gd name="connsiteX189" fmla="*/ 1259179 w 3943482"/>
                <a:gd name="connsiteY189" fmla="*/ 251602 h 3940850"/>
                <a:gd name="connsiteX190" fmla="*/ 1355026 w 3943482"/>
                <a:gd name="connsiteY190" fmla="*/ 214184 h 3940850"/>
                <a:gd name="connsiteX191" fmla="*/ 1349621 w 3943482"/>
                <a:gd name="connsiteY191" fmla="*/ 99899 h 3940850"/>
                <a:gd name="connsiteX192" fmla="*/ 1458185 w 3943482"/>
                <a:gd name="connsiteY192" fmla="*/ 67237 h 3940850"/>
                <a:gd name="connsiteX193" fmla="*/ 1517180 w 3943482"/>
                <a:gd name="connsiteY193" fmla="*/ 166278 h 3940850"/>
                <a:gd name="connsiteX194" fmla="*/ 1581028 w 3943482"/>
                <a:gd name="connsiteY194" fmla="*/ 148977 h 3940850"/>
                <a:gd name="connsiteX195" fmla="*/ 1617374 w 3943482"/>
                <a:gd name="connsiteY195" fmla="*/ 143269 h 3940850"/>
                <a:gd name="connsiteX196" fmla="*/ 1628682 w 3943482"/>
                <a:gd name="connsiteY196" fmla="*/ 29258 h 3940850"/>
                <a:gd name="connsiteX197" fmla="*/ 1740845 w 3943482"/>
                <a:gd name="connsiteY197" fmla="*/ 12751 h 3940850"/>
                <a:gd name="connsiteX198" fmla="*/ 1783982 w 3943482"/>
                <a:gd name="connsiteY198" fmla="*/ 117366 h 3940850"/>
                <a:gd name="connsiteX199" fmla="*/ 1887015 w 3943482"/>
                <a:gd name="connsiteY199" fmla="*/ 112163 h 39408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Lst>
              <a:rect l="l" t="t" r="r" b="b"/>
              <a:pathLst>
                <a:path w="3943482" h="3940850">
                  <a:moveTo>
                    <a:pt x="1915056" y="0"/>
                  </a:moveTo>
                  <a:lnTo>
                    <a:pt x="2028427" y="0"/>
                  </a:lnTo>
                  <a:lnTo>
                    <a:pt x="2056468" y="112163"/>
                  </a:lnTo>
                  <a:lnTo>
                    <a:pt x="2159501" y="117366"/>
                  </a:lnTo>
                  <a:lnTo>
                    <a:pt x="2202638" y="12751"/>
                  </a:lnTo>
                  <a:lnTo>
                    <a:pt x="2314801" y="29258"/>
                  </a:lnTo>
                  <a:lnTo>
                    <a:pt x="2325982" y="141996"/>
                  </a:lnTo>
                  <a:lnTo>
                    <a:pt x="2335353" y="143397"/>
                  </a:lnTo>
                  <a:lnTo>
                    <a:pt x="2426657" y="165685"/>
                  </a:lnTo>
                  <a:lnTo>
                    <a:pt x="2485298" y="67238"/>
                  </a:lnTo>
                  <a:lnTo>
                    <a:pt x="2593863" y="99899"/>
                  </a:lnTo>
                  <a:lnTo>
                    <a:pt x="2588454" y="214249"/>
                  </a:lnTo>
                  <a:lnTo>
                    <a:pt x="2644728" y="233323"/>
                  </a:lnTo>
                  <a:lnTo>
                    <a:pt x="2685013" y="250731"/>
                  </a:lnTo>
                  <a:lnTo>
                    <a:pt x="2757014" y="162301"/>
                  </a:lnTo>
                  <a:lnTo>
                    <a:pt x="2859665" y="210422"/>
                  </a:lnTo>
                  <a:lnTo>
                    <a:pt x="2837677" y="322703"/>
                  </a:lnTo>
                  <a:lnTo>
                    <a:pt x="2895287" y="352909"/>
                  </a:lnTo>
                  <a:lnTo>
                    <a:pt x="2926879" y="373835"/>
                  </a:lnTo>
                  <a:lnTo>
                    <a:pt x="3011992" y="295911"/>
                  </a:lnTo>
                  <a:lnTo>
                    <a:pt x="3106543" y="358465"/>
                  </a:lnTo>
                  <a:lnTo>
                    <a:pt x="3068081" y="467365"/>
                  </a:lnTo>
                  <a:lnTo>
                    <a:pt x="3096294" y="486053"/>
                  </a:lnTo>
                  <a:lnTo>
                    <a:pt x="3148414" y="530489"/>
                  </a:lnTo>
                  <a:lnTo>
                    <a:pt x="3244800" y="465224"/>
                  </a:lnTo>
                  <a:lnTo>
                    <a:pt x="3329235" y="540878"/>
                  </a:lnTo>
                  <a:lnTo>
                    <a:pt x="3275405" y="642870"/>
                  </a:lnTo>
                  <a:lnTo>
                    <a:pt x="3345159" y="717383"/>
                  </a:lnTo>
                  <a:lnTo>
                    <a:pt x="3450473" y="666628"/>
                  </a:lnTo>
                  <a:lnTo>
                    <a:pt x="3522993" y="753770"/>
                  </a:lnTo>
                  <a:lnTo>
                    <a:pt x="3454610" y="847216"/>
                  </a:lnTo>
                  <a:lnTo>
                    <a:pt x="3496065" y="901301"/>
                  </a:lnTo>
                  <a:lnTo>
                    <a:pt x="3514759" y="930179"/>
                  </a:lnTo>
                  <a:lnTo>
                    <a:pt x="3624631" y="895834"/>
                  </a:lnTo>
                  <a:lnTo>
                    <a:pt x="3683691" y="992607"/>
                  </a:lnTo>
                  <a:lnTo>
                    <a:pt x="3602636" y="1074892"/>
                  </a:lnTo>
                  <a:lnTo>
                    <a:pt x="3638012" y="1139673"/>
                  </a:lnTo>
                  <a:lnTo>
                    <a:pt x="3649326" y="1166020"/>
                  </a:lnTo>
                  <a:lnTo>
                    <a:pt x="3763560" y="1147954"/>
                  </a:lnTo>
                  <a:lnTo>
                    <a:pt x="3807900" y="1252295"/>
                  </a:lnTo>
                  <a:lnTo>
                    <a:pt x="3716131" y="1321596"/>
                  </a:lnTo>
                  <a:lnTo>
                    <a:pt x="3720852" y="1332589"/>
                  </a:lnTo>
                  <a:lnTo>
                    <a:pt x="3748078" y="1418863"/>
                  </a:lnTo>
                  <a:lnTo>
                    <a:pt x="3864299" y="1417616"/>
                  </a:lnTo>
                  <a:lnTo>
                    <a:pt x="3892975" y="1527300"/>
                  </a:lnTo>
                  <a:lnTo>
                    <a:pt x="3790754" y="1583235"/>
                  </a:lnTo>
                  <a:lnTo>
                    <a:pt x="3803659" y="1641191"/>
                  </a:lnTo>
                  <a:lnTo>
                    <a:pt x="3809245" y="1683343"/>
                  </a:lnTo>
                  <a:lnTo>
                    <a:pt x="3924702" y="1699071"/>
                  </a:lnTo>
                  <a:lnTo>
                    <a:pt x="3937102" y="1811762"/>
                  </a:lnTo>
                  <a:lnTo>
                    <a:pt x="3827257" y="1852428"/>
                  </a:lnTo>
                  <a:lnTo>
                    <a:pt x="3831718" y="1954001"/>
                  </a:lnTo>
                  <a:lnTo>
                    <a:pt x="3943482" y="1986322"/>
                  </a:lnTo>
                  <a:lnTo>
                    <a:pt x="3939342" y="2099618"/>
                  </a:lnTo>
                  <a:lnTo>
                    <a:pt x="3824507" y="2123907"/>
                  </a:lnTo>
                  <a:lnTo>
                    <a:pt x="3822748" y="2158733"/>
                  </a:lnTo>
                  <a:lnTo>
                    <a:pt x="3812944" y="2224348"/>
                  </a:lnTo>
                  <a:lnTo>
                    <a:pt x="3920236" y="2273247"/>
                  </a:lnTo>
                  <a:lnTo>
                    <a:pt x="3899644" y="2384732"/>
                  </a:lnTo>
                  <a:lnTo>
                    <a:pt x="3782019" y="2392072"/>
                  </a:lnTo>
                  <a:lnTo>
                    <a:pt x="3757679" y="2490535"/>
                  </a:lnTo>
                  <a:lnTo>
                    <a:pt x="3855462" y="2553729"/>
                  </a:lnTo>
                  <a:lnTo>
                    <a:pt x="3818857" y="2661028"/>
                  </a:lnTo>
                  <a:lnTo>
                    <a:pt x="3702658" y="2651268"/>
                  </a:lnTo>
                  <a:lnTo>
                    <a:pt x="3662175" y="2744308"/>
                  </a:lnTo>
                  <a:lnTo>
                    <a:pt x="3750540" y="2821791"/>
                  </a:lnTo>
                  <a:lnTo>
                    <a:pt x="3698702" y="2922617"/>
                  </a:lnTo>
                  <a:lnTo>
                    <a:pt x="3584889" y="2895978"/>
                  </a:lnTo>
                  <a:lnTo>
                    <a:pt x="3531498" y="2982119"/>
                  </a:lnTo>
                  <a:lnTo>
                    <a:pt x="3607705" y="3071719"/>
                  </a:lnTo>
                  <a:lnTo>
                    <a:pt x="3541739" y="3163922"/>
                  </a:lnTo>
                  <a:lnTo>
                    <a:pt x="3429706" y="3119689"/>
                  </a:lnTo>
                  <a:lnTo>
                    <a:pt x="3383625" y="3180349"/>
                  </a:lnTo>
                  <a:lnTo>
                    <a:pt x="3367137" y="3197620"/>
                  </a:lnTo>
                  <a:lnTo>
                    <a:pt x="3430003" y="3298187"/>
                  </a:lnTo>
                  <a:lnTo>
                    <a:pt x="3351315" y="3379803"/>
                  </a:lnTo>
                  <a:lnTo>
                    <a:pt x="3249272" y="3321085"/>
                  </a:lnTo>
                  <a:lnTo>
                    <a:pt x="3248150" y="3322261"/>
                  </a:lnTo>
                  <a:lnTo>
                    <a:pt x="3173221" y="3386699"/>
                  </a:lnTo>
                  <a:lnTo>
                    <a:pt x="3221221" y="3496369"/>
                  </a:lnTo>
                  <a:lnTo>
                    <a:pt x="3131488" y="3565658"/>
                  </a:lnTo>
                  <a:lnTo>
                    <a:pt x="3037497" y="3491456"/>
                  </a:lnTo>
                  <a:lnTo>
                    <a:pt x="2977645" y="3534024"/>
                  </a:lnTo>
                  <a:lnTo>
                    <a:pt x="2954614" y="3547743"/>
                  </a:lnTo>
                  <a:lnTo>
                    <a:pt x="2985808" y="3662039"/>
                  </a:lnTo>
                  <a:lnTo>
                    <a:pt x="2886943" y="3717525"/>
                  </a:lnTo>
                  <a:lnTo>
                    <a:pt x="2805378" y="3631085"/>
                  </a:lnTo>
                  <a:lnTo>
                    <a:pt x="2750230" y="3658912"/>
                  </a:lnTo>
                  <a:lnTo>
                    <a:pt x="2714455" y="3673163"/>
                  </a:lnTo>
                  <a:lnTo>
                    <a:pt x="2728782" y="3791668"/>
                  </a:lnTo>
                  <a:lnTo>
                    <a:pt x="2622892" y="3832167"/>
                  </a:lnTo>
                  <a:lnTo>
                    <a:pt x="2555041" y="3735145"/>
                  </a:lnTo>
                  <a:lnTo>
                    <a:pt x="2458730" y="3762012"/>
                  </a:lnTo>
                  <a:lnTo>
                    <a:pt x="2455621" y="3882491"/>
                  </a:lnTo>
                  <a:lnTo>
                    <a:pt x="2344963" y="3907141"/>
                  </a:lnTo>
                  <a:lnTo>
                    <a:pt x="2290880" y="3799113"/>
                  </a:lnTo>
                  <a:lnTo>
                    <a:pt x="2192498" y="3815372"/>
                  </a:lnTo>
                  <a:lnTo>
                    <a:pt x="2172148" y="3932575"/>
                  </a:lnTo>
                  <a:lnTo>
                    <a:pt x="2059079" y="3940850"/>
                  </a:lnTo>
                  <a:lnTo>
                    <a:pt x="2021400" y="3826396"/>
                  </a:lnTo>
                  <a:lnTo>
                    <a:pt x="1971742" y="3829108"/>
                  </a:lnTo>
                  <a:lnTo>
                    <a:pt x="1922016" y="3826597"/>
                  </a:lnTo>
                  <a:lnTo>
                    <a:pt x="1884402" y="3940850"/>
                  </a:lnTo>
                  <a:lnTo>
                    <a:pt x="1771334" y="3932575"/>
                  </a:lnTo>
                  <a:lnTo>
                    <a:pt x="1750890" y="3814830"/>
                  </a:lnTo>
                  <a:lnTo>
                    <a:pt x="1652269" y="3799778"/>
                  </a:lnTo>
                  <a:lnTo>
                    <a:pt x="1598519" y="3907141"/>
                  </a:lnTo>
                  <a:lnTo>
                    <a:pt x="1487860" y="3882491"/>
                  </a:lnTo>
                  <a:lnTo>
                    <a:pt x="1484784" y="3763253"/>
                  </a:lnTo>
                  <a:lnTo>
                    <a:pt x="1440358" y="3752123"/>
                  </a:lnTo>
                  <a:lnTo>
                    <a:pt x="1388885" y="3734510"/>
                  </a:lnTo>
                  <a:lnTo>
                    <a:pt x="1320590" y="3832167"/>
                  </a:lnTo>
                  <a:lnTo>
                    <a:pt x="1214699" y="3791667"/>
                  </a:lnTo>
                  <a:lnTo>
                    <a:pt x="1229008" y="3673322"/>
                  </a:lnTo>
                  <a:lnTo>
                    <a:pt x="1162549" y="3644405"/>
                  </a:lnTo>
                  <a:lnTo>
                    <a:pt x="1137837" y="3631369"/>
                  </a:lnTo>
                  <a:lnTo>
                    <a:pt x="1056538" y="3717524"/>
                  </a:lnTo>
                  <a:lnTo>
                    <a:pt x="957673" y="3662038"/>
                  </a:lnTo>
                  <a:lnTo>
                    <a:pt x="988970" y="3547373"/>
                  </a:lnTo>
                  <a:lnTo>
                    <a:pt x="938718" y="3516226"/>
                  </a:lnTo>
                  <a:lnTo>
                    <a:pt x="906047" y="3491407"/>
                  </a:lnTo>
                  <a:lnTo>
                    <a:pt x="811993" y="3565658"/>
                  </a:lnTo>
                  <a:lnTo>
                    <a:pt x="722260" y="3496368"/>
                  </a:lnTo>
                  <a:lnTo>
                    <a:pt x="769749" y="3387869"/>
                  </a:lnTo>
                  <a:lnTo>
                    <a:pt x="759890" y="3380379"/>
                  </a:lnTo>
                  <a:lnTo>
                    <a:pt x="696436" y="3319803"/>
                  </a:lnTo>
                  <a:lnTo>
                    <a:pt x="592166" y="3379803"/>
                  </a:lnTo>
                  <a:lnTo>
                    <a:pt x="513478" y="3298187"/>
                  </a:lnTo>
                  <a:lnTo>
                    <a:pt x="576983" y="3196598"/>
                  </a:lnTo>
                  <a:lnTo>
                    <a:pt x="512233" y="3120298"/>
                  </a:lnTo>
                  <a:lnTo>
                    <a:pt x="401743" y="3163921"/>
                  </a:lnTo>
                  <a:lnTo>
                    <a:pt x="335777" y="3071718"/>
                  </a:lnTo>
                  <a:lnTo>
                    <a:pt x="411789" y="2982348"/>
                  </a:lnTo>
                  <a:lnTo>
                    <a:pt x="406214" y="2974399"/>
                  </a:lnTo>
                  <a:lnTo>
                    <a:pt x="359390" y="2895791"/>
                  </a:lnTo>
                  <a:lnTo>
                    <a:pt x="244780" y="2922616"/>
                  </a:lnTo>
                  <a:lnTo>
                    <a:pt x="192942" y="2821790"/>
                  </a:lnTo>
                  <a:lnTo>
                    <a:pt x="280501" y="2745015"/>
                  </a:lnTo>
                  <a:lnTo>
                    <a:pt x="241200" y="2651236"/>
                  </a:lnTo>
                  <a:lnTo>
                    <a:pt x="124626" y="2661027"/>
                  </a:lnTo>
                  <a:lnTo>
                    <a:pt x="88020" y="2553728"/>
                  </a:lnTo>
                  <a:lnTo>
                    <a:pt x="186163" y="2490302"/>
                  </a:lnTo>
                  <a:lnTo>
                    <a:pt x="179464" y="2469871"/>
                  </a:lnTo>
                  <a:lnTo>
                    <a:pt x="160538" y="2392014"/>
                  </a:lnTo>
                  <a:lnTo>
                    <a:pt x="43837" y="2384731"/>
                  </a:lnTo>
                  <a:lnTo>
                    <a:pt x="23245" y="2273246"/>
                  </a:lnTo>
                  <a:lnTo>
                    <a:pt x="128714" y="2225178"/>
                  </a:lnTo>
                  <a:lnTo>
                    <a:pt x="128599" y="2224510"/>
                  </a:lnTo>
                  <a:lnTo>
                    <a:pt x="118228" y="2123749"/>
                  </a:lnTo>
                  <a:lnTo>
                    <a:pt x="4141" y="2099617"/>
                  </a:lnTo>
                  <a:lnTo>
                    <a:pt x="0" y="1986321"/>
                  </a:lnTo>
                  <a:lnTo>
                    <a:pt x="111817" y="1953986"/>
                  </a:lnTo>
                  <a:lnTo>
                    <a:pt x="116619" y="1852574"/>
                  </a:lnTo>
                  <a:lnTo>
                    <a:pt x="6380" y="1811761"/>
                  </a:lnTo>
                  <a:lnTo>
                    <a:pt x="18779" y="1699070"/>
                  </a:lnTo>
                  <a:lnTo>
                    <a:pt x="134519" y="1683304"/>
                  </a:lnTo>
                  <a:lnTo>
                    <a:pt x="142404" y="1626981"/>
                  </a:lnTo>
                  <a:lnTo>
                    <a:pt x="152435" y="1583074"/>
                  </a:lnTo>
                  <a:lnTo>
                    <a:pt x="50508" y="1527299"/>
                  </a:lnTo>
                  <a:lnTo>
                    <a:pt x="79183" y="1417615"/>
                  </a:lnTo>
                  <a:lnTo>
                    <a:pt x="195212" y="1418860"/>
                  </a:lnTo>
                  <a:lnTo>
                    <a:pt x="221811" y="1334855"/>
                  </a:lnTo>
                  <a:lnTo>
                    <a:pt x="227198" y="1321480"/>
                  </a:lnTo>
                  <a:lnTo>
                    <a:pt x="135583" y="1252294"/>
                  </a:lnTo>
                  <a:lnTo>
                    <a:pt x="179923" y="1147953"/>
                  </a:lnTo>
                  <a:lnTo>
                    <a:pt x="293847" y="1165971"/>
                  </a:lnTo>
                  <a:lnTo>
                    <a:pt x="327711" y="1096478"/>
                  </a:lnTo>
                  <a:lnTo>
                    <a:pt x="340898" y="1074943"/>
                  </a:lnTo>
                  <a:lnTo>
                    <a:pt x="259793" y="992606"/>
                  </a:lnTo>
                  <a:lnTo>
                    <a:pt x="318852" y="895833"/>
                  </a:lnTo>
                  <a:lnTo>
                    <a:pt x="429416" y="930396"/>
                  </a:lnTo>
                  <a:lnTo>
                    <a:pt x="445944" y="903407"/>
                  </a:lnTo>
                  <a:lnTo>
                    <a:pt x="489340" y="847854"/>
                  </a:lnTo>
                  <a:lnTo>
                    <a:pt x="420490" y="753770"/>
                  </a:lnTo>
                  <a:lnTo>
                    <a:pt x="493010" y="666627"/>
                  </a:lnTo>
                  <a:lnTo>
                    <a:pt x="597372" y="716923"/>
                  </a:lnTo>
                  <a:lnTo>
                    <a:pt x="668396" y="643473"/>
                  </a:lnTo>
                  <a:lnTo>
                    <a:pt x="614248" y="540877"/>
                  </a:lnTo>
                  <a:lnTo>
                    <a:pt x="698684" y="465223"/>
                  </a:lnTo>
                  <a:lnTo>
                    <a:pt x="793647" y="529526"/>
                  </a:lnTo>
                  <a:lnTo>
                    <a:pt x="816571" y="509822"/>
                  </a:lnTo>
                  <a:lnTo>
                    <a:pt x="875133" y="466606"/>
                  </a:lnTo>
                  <a:lnTo>
                    <a:pt x="836940" y="358464"/>
                  </a:lnTo>
                  <a:lnTo>
                    <a:pt x="931492" y="295910"/>
                  </a:lnTo>
                  <a:lnTo>
                    <a:pt x="1015428" y="372758"/>
                  </a:lnTo>
                  <a:lnTo>
                    <a:pt x="1030539" y="363154"/>
                  </a:lnTo>
                  <a:lnTo>
                    <a:pt x="1106058" y="323986"/>
                  </a:lnTo>
                  <a:lnTo>
                    <a:pt x="1083818" y="210421"/>
                  </a:lnTo>
                  <a:lnTo>
                    <a:pt x="1186470" y="162300"/>
                  </a:lnTo>
                  <a:lnTo>
                    <a:pt x="1259179" y="251602"/>
                  </a:lnTo>
                  <a:lnTo>
                    <a:pt x="1355026" y="214184"/>
                  </a:lnTo>
                  <a:lnTo>
                    <a:pt x="1349621" y="99899"/>
                  </a:lnTo>
                  <a:lnTo>
                    <a:pt x="1458185" y="67237"/>
                  </a:lnTo>
                  <a:lnTo>
                    <a:pt x="1517180" y="166278"/>
                  </a:lnTo>
                  <a:lnTo>
                    <a:pt x="1581028" y="148977"/>
                  </a:lnTo>
                  <a:lnTo>
                    <a:pt x="1617374" y="143269"/>
                  </a:lnTo>
                  <a:lnTo>
                    <a:pt x="1628682" y="29258"/>
                  </a:lnTo>
                  <a:lnTo>
                    <a:pt x="1740845" y="12751"/>
                  </a:lnTo>
                  <a:lnTo>
                    <a:pt x="1783982" y="117366"/>
                  </a:lnTo>
                  <a:lnTo>
                    <a:pt x="1887015" y="112163"/>
                  </a:lnTo>
                  <a:close/>
                </a:path>
              </a:pathLst>
            </a:custGeom>
            <a:gradFill>
              <a:gsLst>
                <a:gs pos="100000">
                  <a:srgbClr val="E0E0E0"/>
                </a:gs>
                <a:gs pos="0">
                  <a:srgbClr val="F9F9F9"/>
                </a:gs>
              </a:gsLst>
              <a:lin ang="2700000" scaled="1"/>
            </a:gradFill>
            <a:ln>
              <a:no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4694822" y="2038201"/>
              <a:ext cx="2802357" cy="2802357"/>
            </a:xfrm>
            <a:prstGeom prst="ellipse">
              <a:avLst/>
            </a:prstGeom>
            <a:solidFill>
              <a:schemeClr val="bg1">
                <a:lumMod val="95000"/>
              </a:schemeClr>
            </a:solidFill>
            <a:ln w="25400">
              <a:gradFill flip="none" rotWithShape="1">
                <a:gsLst>
                  <a:gs pos="0">
                    <a:schemeClr val="bg1">
                      <a:lumMod val="85000"/>
                    </a:schemeClr>
                  </a:gs>
                  <a:gs pos="100000">
                    <a:schemeClr val="bg1"/>
                  </a:gs>
                </a:gsLst>
                <a:lin ang="2700000" scaled="1"/>
                <a:tileRect/>
              </a:gradFill>
            </a:ln>
            <a:effectLst>
              <a:innerShdw blurRad="152400" dist="635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3860133" y="2863970"/>
            <a:ext cx="556151" cy="554856"/>
            <a:chOff x="5096275" y="2435252"/>
            <a:chExt cx="1999451" cy="1994792"/>
          </a:xfrm>
        </p:grpSpPr>
        <p:sp>
          <p:nvSpPr>
            <p:cNvPr id="16" name="任意多边形 15"/>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4293934" y="2027468"/>
            <a:ext cx="556151" cy="554856"/>
            <a:chOff x="5096275" y="2435252"/>
            <a:chExt cx="1999451" cy="1994792"/>
          </a:xfrm>
        </p:grpSpPr>
        <p:sp>
          <p:nvSpPr>
            <p:cNvPr id="19" name="任意多边形 18"/>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1" name="组合 20"/>
          <p:cNvGrpSpPr/>
          <p:nvPr/>
        </p:nvGrpSpPr>
        <p:grpSpPr>
          <a:xfrm>
            <a:off x="4315686" y="2580535"/>
            <a:ext cx="512644" cy="511451"/>
            <a:chOff x="5096275" y="2435252"/>
            <a:chExt cx="1999451" cy="1994792"/>
          </a:xfrm>
        </p:grpSpPr>
        <p:sp>
          <p:nvSpPr>
            <p:cNvPr id="22" name="任意多边形 21"/>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4" name="组合 23"/>
          <p:cNvGrpSpPr/>
          <p:nvPr/>
        </p:nvGrpSpPr>
        <p:grpSpPr>
          <a:xfrm>
            <a:off x="4727723" y="2863970"/>
            <a:ext cx="556151" cy="554856"/>
            <a:chOff x="5096275" y="2435252"/>
            <a:chExt cx="1999451" cy="1994792"/>
          </a:xfrm>
        </p:grpSpPr>
        <p:sp>
          <p:nvSpPr>
            <p:cNvPr id="25" name="任意多边形 24"/>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椭圆 25"/>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7" name="组合 26"/>
          <p:cNvGrpSpPr/>
          <p:nvPr/>
        </p:nvGrpSpPr>
        <p:grpSpPr>
          <a:xfrm>
            <a:off x="5564256" y="3249203"/>
            <a:ext cx="556151" cy="554856"/>
            <a:chOff x="5096275" y="2435252"/>
            <a:chExt cx="1999451" cy="1994792"/>
          </a:xfrm>
        </p:grpSpPr>
        <p:sp>
          <p:nvSpPr>
            <p:cNvPr id="28" name="任意多边形 27"/>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9" name="椭圆 28"/>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0" name="组合 29"/>
          <p:cNvGrpSpPr/>
          <p:nvPr/>
        </p:nvGrpSpPr>
        <p:grpSpPr>
          <a:xfrm>
            <a:off x="4293927" y="3982628"/>
            <a:ext cx="556151" cy="554856"/>
            <a:chOff x="5096275" y="2435252"/>
            <a:chExt cx="1999451" cy="1994792"/>
          </a:xfrm>
        </p:grpSpPr>
        <p:sp>
          <p:nvSpPr>
            <p:cNvPr id="31" name="任意多边形 30"/>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2" name="椭圆 31"/>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3" name="组合 32"/>
          <p:cNvGrpSpPr/>
          <p:nvPr/>
        </p:nvGrpSpPr>
        <p:grpSpPr>
          <a:xfrm>
            <a:off x="3023598" y="1782353"/>
            <a:ext cx="556151" cy="554856"/>
            <a:chOff x="5096275" y="2435252"/>
            <a:chExt cx="1999451" cy="1994792"/>
          </a:xfrm>
        </p:grpSpPr>
        <p:sp>
          <p:nvSpPr>
            <p:cNvPr id="34" name="任意多边形 33"/>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5" name="椭圆 34"/>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6" name="组合 35"/>
          <p:cNvGrpSpPr/>
          <p:nvPr/>
        </p:nvGrpSpPr>
        <p:grpSpPr>
          <a:xfrm>
            <a:off x="4293927" y="1048928"/>
            <a:ext cx="556151" cy="554856"/>
            <a:chOff x="5096275" y="2435252"/>
            <a:chExt cx="1999451" cy="1994792"/>
          </a:xfrm>
        </p:grpSpPr>
        <p:sp>
          <p:nvSpPr>
            <p:cNvPr id="37" name="任意多边形 36"/>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38" name="椭圆 37"/>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39" name="组合 38"/>
          <p:cNvGrpSpPr/>
          <p:nvPr/>
        </p:nvGrpSpPr>
        <p:grpSpPr>
          <a:xfrm>
            <a:off x="3023598" y="3249203"/>
            <a:ext cx="556151" cy="554856"/>
            <a:chOff x="5096275" y="2435252"/>
            <a:chExt cx="1999451" cy="1994792"/>
          </a:xfrm>
        </p:grpSpPr>
        <p:sp>
          <p:nvSpPr>
            <p:cNvPr id="40" name="任意多边形 39"/>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1" name="椭圆 40"/>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42" name="组合 41"/>
          <p:cNvGrpSpPr/>
          <p:nvPr/>
        </p:nvGrpSpPr>
        <p:grpSpPr>
          <a:xfrm>
            <a:off x="5564256" y="1782353"/>
            <a:ext cx="556151" cy="554856"/>
            <a:chOff x="5096275" y="2435252"/>
            <a:chExt cx="1999451" cy="1994792"/>
          </a:xfrm>
        </p:grpSpPr>
        <p:sp>
          <p:nvSpPr>
            <p:cNvPr id="43" name="任意多边形 42"/>
            <p:cNvSpPr/>
            <p:nvPr/>
          </p:nvSpPr>
          <p:spPr>
            <a:xfrm>
              <a:off x="5096275" y="2435252"/>
              <a:ext cx="1999451" cy="1994792"/>
            </a:xfrm>
            <a:custGeom>
              <a:avLst/>
              <a:gdLst>
                <a:gd name="connsiteX0" fmla="*/ 941301 w 1999451"/>
                <a:gd name="connsiteY0" fmla="*/ 0 h 1994792"/>
                <a:gd name="connsiteX1" fmla="*/ 1058149 w 1999451"/>
                <a:gd name="connsiteY1" fmla="*/ 0 h 1994792"/>
                <a:gd name="connsiteX2" fmla="*/ 1077100 w 1999451"/>
                <a:gd name="connsiteY2" fmla="*/ 99641 h 1994792"/>
                <a:gd name="connsiteX3" fmla="*/ 1091542 w 1999451"/>
                <a:gd name="connsiteY3" fmla="*/ 100371 h 1994792"/>
                <a:gd name="connsiteX4" fmla="*/ 1166114 w 1999451"/>
                <a:gd name="connsiteY4" fmla="*/ 115099 h 1994792"/>
                <a:gd name="connsiteX5" fmla="*/ 1212743 w 1999451"/>
                <a:gd name="connsiteY5" fmla="*/ 21249 h 1994792"/>
                <a:gd name="connsiteX6" fmla="*/ 1325258 w 1999451"/>
                <a:gd name="connsiteY6" fmla="*/ 52774 h 1994792"/>
                <a:gd name="connsiteX7" fmla="*/ 1316352 w 1999451"/>
                <a:gd name="connsiteY7" fmla="*/ 157011 h 1994792"/>
                <a:gd name="connsiteX8" fmla="*/ 1400099 w 1999451"/>
                <a:gd name="connsiteY8" fmla="*/ 190589 h 1994792"/>
                <a:gd name="connsiteX9" fmla="*/ 1468386 w 1999451"/>
                <a:gd name="connsiteY9" fmla="*/ 114943 h 1994792"/>
                <a:gd name="connsiteX10" fmla="*/ 1568223 w 1999451"/>
                <a:gd name="connsiteY10" fmla="*/ 175656 h 1994792"/>
                <a:gd name="connsiteX11" fmla="*/ 1532091 w 1999451"/>
                <a:gd name="connsiteY11" fmla="*/ 272114 h 1994792"/>
                <a:gd name="connsiteX12" fmla="*/ 1602707 w 1999451"/>
                <a:gd name="connsiteY12" fmla="*/ 328805 h 1994792"/>
                <a:gd name="connsiteX13" fmla="*/ 1689271 w 1999451"/>
                <a:gd name="connsiteY13" fmla="*/ 274135 h 1994792"/>
                <a:gd name="connsiteX14" fmla="*/ 1769026 w 1999451"/>
                <a:gd name="connsiteY14" fmla="*/ 359531 h 1994792"/>
                <a:gd name="connsiteX15" fmla="*/ 1706872 w 1999451"/>
                <a:gd name="connsiteY15" fmla="*/ 444491 h 1994792"/>
                <a:gd name="connsiteX16" fmla="*/ 1728128 w 1999451"/>
                <a:gd name="connsiteY16" fmla="*/ 468413 h 1994792"/>
                <a:gd name="connsiteX17" fmla="*/ 1757986 w 1999451"/>
                <a:gd name="connsiteY17" fmla="*/ 517179 h 1994792"/>
                <a:gd name="connsiteX18" fmla="*/ 1859015 w 1999451"/>
                <a:gd name="connsiteY18" fmla="*/ 487017 h 1994792"/>
                <a:gd name="connsiteX19" fmla="*/ 1912772 w 1999451"/>
                <a:gd name="connsiteY19" fmla="*/ 590765 h 1994792"/>
                <a:gd name="connsiteX20" fmla="*/ 1829333 w 1999451"/>
                <a:gd name="connsiteY20" fmla="*/ 656330 h 1994792"/>
                <a:gd name="connsiteX21" fmla="*/ 1852953 w 1999451"/>
                <a:gd name="connsiteY21" fmla="*/ 712915 h 1994792"/>
                <a:gd name="connsiteX22" fmla="*/ 1859446 w 1999451"/>
                <a:gd name="connsiteY22" fmla="*/ 739590 h 1994792"/>
                <a:gd name="connsiteX23" fmla="*/ 1965029 w 1999451"/>
                <a:gd name="connsiteY23" fmla="*/ 737801 h 1994792"/>
                <a:gd name="connsiteX24" fmla="*/ 1988802 w 1999451"/>
                <a:gd name="connsiteY24" fmla="*/ 852205 h 1994792"/>
                <a:gd name="connsiteX25" fmla="*/ 1889722 w 1999451"/>
                <a:gd name="connsiteY25" fmla="*/ 893261 h 1994792"/>
                <a:gd name="connsiteX26" fmla="*/ 1896720 w 1999451"/>
                <a:gd name="connsiteY26" fmla="*/ 980973 h 1994792"/>
                <a:gd name="connsiteX27" fmla="*/ 1999451 w 1999451"/>
                <a:gd name="connsiteY27" fmla="*/ 1007889 h 1994792"/>
                <a:gd name="connsiteX28" fmla="*/ 1991477 w 1999451"/>
                <a:gd name="connsiteY28" fmla="*/ 1124464 h 1994792"/>
                <a:gd name="connsiteX29" fmla="*/ 1885216 w 1999451"/>
                <a:gd name="connsiteY29" fmla="*/ 1137240 h 1994792"/>
                <a:gd name="connsiteX30" fmla="*/ 1879495 w 1999451"/>
                <a:gd name="connsiteY30" fmla="*/ 1174729 h 1994792"/>
                <a:gd name="connsiteX31" fmla="*/ 1865434 w 1999451"/>
                <a:gd name="connsiteY31" fmla="*/ 1222071 h 1994792"/>
                <a:gd name="connsiteX32" fmla="*/ 1959729 w 1999451"/>
                <a:gd name="connsiteY32" fmla="*/ 1277247 h 1994792"/>
                <a:gd name="connsiteX33" fmla="*/ 1920599 w 1999451"/>
                <a:gd name="connsiteY33" fmla="*/ 1387348 h 1994792"/>
                <a:gd name="connsiteX34" fmla="*/ 1811865 w 1999451"/>
                <a:gd name="connsiteY34" fmla="*/ 1370522 h 1994792"/>
                <a:gd name="connsiteX35" fmla="*/ 1773443 w 1999451"/>
                <a:gd name="connsiteY35" fmla="*/ 1447897 h 1994792"/>
                <a:gd name="connsiteX36" fmla="*/ 1848807 w 1999451"/>
                <a:gd name="connsiteY36" fmla="*/ 1525900 h 1994792"/>
                <a:gd name="connsiteX37" fmla="*/ 1781423 w 1999451"/>
                <a:gd name="connsiteY37" fmla="*/ 1621362 h 1994792"/>
                <a:gd name="connsiteX38" fmla="*/ 1681572 w 1999451"/>
                <a:gd name="connsiteY38" fmla="*/ 1575965 h 1994792"/>
                <a:gd name="connsiteX39" fmla="*/ 1627054 w 1999451"/>
                <a:gd name="connsiteY39" fmla="*/ 1636312 h 1994792"/>
                <a:gd name="connsiteX40" fmla="*/ 1623129 w 1999451"/>
                <a:gd name="connsiteY40" fmla="*/ 1639482 h 1994792"/>
                <a:gd name="connsiteX41" fmla="*/ 1674913 w 1999451"/>
                <a:gd name="connsiteY41" fmla="*/ 1735407 h 1994792"/>
                <a:gd name="connsiteX42" fmla="*/ 1584273 w 1999451"/>
                <a:gd name="connsiteY42" fmla="*/ 1809148 h 1994792"/>
                <a:gd name="connsiteX43" fmla="*/ 1500451 w 1999451"/>
                <a:gd name="connsiteY43" fmla="*/ 1738561 h 1994792"/>
                <a:gd name="connsiteX44" fmla="*/ 1495073 w 1999451"/>
                <a:gd name="connsiteY44" fmla="*/ 1742905 h 1994792"/>
                <a:gd name="connsiteX45" fmla="*/ 1426450 w 1999451"/>
                <a:gd name="connsiteY45" fmla="*/ 1781627 h 1994792"/>
                <a:gd name="connsiteX46" fmla="*/ 1450943 w 1999451"/>
                <a:gd name="connsiteY46" fmla="*/ 1890227 h 1994792"/>
                <a:gd name="connsiteX47" fmla="*/ 1343769 w 1999451"/>
                <a:gd name="connsiteY47" fmla="*/ 1936779 h 1994792"/>
                <a:gd name="connsiteX48" fmla="*/ 1281530 w 1999451"/>
                <a:gd name="connsiteY48" fmla="*/ 1845358 h 1994792"/>
                <a:gd name="connsiteX49" fmla="*/ 1262809 w 1999451"/>
                <a:gd name="connsiteY49" fmla="*/ 1852610 h 1994792"/>
                <a:gd name="connsiteX50" fmla="*/ 1199258 w 1999451"/>
                <a:gd name="connsiteY50" fmla="*/ 1867022 h 1994792"/>
                <a:gd name="connsiteX51" fmla="*/ 1193508 w 1999451"/>
                <a:gd name="connsiteY51" fmla="*/ 1978881 h 1994792"/>
                <a:gd name="connsiteX52" fmla="*/ 1077749 w 1999451"/>
                <a:gd name="connsiteY52" fmla="*/ 1994792 h 1994792"/>
                <a:gd name="connsiteX53" fmla="*/ 1042026 w 1999451"/>
                <a:gd name="connsiteY53" fmla="*/ 1888612 h 1994792"/>
                <a:gd name="connsiteX54" fmla="*/ 999725 w 1999451"/>
                <a:gd name="connsiteY54" fmla="*/ 1891762 h 1994792"/>
                <a:gd name="connsiteX55" fmla="*/ 957089 w 1999451"/>
                <a:gd name="connsiteY55" fmla="*/ 1889609 h 1994792"/>
                <a:gd name="connsiteX56" fmla="*/ 921702 w 1999451"/>
                <a:gd name="connsiteY56" fmla="*/ 1994792 h 1994792"/>
                <a:gd name="connsiteX57" fmla="*/ 805942 w 1999451"/>
                <a:gd name="connsiteY57" fmla="*/ 1978881 h 1994792"/>
                <a:gd name="connsiteX58" fmla="*/ 800282 w 1999451"/>
                <a:gd name="connsiteY58" fmla="*/ 1868771 h 1994792"/>
                <a:gd name="connsiteX59" fmla="*/ 732684 w 1999451"/>
                <a:gd name="connsiteY59" fmla="*/ 1851389 h 1994792"/>
                <a:gd name="connsiteX60" fmla="*/ 717862 w 1999451"/>
                <a:gd name="connsiteY60" fmla="*/ 1845445 h 1994792"/>
                <a:gd name="connsiteX61" fmla="*/ 655683 w 1999451"/>
                <a:gd name="connsiteY61" fmla="*/ 1936779 h 1994792"/>
                <a:gd name="connsiteX62" fmla="*/ 548508 w 1999451"/>
                <a:gd name="connsiteY62" fmla="*/ 1890227 h 1994792"/>
                <a:gd name="connsiteX63" fmla="*/ 572952 w 1999451"/>
                <a:gd name="connsiteY63" fmla="*/ 1781847 h 1994792"/>
                <a:gd name="connsiteX64" fmla="*/ 499708 w 1999451"/>
                <a:gd name="connsiteY64" fmla="*/ 1737965 h 1994792"/>
                <a:gd name="connsiteX65" fmla="*/ 415179 w 1999451"/>
                <a:gd name="connsiteY65" fmla="*/ 1809148 h 1994792"/>
                <a:gd name="connsiteX66" fmla="*/ 324539 w 1999451"/>
                <a:gd name="connsiteY66" fmla="*/ 1735407 h 1994792"/>
                <a:gd name="connsiteX67" fmla="*/ 376713 w 1999451"/>
                <a:gd name="connsiteY67" fmla="*/ 1638760 h 1994792"/>
                <a:gd name="connsiteX68" fmla="*/ 324235 w 1999451"/>
                <a:gd name="connsiteY68" fmla="*/ 1585494 h 1994792"/>
                <a:gd name="connsiteX69" fmla="*/ 317410 w 1999451"/>
                <a:gd name="connsiteY69" fmla="*/ 1576178 h 1994792"/>
                <a:gd name="connsiteX70" fmla="*/ 218029 w 1999451"/>
                <a:gd name="connsiteY70" fmla="*/ 1621362 h 1994792"/>
                <a:gd name="connsiteX71" fmla="*/ 150645 w 1999451"/>
                <a:gd name="connsiteY71" fmla="*/ 1525900 h 1994792"/>
                <a:gd name="connsiteX72" fmla="*/ 225969 w 1999451"/>
                <a:gd name="connsiteY72" fmla="*/ 1447938 h 1994792"/>
                <a:gd name="connsiteX73" fmla="*/ 188010 w 1999451"/>
                <a:gd name="connsiteY73" fmla="*/ 1370456 h 1994792"/>
                <a:gd name="connsiteX74" fmla="*/ 78852 w 1999451"/>
                <a:gd name="connsiteY74" fmla="*/ 1387348 h 1994792"/>
                <a:gd name="connsiteX75" fmla="*/ 39722 w 1999451"/>
                <a:gd name="connsiteY75" fmla="*/ 1277247 h 1994792"/>
                <a:gd name="connsiteX76" fmla="*/ 134561 w 1999451"/>
                <a:gd name="connsiteY76" fmla="*/ 1221753 h 1994792"/>
                <a:gd name="connsiteX77" fmla="*/ 116998 w 1999451"/>
                <a:gd name="connsiteY77" fmla="*/ 1159612 h 1994792"/>
                <a:gd name="connsiteX78" fmla="*/ 113873 w 1999451"/>
                <a:gd name="connsiteY78" fmla="*/ 1137196 h 1994792"/>
                <a:gd name="connsiteX79" fmla="*/ 7974 w 1999451"/>
                <a:gd name="connsiteY79" fmla="*/ 1124464 h 1994792"/>
                <a:gd name="connsiteX80" fmla="*/ 0 w 1999451"/>
                <a:gd name="connsiteY80" fmla="*/ 1007889 h 1994792"/>
                <a:gd name="connsiteX81" fmla="*/ 102311 w 1999451"/>
                <a:gd name="connsiteY81" fmla="*/ 981083 h 1994792"/>
                <a:gd name="connsiteX82" fmla="*/ 105790 w 1999451"/>
                <a:gd name="connsiteY82" fmla="*/ 907597 h 1994792"/>
                <a:gd name="connsiteX83" fmla="*/ 108534 w 1999451"/>
                <a:gd name="connsiteY83" fmla="*/ 892766 h 1994792"/>
                <a:gd name="connsiteX84" fmla="*/ 10648 w 1999451"/>
                <a:gd name="connsiteY84" fmla="*/ 852205 h 1994792"/>
                <a:gd name="connsiteX85" fmla="*/ 34421 w 1999451"/>
                <a:gd name="connsiteY85" fmla="*/ 737801 h 1994792"/>
                <a:gd name="connsiteX86" fmla="*/ 139326 w 1999451"/>
                <a:gd name="connsiteY86" fmla="*/ 739579 h 1994792"/>
                <a:gd name="connsiteX87" fmla="*/ 170385 w 1999451"/>
                <a:gd name="connsiteY87" fmla="*/ 656539 h 1994792"/>
                <a:gd name="connsiteX88" fmla="*/ 86679 w 1999451"/>
                <a:gd name="connsiteY88" fmla="*/ 590765 h 1994792"/>
                <a:gd name="connsiteX89" fmla="*/ 140437 w 1999451"/>
                <a:gd name="connsiteY89" fmla="*/ 487017 h 1994792"/>
                <a:gd name="connsiteX90" fmla="*/ 239495 w 1999451"/>
                <a:gd name="connsiteY90" fmla="*/ 516590 h 1994792"/>
                <a:gd name="connsiteX91" fmla="*/ 244191 w 1999451"/>
                <a:gd name="connsiteY91" fmla="*/ 508163 h 1994792"/>
                <a:gd name="connsiteX92" fmla="*/ 291472 w 1999451"/>
                <a:gd name="connsiteY92" fmla="*/ 442977 h 1994792"/>
                <a:gd name="connsiteX93" fmla="*/ 230426 w 1999451"/>
                <a:gd name="connsiteY93" fmla="*/ 359531 h 1994792"/>
                <a:gd name="connsiteX94" fmla="*/ 310181 w 1999451"/>
                <a:gd name="connsiteY94" fmla="*/ 274135 h 1994792"/>
                <a:gd name="connsiteX95" fmla="*/ 397526 w 1999451"/>
                <a:gd name="connsiteY95" fmla="*/ 329299 h 1994792"/>
                <a:gd name="connsiteX96" fmla="*/ 444095 w 1999451"/>
                <a:gd name="connsiteY96" fmla="*/ 288220 h 1994792"/>
                <a:gd name="connsiteX97" fmla="*/ 467432 w 1999451"/>
                <a:gd name="connsiteY97" fmla="*/ 272304 h 1994792"/>
                <a:gd name="connsiteX98" fmla="*/ 431228 w 1999451"/>
                <a:gd name="connsiteY98" fmla="*/ 175656 h 1994792"/>
                <a:gd name="connsiteX99" fmla="*/ 531065 w 1999451"/>
                <a:gd name="connsiteY99" fmla="*/ 114943 h 1994792"/>
                <a:gd name="connsiteX100" fmla="*/ 600331 w 1999451"/>
                <a:gd name="connsiteY100" fmla="*/ 191674 h 1994792"/>
                <a:gd name="connsiteX101" fmla="*/ 659559 w 1999451"/>
                <a:gd name="connsiteY101" fmla="*/ 162400 h 1994792"/>
                <a:gd name="connsiteX102" fmla="*/ 682905 w 1999451"/>
                <a:gd name="connsiteY102" fmla="*/ 154730 h 1994792"/>
                <a:gd name="connsiteX103" fmla="*/ 674194 w 1999451"/>
                <a:gd name="connsiteY103" fmla="*/ 52774 h 1994792"/>
                <a:gd name="connsiteX104" fmla="*/ 786708 w 1999451"/>
                <a:gd name="connsiteY104" fmla="*/ 21249 h 1994792"/>
                <a:gd name="connsiteX105" fmla="*/ 832580 w 1999451"/>
                <a:gd name="connsiteY105" fmla="*/ 113573 h 1994792"/>
                <a:gd name="connsiteX106" fmla="*/ 907909 w 1999451"/>
                <a:gd name="connsiteY106" fmla="*/ 100371 h 1994792"/>
                <a:gd name="connsiteX107" fmla="*/ 922350 w 1999451"/>
                <a:gd name="connsiteY107" fmla="*/ 99641 h 1994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Lst>
              <a:rect l="l" t="t" r="r" b="b"/>
              <a:pathLst>
                <a:path w="1999451" h="1994792">
                  <a:moveTo>
                    <a:pt x="941301" y="0"/>
                  </a:moveTo>
                  <a:lnTo>
                    <a:pt x="1058149" y="0"/>
                  </a:lnTo>
                  <a:lnTo>
                    <a:pt x="1077100" y="99641"/>
                  </a:lnTo>
                  <a:lnTo>
                    <a:pt x="1091542" y="100371"/>
                  </a:lnTo>
                  <a:lnTo>
                    <a:pt x="1166114" y="115099"/>
                  </a:lnTo>
                  <a:lnTo>
                    <a:pt x="1212743" y="21249"/>
                  </a:lnTo>
                  <a:lnTo>
                    <a:pt x="1325258" y="52774"/>
                  </a:lnTo>
                  <a:lnTo>
                    <a:pt x="1316352" y="157011"/>
                  </a:lnTo>
                  <a:lnTo>
                    <a:pt x="1400099" y="190589"/>
                  </a:lnTo>
                  <a:lnTo>
                    <a:pt x="1468386" y="114943"/>
                  </a:lnTo>
                  <a:lnTo>
                    <a:pt x="1568223" y="175656"/>
                  </a:lnTo>
                  <a:lnTo>
                    <a:pt x="1532091" y="272114"/>
                  </a:lnTo>
                  <a:lnTo>
                    <a:pt x="1602707" y="328805"/>
                  </a:lnTo>
                  <a:lnTo>
                    <a:pt x="1689271" y="274135"/>
                  </a:lnTo>
                  <a:lnTo>
                    <a:pt x="1769026" y="359531"/>
                  </a:lnTo>
                  <a:lnTo>
                    <a:pt x="1706872" y="444491"/>
                  </a:lnTo>
                  <a:lnTo>
                    <a:pt x="1728128" y="468413"/>
                  </a:lnTo>
                  <a:lnTo>
                    <a:pt x="1757986" y="517179"/>
                  </a:lnTo>
                  <a:lnTo>
                    <a:pt x="1859015" y="487017"/>
                  </a:lnTo>
                  <a:lnTo>
                    <a:pt x="1912772" y="590765"/>
                  </a:lnTo>
                  <a:lnTo>
                    <a:pt x="1829333" y="656330"/>
                  </a:lnTo>
                  <a:lnTo>
                    <a:pt x="1852953" y="712915"/>
                  </a:lnTo>
                  <a:lnTo>
                    <a:pt x="1859446" y="739590"/>
                  </a:lnTo>
                  <a:lnTo>
                    <a:pt x="1965029" y="737801"/>
                  </a:lnTo>
                  <a:lnTo>
                    <a:pt x="1988802" y="852205"/>
                  </a:lnTo>
                  <a:lnTo>
                    <a:pt x="1889722" y="893261"/>
                  </a:lnTo>
                  <a:lnTo>
                    <a:pt x="1896720" y="980973"/>
                  </a:lnTo>
                  <a:lnTo>
                    <a:pt x="1999451" y="1007889"/>
                  </a:lnTo>
                  <a:lnTo>
                    <a:pt x="1991477" y="1124464"/>
                  </a:lnTo>
                  <a:lnTo>
                    <a:pt x="1885216" y="1137240"/>
                  </a:lnTo>
                  <a:lnTo>
                    <a:pt x="1879495" y="1174729"/>
                  </a:lnTo>
                  <a:lnTo>
                    <a:pt x="1865434" y="1222071"/>
                  </a:lnTo>
                  <a:lnTo>
                    <a:pt x="1959729" y="1277247"/>
                  </a:lnTo>
                  <a:lnTo>
                    <a:pt x="1920599" y="1387348"/>
                  </a:lnTo>
                  <a:lnTo>
                    <a:pt x="1811865" y="1370522"/>
                  </a:lnTo>
                  <a:lnTo>
                    <a:pt x="1773443" y="1447897"/>
                  </a:lnTo>
                  <a:lnTo>
                    <a:pt x="1848807" y="1525900"/>
                  </a:lnTo>
                  <a:lnTo>
                    <a:pt x="1781423" y="1621362"/>
                  </a:lnTo>
                  <a:lnTo>
                    <a:pt x="1681572" y="1575965"/>
                  </a:lnTo>
                  <a:lnTo>
                    <a:pt x="1627054" y="1636312"/>
                  </a:lnTo>
                  <a:lnTo>
                    <a:pt x="1623129" y="1639482"/>
                  </a:lnTo>
                  <a:lnTo>
                    <a:pt x="1674913" y="1735407"/>
                  </a:lnTo>
                  <a:lnTo>
                    <a:pt x="1584273" y="1809148"/>
                  </a:lnTo>
                  <a:lnTo>
                    <a:pt x="1500451" y="1738561"/>
                  </a:lnTo>
                  <a:lnTo>
                    <a:pt x="1495073" y="1742905"/>
                  </a:lnTo>
                  <a:lnTo>
                    <a:pt x="1426450" y="1781627"/>
                  </a:lnTo>
                  <a:lnTo>
                    <a:pt x="1450943" y="1890227"/>
                  </a:lnTo>
                  <a:lnTo>
                    <a:pt x="1343769" y="1936779"/>
                  </a:lnTo>
                  <a:lnTo>
                    <a:pt x="1281530" y="1845358"/>
                  </a:lnTo>
                  <a:lnTo>
                    <a:pt x="1262809" y="1852610"/>
                  </a:lnTo>
                  <a:lnTo>
                    <a:pt x="1199258" y="1867022"/>
                  </a:lnTo>
                  <a:lnTo>
                    <a:pt x="1193508" y="1978881"/>
                  </a:lnTo>
                  <a:lnTo>
                    <a:pt x="1077749" y="1994792"/>
                  </a:lnTo>
                  <a:lnTo>
                    <a:pt x="1042026" y="1888612"/>
                  </a:lnTo>
                  <a:lnTo>
                    <a:pt x="999725" y="1891762"/>
                  </a:lnTo>
                  <a:lnTo>
                    <a:pt x="957089" y="1889609"/>
                  </a:lnTo>
                  <a:lnTo>
                    <a:pt x="921702" y="1994792"/>
                  </a:lnTo>
                  <a:lnTo>
                    <a:pt x="805942" y="1978881"/>
                  </a:lnTo>
                  <a:lnTo>
                    <a:pt x="800282" y="1868771"/>
                  </a:lnTo>
                  <a:lnTo>
                    <a:pt x="732684" y="1851389"/>
                  </a:lnTo>
                  <a:lnTo>
                    <a:pt x="717862" y="1845445"/>
                  </a:lnTo>
                  <a:lnTo>
                    <a:pt x="655683" y="1936779"/>
                  </a:lnTo>
                  <a:lnTo>
                    <a:pt x="548508" y="1890227"/>
                  </a:lnTo>
                  <a:lnTo>
                    <a:pt x="572952" y="1781847"/>
                  </a:lnTo>
                  <a:lnTo>
                    <a:pt x="499708" y="1737965"/>
                  </a:lnTo>
                  <a:lnTo>
                    <a:pt x="415179" y="1809148"/>
                  </a:lnTo>
                  <a:lnTo>
                    <a:pt x="324539" y="1735407"/>
                  </a:lnTo>
                  <a:lnTo>
                    <a:pt x="376713" y="1638760"/>
                  </a:lnTo>
                  <a:lnTo>
                    <a:pt x="324235" y="1585494"/>
                  </a:lnTo>
                  <a:lnTo>
                    <a:pt x="317410" y="1576178"/>
                  </a:lnTo>
                  <a:lnTo>
                    <a:pt x="218029" y="1621362"/>
                  </a:lnTo>
                  <a:lnTo>
                    <a:pt x="150645" y="1525900"/>
                  </a:lnTo>
                  <a:lnTo>
                    <a:pt x="225969" y="1447938"/>
                  </a:lnTo>
                  <a:lnTo>
                    <a:pt x="188010" y="1370456"/>
                  </a:lnTo>
                  <a:lnTo>
                    <a:pt x="78852" y="1387348"/>
                  </a:lnTo>
                  <a:lnTo>
                    <a:pt x="39722" y="1277247"/>
                  </a:lnTo>
                  <a:lnTo>
                    <a:pt x="134561" y="1221753"/>
                  </a:lnTo>
                  <a:lnTo>
                    <a:pt x="116998" y="1159612"/>
                  </a:lnTo>
                  <a:lnTo>
                    <a:pt x="113873" y="1137196"/>
                  </a:lnTo>
                  <a:lnTo>
                    <a:pt x="7974" y="1124464"/>
                  </a:lnTo>
                  <a:lnTo>
                    <a:pt x="0" y="1007889"/>
                  </a:lnTo>
                  <a:lnTo>
                    <a:pt x="102311" y="981083"/>
                  </a:lnTo>
                  <a:lnTo>
                    <a:pt x="105790" y="907597"/>
                  </a:lnTo>
                  <a:lnTo>
                    <a:pt x="108534" y="892766"/>
                  </a:lnTo>
                  <a:lnTo>
                    <a:pt x="10648" y="852205"/>
                  </a:lnTo>
                  <a:lnTo>
                    <a:pt x="34421" y="737801"/>
                  </a:lnTo>
                  <a:lnTo>
                    <a:pt x="139326" y="739579"/>
                  </a:lnTo>
                  <a:lnTo>
                    <a:pt x="170385" y="656539"/>
                  </a:lnTo>
                  <a:lnTo>
                    <a:pt x="86679" y="590765"/>
                  </a:lnTo>
                  <a:lnTo>
                    <a:pt x="140437" y="487017"/>
                  </a:lnTo>
                  <a:lnTo>
                    <a:pt x="239495" y="516590"/>
                  </a:lnTo>
                  <a:lnTo>
                    <a:pt x="244191" y="508163"/>
                  </a:lnTo>
                  <a:lnTo>
                    <a:pt x="291472" y="442977"/>
                  </a:lnTo>
                  <a:lnTo>
                    <a:pt x="230426" y="359531"/>
                  </a:lnTo>
                  <a:lnTo>
                    <a:pt x="310181" y="274135"/>
                  </a:lnTo>
                  <a:lnTo>
                    <a:pt x="397526" y="329299"/>
                  </a:lnTo>
                  <a:lnTo>
                    <a:pt x="444095" y="288220"/>
                  </a:lnTo>
                  <a:lnTo>
                    <a:pt x="467432" y="272304"/>
                  </a:lnTo>
                  <a:lnTo>
                    <a:pt x="431228" y="175656"/>
                  </a:lnTo>
                  <a:lnTo>
                    <a:pt x="531065" y="114943"/>
                  </a:lnTo>
                  <a:lnTo>
                    <a:pt x="600331" y="191674"/>
                  </a:lnTo>
                  <a:lnTo>
                    <a:pt x="659559" y="162400"/>
                  </a:lnTo>
                  <a:lnTo>
                    <a:pt x="682905" y="154730"/>
                  </a:lnTo>
                  <a:lnTo>
                    <a:pt x="674194" y="52774"/>
                  </a:lnTo>
                  <a:lnTo>
                    <a:pt x="786708" y="21249"/>
                  </a:lnTo>
                  <a:lnTo>
                    <a:pt x="832580" y="113573"/>
                  </a:lnTo>
                  <a:lnTo>
                    <a:pt x="907909" y="100371"/>
                  </a:lnTo>
                  <a:lnTo>
                    <a:pt x="922350" y="99641"/>
                  </a:lnTo>
                  <a:close/>
                </a:path>
              </a:pathLst>
            </a:custGeom>
            <a:gradFill flip="none" rotWithShape="1">
              <a:gsLst>
                <a:gs pos="100000">
                  <a:srgbClr val="E0E0E0"/>
                </a:gs>
                <a:gs pos="0">
                  <a:srgbClr val="F9F9F9"/>
                </a:gs>
              </a:gsLst>
              <a:lin ang="2700000" scaled="1"/>
              <a:tileRect/>
            </a:gradFill>
            <a:ln>
              <a:no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4" name="椭圆 43"/>
            <p:cNvSpPr/>
            <p:nvPr/>
          </p:nvSpPr>
          <p:spPr>
            <a:xfrm>
              <a:off x="5397595" y="2734243"/>
              <a:ext cx="1396811" cy="1396811"/>
            </a:xfrm>
            <a:prstGeom prst="ellipse">
              <a:avLst/>
            </a:prstGeom>
            <a:solidFill>
              <a:schemeClr val="bg1">
                <a:lumMod val="95000"/>
              </a:schemeClr>
            </a:solidFill>
            <a:ln w="19050">
              <a:gradFill flip="none" rotWithShape="1">
                <a:gsLst>
                  <a:gs pos="0">
                    <a:schemeClr val="bg1">
                      <a:lumMod val="85000"/>
                    </a:schemeClr>
                  </a:gs>
                  <a:gs pos="100000">
                    <a:schemeClr val="bg1"/>
                  </a:gs>
                </a:gsLst>
                <a:lin ang="2700000" scaled="1"/>
                <a:tileRect/>
              </a:gradFill>
            </a:ln>
            <a:effectLst>
              <a:innerShdw blurRad="88900" dist="381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45" name="椭圆 44"/>
          <p:cNvSpPr/>
          <p:nvPr/>
        </p:nvSpPr>
        <p:spPr>
          <a:xfrm>
            <a:off x="4663996" y="1219742"/>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6" name="椭圆 45"/>
          <p:cNvSpPr/>
          <p:nvPr/>
        </p:nvSpPr>
        <p:spPr>
          <a:xfrm>
            <a:off x="5273596" y="2275600"/>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7" name="椭圆 46"/>
          <p:cNvSpPr/>
          <p:nvPr/>
        </p:nvSpPr>
        <p:spPr>
          <a:xfrm>
            <a:off x="4663996" y="3331459"/>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8" name="椭圆 47"/>
          <p:cNvSpPr/>
          <p:nvPr/>
        </p:nvSpPr>
        <p:spPr>
          <a:xfrm>
            <a:off x="3444796" y="3331459"/>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9" name="椭圆 48"/>
          <p:cNvSpPr/>
          <p:nvPr/>
        </p:nvSpPr>
        <p:spPr>
          <a:xfrm>
            <a:off x="2835196" y="2275600"/>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0" name="椭圆 49"/>
          <p:cNvSpPr/>
          <p:nvPr/>
        </p:nvSpPr>
        <p:spPr>
          <a:xfrm>
            <a:off x="3444796" y="1219742"/>
            <a:ext cx="1035213" cy="1035213"/>
          </a:xfrm>
          <a:prstGeom prst="ellipse">
            <a:avLst/>
          </a:prstGeom>
          <a:solidFill>
            <a:srgbClr val="368044">
              <a:alpha val="40000"/>
            </a:srgb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1" name="组合 50"/>
          <p:cNvGrpSpPr/>
          <p:nvPr/>
        </p:nvGrpSpPr>
        <p:grpSpPr>
          <a:xfrm>
            <a:off x="2670334" y="1056156"/>
            <a:ext cx="3803337" cy="3474101"/>
            <a:chOff x="3560442" y="1112933"/>
            <a:chExt cx="5071116" cy="4632134"/>
          </a:xfrm>
        </p:grpSpPr>
        <p:sp>
          <p:nvSpPr>
            <p:cNvPr id="52" name="椭圆 51"/>
            <p:cNvSpPr/>
            <p:nvPr/>
          </p:nvSpPr>
          <p:spPr>
            <a:xfrm>
              <a:off x="5449455" y="2782455"/>
              <a:ext cx="1293091" cy="1293091"/>
            </a:xfrm>
            <a:prstGeom prst="ellipse">
              <a:avLst/>
            </a:prstGeom>
            <a:solidFill>
              <a:schemeClr val="bg1">
                <a:alpha val="25000"/>
              </a:schemeClr>
            </a:solidFill>
            <a:ln w="28575">
              <a:gradFill flip="none" rotWithShape="1">
                <a:gsLst>
                  <a:gs pos="0">
                    <a:schemeClr val="bg1">
                      <a:lumMod val="75000"/>
                    </a:schemeClr>
                  </a:gs>
                  <a:gs pos="100000">
                    <a:schemeClr val="bg1"/>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3" name="组合 52"/>
            <p:cNvGrpSpPr/>
            <p:nvPr/>
          </p:nvGrpSpPr>
          <p:grpSpPr>
            <a:xfrm>
              <a:off x="3560442" y="1112933"/>
              <a:ext cx="5071116" cy="4632134"/>
              <a:chOff x="3560442" y="1112933"/>
              <a:chExt cx="5071116" cy="4632134"/>
            </a:xfrm>
          </p:grpSpPr>
          <p:sp>
            <p:nvSpPr>
              <p:cNvPr id="54" name="任意多边形 53"/>
              <p:cNvSpPr/>
              <p:nvPr/>
            </p:nvSpPr>
            <p:spPr>
              <a:xfrm>
                <a:off x="3560442" y="1112933"/>
                <a:ext cx="5071116" cy="4632134"/>
              </a:xfrm>
              <a:custGeom>
                <a:avLst/>
                <a:gdLst>
                  <a:gd name="connsiteX0" fmla="*/ 3348358 w 5071116"/>
                  <a:gd name="connsiteY0" fmla="*/ 3033736 h 4632134"/>
                  <a:gd name="connsiteX1" fmla="*/ 2658216 w 5071116"/>
                  <a:gd name="connsiteY1" fmla="*/ 3723878 h 4632134"/>
                  <a:gd name="connsiteX2" fmla="*/ 3348358 w 5071116"/>
                  <a:gd name="connsiteY2" fmla="*/ 4414020 h 4632134"/>
                  <a:gd name="connsiteX3" fmla="*/ 4038500 w 5071116"/>
                  <a:gd name="connsiteY3" fmla="*/ 3723878 h 4632134"/>
                  <a:gd name="connsiteX4" fmla="*/ 3348358 w 5071116"/>
                  <a:gd name="connsiteY4" fmla="*/ 3033736 h 4632134"/>
                  <a:gd name="connsiteX5" fmla="*/ 1722758 w 5071116"/>
                  <a:gd name="connsiteY5" fmla="*/ 3033736 h 4632134"/>
                  <a:gd name="connsiteX6" fmla="*/ 1032616 w 5071116"/>
                  <a:gd name="connsiteY6" fmla="*/ 3723878 h 4632134"/>
                  <a:gd name="connsiteX7" fmla="*/ 1722758 w 5071116"/>
                  <a:gd name="connsiteY7" fmla="*/ 4414020 h 4632134"/>
                  <a:gd name="connsiteX8" fmla="*/ 2412900 w 5071116"/>
                  <a:gd name="connsiteY8" fmla="*/ 3723878 h 4632134"/>
                  <a:gd name="connsiteX9" fmla="*/ 1722758 w 5071116"/>
                  <a:gd name="connsiteY9" fmla="*/ 3033736 h 4632134"/>
                  <a:gd name="connsiteX10" fmla="*/ 2535559 w 5071116"/>
                  <a:gd name="connsiteY10" fmla="*/ 1669522 h 4632134"/>
                  <a:gd name="connsiteX11" fmla="*/ 1889013 w 5071116"/>
                  <a:gd name="connsiteY11" fmla="*/ 2316068 h 4632134"/>
                  <a:gd name="connsiteX12" fmla="*/ 2535559 w 5071116"/>
                  <a:gd name="connsiteY12" fmla="*/ 2962614 h 4632134"/>
                  <a:gd name="connsiteX13" fmla="*/ 3182105 w 5071116"/>
                  <a:gd name="connsiteY13" fmla="*/ 2316068 h 4632134"/>
                  <a:gd name="connsiteX14" fmla="*/ 2535559 w 5071116"/>
                  <a:gd name="connsiteY14" fmla="*/ 1669522 h 4632134"/>
                  <a:gd name="connsiteX15" fmla="*/ 4161158 w 5071116"/>
                  <a:gd name="connsiteY15" fmla="*/ 1625925 h 4632134"/>
                  <a:gd name="connsiteX16" fmla="*/ 3471016 w 5071116"/>
                  <a:gd name="connsiteY16" fmla="*/ 2316067 h 4632134"/>
                  <a:gd name="connsiteX17" fmla="*/ 4161158 w 5071116"/>
                  <a:gd name="connsiteY17" fmla="*/ 3006209 h 4632134"/>
                  <a:gd name="connsiteX18" fmla="*/ 4851300 w 5071116"/>
                  <a:gd name="connsiteY18" fmla="*/ 2316067 h 4632134"/>
                  <a:gd name="connsiteX19" fmla="*/ 4161158 w 5071116"/>
                  <a:gd name="connsiteY19" fmla="*/ 1625925 h 4632134"/>
                  <a:gd name="connsiteX20" fmla="*/ 909958 w 5071116"/>
                  <a:gd name="connsiteY20" fmla="*/ 1625925 h 4632134"/>
                  <a:gd name="connsiteX21" fmla="*/ 219816 w 5071116"/>
                  <a:gd name="connsiteY21" fmla="*/ 2316067 h 4632134"/>
                  <a:gd name="connsiteX22" fmla="*/ 909958 w 5071116"/>
                  <a:gd name="connsiteY22" fmla="*/ 3006209 h 4632134"/>
                  <a:gd name="connsiteX23" fmla="*/ 1600100 w 5071116"/>
                  <a:gd name="connsiteY23" fmla="*/ 2316067 h 4632134"/>
                  <a:gd name="connsiteX24" fmla="*/ 909958 w 5071116"/>
                  <a:gd name="connsiteY24" fmla="*/ 1625925 h 4632134"/>
                  <a:gd name="connsiteX25" fmla="*/ 1722758 w 5071116"/>
                  <a:gd name="connsiteY25" fmla="*/ 218114 h 4632134"/>
                  <a:gd name="connsiteX26" fmla="*/ 1032616 w 5071116"/>
                  <a:gd name="connsiteY26" fmla="*/ 908256 h 4632134"/>
                  <a:gd name="connsiteX27" fmla="*/ 1722758 w 5071116"/>
                  <a:gd name="connsiteY27" fmla="*/ 1598398 h 4632134"/>
                  <a:gd name="connsiteX28" fmla="*/ 2412900 w 5071116"/>
                  <a:gd name="connsiteY28" fmla="*/ 908256 h 4632134"/>
                  <a:gd name="connsiteX29" fmla="*/ 1722758 w 5071116"/>
                  <a:gd name="connsiteY29" fmla="*/ 218114 h 4632134"/>
                  <a:gd name="connsiteX30" fmla="*/ 3348358 w 5071116"/>
                  <a:gd name="connsiteY30" fmla="*/ 218114 h 4632134"/>
                  <a:gd name="connsiteX31" fmla="*/ 2658216 w 5071116"/>
                  <a:gd name="connsiteY31" fmla="*/ 908256 h 4632134"/>
                  <a:gd name="connsiteX32" fmla="*/ 3348358 w 5071116"/>
                  <a:gd name="connsiteY32" fmla="*/ 1598398 h 4632134"/>
                  <a:gd name="connsiteX33" fmla="*/ 4038500 w 5071116"/>
                  <a:gd name="connsiteY33" fmla="*/ 908256 h 4632134"/>
                  <a:gd name="connsiteX34" fmla="*/ 3348358 w 5071116"/>
                  <a:gd name="connsiteY34" fmla="*/ 218114 h 4632134"/>
                  <a:gd name="connsiteX35" fmla="*/ 1716408 w 5071116"/>
                  <a:gd name="connsiteY35" fmla="*/ 0 h 4632134"/>
                  <a:gd name="connsiteX36" fmla="*/ 2460429 w 5071116"/>
                  <a:gd name="connsiteY36" fmla="*/ 395592 h 4632134"/>
                  <a:gd name="connsiteX37" fmla="*/ 2532280 w 5071116"/>
                  <a:gd name="connsiteY37" fmla="*/ 527969 h 4632134"/>
                  <a:gd name="connsiteX38" fmla="*/ 2539021 w 5071116"/>
                  <a:gd name="connsiteY38" fmla="*/ 527629 h 4632134"/>
                  <a:gd name="connsiteX39" fmla="*/ 2610688 w 5071116"/>
                  <a:gd name="connsiteY39" fmla="*/ 395592 h 4632134"/>
                  <a:gd name="connsiteX40" fmla="*/ 3354708 w 5071116"/>
                  <a:gd name="connsiteY40" fmla="*/ 0 h 4632134"/>
                  <a:gd name="connsiteX41" fmla="*/ 4251966 w 5071116"/>
                  <a:gd name="connsiteY41" fmla="*/ 897258 h 4632134"/>
                  <a:gd name="connsiteX42" fmla="*/ 4098729 w 5071116"/>
                  <a:gd name="connsiteY42" fmla="*/ 1398923 h 4632134"/>
                  <a:gd name="connsiteX43" fmla="*/ 4089153 w 5071116"/>
                  <a:gd name="connsiteY43" fmla="*/ 1410529 h 4632134"/>
                  <a:gd name="connsiteX44" fmla="*/ 4096555 w 5071116"/>
                  <a:gd name="connsiteY44" fmla="*/ 1422713 h 4632134"/>
                  <a:gd name="connsiteX45" fmla="*/ 4173858 w 5071116"/>
                  <a:gd name="connsiteY45" fmla="*/ 1418809 h 4632134"/>
                  <a:gd name="connsiteX46" fmla="*/ 5071116 w 5071116"/>
                  <a:gd name="connsiteY46" fmla="*/ 2316067 h 4632134"/>
                  <a:gd name="connsiteX47" fmla="*/ 4173858 w 5071116"/>
                  <a:gd name="connsiteY47" fmla="*/ 3213325 h 4632134"/>
                  <a:gd name="connsiteX48" fmla="*/ 4096556 w 5071116"/>
                  <a:gd name="connsiteY48" fmla="*/ 3209422 h 4632134"/>
                  <a:gd name="connsiteX49" fmla="*/ 4089154 w 5071116"/>
                  <a:gd name="connsiteY49" fmla="*/ 3221606 h 4632134"/>
                  <a:gd name="connsiteX50" fmla="*/ 4098729 w 5071116"/>
                  <a:gd name="connsiteY50" fmla="*/ 3233211 h 4632134"/>
                  <a:gd name="connsiteX51" fmla="*/ 4251966 w 5071116"/>
                  <a:gd name="connsiteY51" fmla="*/ 3734876 h 4632134"/>
                  <a:gd name="connsiteX52" fmla="*/ 3354708 w 5071116"/>
                  <a:gd name="connsiteY52" fmla="*/ 4632134 h 4632134"/>
                  <a:gd name="connsiteX53" fmla="*/ 2610688 w 5071116"/>
                  <a:gd name="connsiteY53" fmla="*/ 4236542 h 4632134"/>
                  <a:gd name="connsiteX54" fmla="*/ 2539022 w 5071116"/>
                  <a:gd name="connsiteY54" fmla="*/ 4104508 h 4632134"/>
                  <a:gd name="connsiteX55" fmla="*/ 2532279 w 5071116"/>
                  <a:gd name="connsiteY55" fmla="*/ 4104167 h 4632134"/>
                  <a:gd name="connsiteX56" fmla="*/ 2460429 w 5071116"/>
                  <a:gd name="connsiteY56" fmla="*/ 4236542 h 4632134"/>
                  <a:gd name="connsiteX57" fmla="*/ 1716408 w 5071116"/>
                  <a:gd name="connsiteY57" fmla="*/ 4632134 h 4632134"/>
                  <a:gd name="connsiteX58" fmla="*/ 819150 w 5071116"/>
                  <a:gd name="connsiteY58" fmla="*/ 3734876 h 4632134"/>
                  <a:gd name="connsiteX59" fmla="*/ 972388 w 5071116"/>
                  <a:gd name="connsiteY59" fmla="*/ 3233211 h 4632134"/>
                  <a:gd name="connsiteX60" fmla="*/ 993138 w 5071116"/>
                  <a:gd name="connsiteY60" fmla="*/ 3208061 h 4632134"/>
                  <a:gd name="connsiteX61" fmla="*/ 988998 w 5071116"/>
                  <a:gd name="connsiteY61" fmla="*/ 3208693 h 4632134"/>
                  <a:gd name="connsiteX62" fmla="*/ 897258 w 5071116"/>
                  <a:gd name="connsiteY62" fmla="*/ 3213325 h 4632134"/>
                  <a:gd name="connsiteX63" fmla="*/ 0 w 5071116"/>
                  <a:gd name="connsiteY63" fmla="*/ 2316067 h 4632134"/>
                  <a:gd name="connsiteX64" fmla="*/ 897258 w 5071116"/>
                  <a:gd name="connsiteY64" fmla="*/ 1418809 h 4632134"/>
                  <a:gd name="connsiteX65" fmla="*/ 988998 w 5071116"/>
                  <a:gd name="connsiteY65" fmla="*/ 1423442 h 4632134"/>
                  <a:gd name="connsiteX66" fmla="*/ 993138 w 5071116"/>
                  <a:gd name="connsiteY66" fmla="*/ 1424074 h 4632134"/>
                  <a:gd name="connsiteX67" fmla="*/ 972388 w 5071116"/>
                  <a:gd name="connsiteY67" fmla="*/ 1398923 h 4632134"/>
                  <a:gd name="connsiteX68" fmla="*/ 819150 w 5071116"/>
                  <a:gd name="connsiteY68" fmla="*/ 897258 h 4632134"/>
                  <a:gd name="connsiteX69" fmla="*/ 1716408 w 5071116"/>
                  <a:gd name="connsiteY69"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5071116" h="4632134">
                    <a:moveTo>
                      <a:pt x="3348358" y="3033736"/>
                    </a:moveTo>
                    <a:cubicBezTo>
                      <a:pt x="2967203" y="3033736"/>
                      <a:pt x="2658216" y="3342723"/>
                      <a:pt x="2658216" y="3723878"/>
                    </a:cubicBezTo>
                    <a:cubicBezTo>
                      <a:pt x="2658216" y="4105033"/>
                      <a:pt x="2967203" y="4414020"/>
                      <a:pt x="3348358" y="4414020"/>
                    </a:cubicBezTo>
                    <a:cubicBezTo>
                      <a:pt x="3729513" y="4414020"/>
                      <a:pt x="4038500" y="4105033"/>
                      <a:pt x="4038500" y="3723878"/>
                    </a:cubicBezTo>
                    <a:cubicBezTo>
                      <a:pt x="4038500" y="3342723"/>
                      <a:pt x="3729513" y="3033736"/>
                      <a:pt x="3348358" y="3033736"/>
                    </a:cubicBezTo>
                    <a:close/>
                    <a:moveTo>
                      <a:pt x="1722758" y="3033736"/>
                    </a:moveTo>
                    <a:cubicBezTo>
                      <a:pt x="1341603" y="3033736"/>
                      <a:pt x="1032616" y="3342723"/>
                      <a:pt x="1032616" y="3723878"/>
                    </a:cubicBezTo>
                    <a:cubicBezTo>
                      <a:pt x="1032616" y="4105033"/>
                      <a:pt x="1341603" y="4414020"/>
                      <a:pt x="1722758" y="4414020"/>
                    </a:cubicBezTo>
                    <a:cubicBezTo>
                      <a:pt x="2103913" y="4414020"/>
                      <a:pt x="2412900" y="4105033"/>
                      <a:pt x="2412900" y="3723878"/>
                    </a:cubicBezTo>
                    <a:cubicBezTo>
                      <a:pt x="2412900" y="3342723"/>
                      <a:pt x="2103913" y="3033736"/>
                      <a:pt x="1722758" y="3033736"/>
                    </a:cubicBezTo>
                    <a:close/>
                    <a:moveTo>
                      <a:pt x="2535559" y="1669522"/>
                    </a:moveTo>
                    <a:cubicBezTo>
                      <a:pt x="2178482" y="1669522"/>
                      <a:pt x="1889013" y="1958991"/>
                      <a:pt x="1889013" y="2316068"/>
                    </a:cubicBezTo>
                    <a:cubicBezTo>
                      <a:pt x="1889013" y="2673145"/>
                      <a:pt x="2178482" y="2962614"/>
                      <a:pt x="2535559" y="2962614"/>
                    </a:cubicBezTo>
                    <a:cubicBezTo>
                      <a:pt x="2892636" y="2962614"/>
                      <a:pt x="3182105" y="2673145"/>
                      <a:pt x="3182105" y="2316068"/>
                    </a:cubicBezTo>
                    <a:cubicBezTo>
                      <a:pt x="3182105" y="1958991"/>
                      <a:pt x="2892636" y="1669522"/>
                      <a:pt x="2535559" y="1669522"/>
                    </a:cubicBezTo>
                    <a:close/>
                    <a:moveTo>
                      <a:pt x="4161158" y="1625925"/>
                    </a:moveTo>
                    <a:cubicBezTo>
                      <a:pt x="3780003" y="1625925"/>
                      <a:pt x="3471016" y="1934912"/>
                      <a:pt x="3471016" y="2316067"/>
                    </a:cubicBezTo>
                    <a:cubicBezTo>
                      <a:pt x="3471016" y="2697222"/>
                      <a:pt x="3780003" y="3006209"/>
                      <a:pt x="4161158" y="3006209"/>
                    </a:cubicBezTo>
                    <a:cubicBezTo>
                      <a:pt x="4542313" y="3006209"/>
                      <a:pt x="4851300" y="2697222"/>
                      <a:pt x="4851300" y="2316067"/>
                    </a:cubicBezTo>
                    <a:cubicBezTo>
                      <a:pt x="4851300" y="1934912"/>
                      <a:pt x="4542313" y="1625925"/>
                      <a:pt x="4161158" y="1625925"/>
                    </a:cubicBezTo>
                    <a:close/>
                    <a:moveTo>
                      <a:pt x="909958" y="1625925"/>
                    </a:moveTo>
                    <a:cubicBezTo>
                      <a:pt x="528803" y="1625925"/>
                      <a:pt x="219816" y="1934912"/>
                      <a:pt x="219816" y="2316067"/>
                    </a:cubicBezTo>
                    <a:cubicBezTo>
                      <a:pt x="219816" y="2697222"/>
                      <a:pt x="528803" y="3006209"/>
                      <a:pt x="909958" y="3006209"/>
                    </a:cubicBezTo>
                    <a:cubicBezTo>
                      <a:pt x="1291113" y="3006209"/>
                      <a:pt x="1600100" y="2697222"/>
                      <a:pt x="1600100" y="2316067"/>
                    </a:cubicBezTo>
                    <a:cubicBezTo>
                      <a:pt x="1600100" y="1934912"/>
                      <a:pt x="1291113" y="1625925"/>
                      <a:pt x="909958" y="1625925"/>
                    </a:cubicBezTo>
                    <a:close/>
                    <a:moveTo>
                      <a:pt x="1722758" y="218114"/>
                    </a:moveTo>
                    <a:cubicBezTo>
                      <a:pt x="1341603" y="218114"/>
                      <a:pt x="1032616" y="527101"/>
                      <a:pt x="1032616" y="908256"/>
                    </a:cubicBezTo>
                    <a:cubicBezTo>
                      <a:pt x="1032616" y="1289411"/>
                      <a:pt x="1341603" y="1598398"/>
                      <a:pt x="1722758" y="1598398"/>
                    </a:cubicBezTo>
                    <a:cubicBezTo>
                      <a:pt x="2103913" y="1598398"/>
                      <a:pt x="2412900" y="1289411"/>
                      <a:pt x="2412900" y="908256"/>
                    </a:cubicBezTo>
                    <a:cubicBezTo>
                      <a:pt x="2412900" y="527101"/>
                      <a:pt x="2103913" y="218114"/>
                      <a:pt x="1722758" y="218114"/>
                    </a:cubicBezTo>
                    <a:close/>
                    <a:moveTo>
                      <a:pt x="3348358" y="218114"/>
                    </a:moveTo>
                    <a:cubicBezTo>
                      <a:pt x="2967203" y="218114"/>
                      <a:pt x="2658216" y="527101"/>
                      <a:pt x="2658216" y="908256"/>
                    </a:cubicBezTo>
                    <a:cubicBezTo>
                      <a:pt x="2658216" y="1289411"/>
                      <a:pt x="2967203" y="1598398"/>
                      <a:pt x="3348358" y="1598398"/>
                    </a:cubicBezTo>
                    <a:cubicBezTo>
                      <a:pt x="3729513" y="1598398"/>
                      <a:pt x="4038500" y="1289411"/>
                      <a:pt x="4038500" y="908256"/>
                    </a:cubicBezTo>
                    <a:cubicBezTo>
                      <a:pt x="4038500" y="527101"/>
                      <a:pt x="3729513" y="218114"/>
                      <a:pt x="3348358" y="218114"/>
                    </a:cubicBezTo>
                    <a:close/>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gradFill>
                <a:gsLst>
                  <a:gs pos="0">
                    <a:srgbClr val="E0E0E0"/>
                  </a:gs>
                  <a:gs pos="100000">
                    <a:srgbClr val="F9F9F9"/>
                  </a:gs>
                </a:gsLst>
                <a:lin ang="2700000" scaled="1"/>
              </a:gradFill>
              <a:ln w="25400">
                <a:noFill/>
              </a:ln>
              <a:effectLst>
                <a:outerShdw blurRad="228600" dist="889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55" name="任意多边形 54"/>
              <p:cNvSpPr/>
              <p:nvPr/>
            </p:nvSpPr>
            <p:spPr>
              <a:xfrm>
                <a:off x="3560442" y="1112933"/>
                <a:ext cx="5071116" cy="4632134"/>
              </a:xfrm>
              <a:custGeom>
                <a:avLst/>
                <a:gdLst>
                  <a:gd name="connsiteX0" fmla="*/ 1716408 w 5071116"/>
                  <a:gd name="connsiteY0" fmla="*/ 0 h 4632134"/>
                  <a:gd name="connsiteX1" fmla="*/ 2460429 w 5071116"/>
                  <a:gd name="connsiteY1" fmla="*/ 395592 h 4632134"/>
                  <a:gd name="connsiteX2" fmla="*/ 2532280 w 5071116"/>
                  <a:gd name="connsiteY2" fmla="*/ 527969 h 4632134"/>
                  <a:gd name="connsiteX3" fmla="*/ 2539021 w 5071116"/>
                  <a:gd name="connsiteY3" fmla="*/ 527629 h 4632134"/>
                  <a:gd name="connsiteX4" fmla="*/ 2610688 w 5071116"/>
                  <a:gd name="connsiteY4" fmla="*/ 395592 h 4632134"/>
                  <a:gd name="connsiteX5" fmla="*/ 3354708 w 5071116"/>
                  <a:gd name="connsiteY5" fmla="*/ 0 h 4632134"/>
                  <a:gd name="connsiteX6" fmla="*/ 4251966 w 5071116"/>
                  <a:gd name="connsiteY6" fmla="*/ 897258 h 4632134"/>
                  <a:gd name="connsiteX7" fmla="*/ 4098729 w 5071116"/>
                  <a:gd name="connsiteY7" fmla="*/ 1398923 h 4632134"/>
                  <a:gd name="connsiteX8" fmla="*/ 4089153 w 5071116"/>
                  <a:gd name="connsiteY8" fmla="*/ 1410529 h 4632134"/>
                  <a:gd name="connsiteX9" fmla="*/ 4096555 w 5071116"/>
                  <a:gd name="connsiteY9" fmla="*/ 1422713 h 4632134"/>
                  <a:gd name="connsiteX10" fmla="*/ 4173858 w 5071116"/>
                  <a:gd name="connsiteY10" fmla="*/ 1418809 h 4632134"/>
                  <a:gd name="connsiteX11" fmla="*/ 5071116 w 5071116"/>
                  <a:gd name="connsiteY11" fmla="*/ 2316067 h 4632134"/>
                  <a:gd name="connsiteX12" fmla="*/ 4173858 w 5071116"/>
                  <a:gd name="connsiteY12" fmla="*/ 3213325 h 4632134"/>
                  <a:gd name="connsiteX13" fmla="*/ 4096556 w 5071116"/>
                  <a:gd name="connsiteY13" fmla="*/ 3209422 h 4632134"/>
                  <a:gd name="connsiteX14" fmla="*/ 4089154 w 5071116"/>
                  <a:gd name="connsiteY14" fmla="*/ 3221606 h 4632134"/>
                  <a:gd name="connsiteX15" fmla="*/ 4098729 w 5071116"/>
                  <a:gd name="connsiteY15" fmla="*/ 3233211 h 4632134"/>
                  <a:gd name="connsiteX16" fmla="*/ 4251966 w 5071116"/>
                  <a:gd name="connsiteY16" fmla="*/ 3734876 h 4632134"/>
                  <a:gd name="connsiteX17" fmla="*/ 3354708 w 5071116"/>
                  <a:gd name="connsiteY17" fmla="*/ 4632134 h 4632134"/>
                  <a:gd name="connsiteX18" fmla="*/ 2610688 w 5071116"/>
                  <a:gd name="connsiteY18" fmla="*/ 4236542 h 4632134"/>
                  <a:gd name="connsiteX19" fmla="*/ 2539022 w 5071116"/>
                  <a:gd name="connsiteY19" fmla="*/ 4104508 h 4632134"/>
                  <a:gd name="connsiteX20" fmla="*/ 2532279 w 5071116"/>
                  <a:gd name="connsiteY20" fmla="*/ 4104167 h 4632134"/>
                  <a:gd name="connsiteX21" fmla="*/ 2460429 w 5071116"/>
                  <a:gd name="connsiteY21" fmla="*/ 4236542 h 4632134"/>
                  <a:gd name="connsiteX22" fmla="*/ 1716408 w 5071116"/>
                  <a:gd name="connsiteY22" fmla="*/ 4632134 h 4632134"/>
                  <a:gd name="connsiteX23" fmla="*/ 819150 w 5071116"/>
                  <a:gd name="connsiteY23" fmla="*/ 3734876 h 4632134"/>
                  <a:gd name="connsiteX24" fmla="*/ 972388 w 5071116"/>
                  <a:gd name="connsiteY24" fmla="*/ 3233211 h 4632134"/>
                  <a:gd name="connsiteX25" fmla="*/ 993138 w 5071116"/>
                  <a:gd name="connsiteY25" fmla="*/ 3208061 h 4632134"/>
                  <a:gd name="connsiteX26" fmla="*/ 988998 w 5071116"/>
                  <a:gd name="connsiteY26" fmla="*/ 3208693 h 4632134"/>
                  <a:gd name="connsiteX27" fmla="*/ 897258 w 5071116"/>
                  <a:gd name="connsiteY27" fmla="*/ 3213325 h 4632134"/>
                  <a:gd name="connsiteX28" fmla="*/ 0 w 5071116"/>
                  <a:gd name="connsiteY28" fmla="*/ 2316067 h 4632134"/>
                  <a:gd name="connsiteX29" fmla="*/ 897258 w 5071116"/>
                  <a:gd name="connsiteY29" fmla="*/ 1418809 h 4632134"/>
                  <a:gd name="connsiteX30" fmla="*/ 988998 w 5071116"/>
                  <a:gd name="connsiteY30" fmla="*/ 1423442 h 4632134"/>
                  <a:gd name="connsiteX31" fmla="*/ 993138 w 5071116"/>
                  <a:gd name="connsiteY31" fmla="*/ 1424074 h 4632134"/>
                  <a:gd name="connsiteX32" fmla="*/ 972388 w 5071116"/>
                  <a:gd name="connsiteY32" fmla="*/ 1398923 h 4632134"/>
                  <a:gd name="connsiteX33" fmla="*/ 819150 w 5071116"/>
                  <a:gd name="connsiteY33" fmla="*/ 897258 h 4632134"/>
                  <a:gd name="connsiteX34" fmla="*/ 1716408 w 5071116"/>
                  <a:gd name="connsiteY34" fmla="*/ 0 h 46321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071116" h="4632134">
                    <a:moveTo>
                      <a:pt x="1716408" y="0"/>
                    </a:moveTo>
                    <a:cubicBezTo>
                      <a:pt x="2026122" y="0"/>
                      <a:pt x="2299185" y="156920"/>
                      <a:pt x="2460429" y="395592"/>
                    </a:cubicBezTo>
                    <a:lnTo>
                      <a:pt x="2532280" y="527969"/>
                    </a:lnTo>
                    <a:lnTo>
                      <a:pt x="2539021" y="527629"/>
                    </a:lnTo>
                    <a:lnTo>
                      <a:pt x="2610688" y="395592"/>
                    </a:lnTo>
                    <a:cubicBezTo>
                      <a:pt x="2771932" y="156920"/>
                      <a:pt x="3044995" y="0"/>
                      <a:pt x="3354708" y="0"/>
                    </a:cubicBezTo>
                    <a:cubicBezTo>
                      <a:pt x="3850250" y="0"/>
                      <a:pt x="4251966" y="401716"/>
                      <a:pt x="4251966" y="897258"/>
                    </a:cubicBezTo>
                    <a:cubicBezTo>
                      <a:pt x="4251966" y="1083086"/>
                      <a:pt x="4195475" y="1255720"/>
                      <a:pt x="4098729" y="1398923"/>
                    </a:cubicBezTo>
                    <a:lnTo>
                      <a:pt x="4089153" y="1410529"/>
                    </a:lnTo>
                    <a:lnTo>
                      <a:pt x="4096555" y="1422713"/>
                    </a:lnTo>
                    <a:lnTo>
                      <a:pt x="4173858" y="1418809"/>
                    </a:lnTo>
                    <a:cubicBezTo>
                      <a:pt x="4669400" y="1418809"/>
                      <a:pt x="5071116" y="1820525"/>
                      <a:pt x="5071116" y="2316067"/>
                    </a:cubicBezTo>
                    <a:cubicBezTo>
                      <a:pt x="5071116" y="2811609"/>
                      <a:pt x="4669400" y="3213325"/>
                      <a:pt x="4173858" y="3213325"/>
                    </a:cubicBezTo>
                    <a:lnTo>
                      <a:pt x="4096556" y="3209422"/>
                    </a:lnTo>
                    <a:lnTo>
                      <a:pt x="4089154" y="3221606"/>
                    </a:lnTo>
                    <a:lnTo>
                      <a:pt x="4098729" y="3233211"/>
                    </a:lnTo>
                    <a:cubicBezTo>
                      <a:pt x="4195475" y="3376414"/>
                      <a:pt x="4251966" y="3549048"/>
                      <a:pt x="4251966" y="3734876"/>
                    </a:cubicBezTo>
                    <a:cubicBezTo>
                      <a:pt x="4251966" y="4230418"/>
                      <a:pt x="3850250" y="4632134"/>
                      <a:pt x="3354708" y="4632134"/>
                    </a:cubicBezTo>
                    <a:cubicBezTo>
                      <a:pt x="3044994" y="4632134"/>
                      <a:pt x="2771932" y="4475214"/>
                      <a:pt x="2610688" y="4236542"/>
                    </a:cubicBezTo>
                    <a:lnTo>
                      <a:pt x="2539022" y="4104508"/>
                    </a:lnTo>
                    <a:lnTo>
                      <a:pt x="2532279" y="4104167"/>
                    </a:lnTo>
                    <a:lnTo>
                      <a:pt x="2460429" y="4236542"/>
                    </a:lnTo>
                    <a:cubicBezTo>
                      <a:pt x="2299185" y="4475214"/>
                      <a:pt x="2026122" y="4632134"/>
                      <a:pt x="1716408" y="4632134"/>
                    </a:cubicBezTo>
                    <a:cubicBezTo>
                      <a:pt x="1220866" y="4632134"/>
                      <a:pt x="819150" y="4230418"/>
                      <a:pt x="819150" y="3734876"/>
                    </a:cubicBezTo>
                    <a:cubicBezTo>
                      <a:pt x="819150" y="3549048"/>
                      <a:pt x="875642" y="3376414"/>
                      <a:pt x="972388" y="3233211"/>
                    </a:cubicBezTo>
                    <a:lnTo>
                      <a:pt x="993138" y="3208061"/>
                    </a:lnTo>
                    <a:lnTo>
                      <a:pt x="988998" y="3208693"/>
                    </a:lnTo>
                    <a:cubicBezTo>
                      <a:pt x="958835" y="3211756"/>
                      <a:pt x="928230" y="3213325"/>
                      <a:pt x="897258" y="3213325"/>
                    </a:cubicBezTo>
                    <a:cubicBezTo>
                      <a:pt x="401716" y="3213325"/>
                      <a:pt x="0" y="2811609"/>
                      <a:pt x="0" y="2316067"/>
                    </a:cubicBezTo>
                    <a:cubicBezTo>
                      <a:pt x="0" y="1820525"/>
                      <a:pt x="401716" y="1418809"/>
                      <a:pt x="897258" y="1418809"/>
                    </a:cubicBezTo>
                    <a:cubicBezTo>
                      <a:pt x="928230" y="1418809"/>
                      <a:pt x="958835" y="1420378"/>
                      <a:pt x="988998" y="1423442"/>
                    </a:cubicBezTo>
                    <a:lnTo>
                      <a:pt x="993138" y="1424074"/>
                    </a:lnTo>
                    <a:lnTo>
                      <a:pt x="972388" y="1398923"/>
                    </a:lnTo>
                    <a:cubicBezTo>
                      <a:pt x="875642" y="1255720"/>
                      <a:pt x="819150" y="1083086"/>
                      <a:pt x="819150" y="897258"/>
                    </a:cubicBezTo>
                    <a:cubicBezTo>
                      <a:pt x="819150" y="401716"/>
                      <a:pt x="1220866" y="0"/>
                      <a:pt x="1716408" y="0"/>
                    </a:cubicBezTo>
                    <a:close/>
                  </a:path>
                </a:pathLst>
              </a:custGeom>
              <a:noFill/>
              <a:ln w="25400">
                <a:gradFill flip="none" rotWithShape="1">
                  <a:gsLst>
                    <a:gs pos="0">
                      <a:schemeClr val="bg1"/>
                    </a:gs>
                    <a:gs pos="100000">
                      <a:schemeClr val="bg1">
                        <a:lumMod val="85000"/>
                      </a:schemeClr>
                    </a:gs>
                  </a:gsLst>
                  <a:lin ang="2700000" scaled="1"/>
                  <a:tileRect/>
                </a:gra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grpSp>
        <p:nvGrpSpPr>
          <p:cNvPr id="56" name="组合 55"/>
          <p:cNvGrpSpPr/>
          <p:nvPr/>
        </p:nvGrpSpPr>
        <p:grpSpPr>
          <a:xfrm>
            <a:off x="5008368" y="1349101"/>
            <a:ext cx="365519" cy="286298"/>
            <a:chOff x="5028423" y="1539606"/>
            <a:chExt cx="487358" cy="381730"/>
          </a:xfrm>
        </p:grpSpPr>
        <p:sp>
          <p:nvSpPr>
            <p:cNvPr id="57" name="椭圆 56"/>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58" name="文本框 57"/>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03</a:t>
              </a:r>
              <a:endParaRPr lang="zh-CN" altLang="en-US" sz="1050" dirty="0">
                <a:solidFill>
                  <a:schemeClr val="tx1">
                    <a:lumMod val="50000"/>
                    <a:lumOff val="50000"/>
                  </a:schemeClr>
                </a:solidFill>
                <a:latin typeface="Impact" panose="020B0806030902050204" pitchFamily="34" charset="0"/>
              </a:endParaRPr>
            </a:p>
          </p:txBody>
        </p:sp>
      </p:grpSp>
      <p:grpSp>
        <p:nvGrpSpPr>
          <p:cNvPr id="59" name="组合 58"/>
          <p:cNvGrpSpPr/>
          <p:nvPr/>
        </p:nvGrpSpPr>
        <p:grpSpPr>
          <a:xfrm>
            <a:off x="5627492" y="2421457"/>
            <a:ext cx="365519" cy="286298"/>
            <a:chOff x="5028423" y="1539606"/>
            <a:chExt cx="487358" cy="381730"/>
          </a:xfrm>
        </p:grpSpPr>
        <p:sp>
          <p:nvSpPr>
            <p:cNvPr id="60" name="椭圆 59"/>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61" name="文本框 60"/>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04</a:t>
              </a:r>
              <a:endParaRPr lang="zh-CN" altLang="en-US" sz="1050" dirty="0">
                <a:solidFill>
                  <a:schemeClr val="tx1">
                    <a:lumMod val="50000"/>
                    <a:lumOff val="50000"/>
                  </a:schemeClr>
                </a:solidFill>
                <a:latin typeface="Impact" panose="020B0806030902050204" pitchFamily="34" charset="0"/>
              </a:endParaRPr>
            </a:p>
          </p:txBody>
        </p:sp>
      </p:grpSp>
      <p:grpSp>
        <p:nvGrpSpPr>
          <p:cNvPr id="62" name="组合 61"/>
          <p:cNvGrpSpPr/>
          <p:nvPr/>
        </p:nvGrpSpPr>
        <p:grpSpPr>
          <a:xfrm>
            <a:off x="5008368" y="3493813"/>
            <a:ext cx="365519" cy="286298"/>
            <a:chOff x="5028423" y="1539606"/>
            <a:chExt cx="487358" cy="381730"/>
          </a:xfrm>
        </p:grpSpPr>
        <p:sp>
          <p:nvSpPr>
            <p:cNvPr id="63" name="椭圆 62"/>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64" name="文本框 63"/>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05</a:t>
              </a:r>
              <a:endParaRPr lang="zh-CN" altLang="en-US" sz="1050" dirty="0">
                <a:solidFill>
                  <a:schemeClr val="tx1">
                    <a:lumMod val="50000"/>
                    <a:lumOff val="50000"/>
                  </a:schemeClr>
                </a:solidFill>
                <a:latin typeface="Impact" panose="020B0806030902050204" pitchFamily="34" charset="0"/>
              </a:endParaRPr>
            </a:p>
          </p:txBody>
        </p:sp>
      </p:grpSp>
      <p:grpSp>
        <p:nvGrpSpPr>
          <p:cNvPr id="65" name="组合 64"/>
          <p:cNvGrpSpPr/>
          <p:nvPr/>
        </p:nvGrpSpPr>
        <p:grpSpPr>
          <a:xfrm>
            <a:off x="3770118" y="3493813"/>
            <a:ext cx="365519" cy="286298"/>
            <a:chOff x="5028423" y="1539606"/>
            <a:chExt cx="487358" cy="381730"/>
          </a:xfrm>
        </p:grpSpPr>
        <p:sp>
          <p:nvSpPr>
            <p:cNvPr id="66" name="椭圆 65"/>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67" name="文本框 66"/>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06</a:t>
              </a:r>
              <a:endParaRPr lang="zh-CN" altLang="en-US" sz="1050" dirty="0">
                <a:solidFill>
                  <a:schemeClr val="tx1">
                    <a:lumMod val="50000"/>
                    <a:lumOff val="50000"/>
                  </a:schemeClr>
                </a:solidFill>
                <a:latin typeface="Impact" panose="020B0806030902050204" pitchFamily="34" charset="0"/>
              </a:endParaRPr>
            </a:p>
          </p:txBody>
        </p:sp>
      </p:grpSp>
      <p:grpSp>
        <p:nvGrpSpPr>
          <p:cNvPr id="68" name="组合 67"/>
          <p:cNvGrpSpPr/>
          <p:nvPr/>
        </p:nvGrpSpPr>
        <p:grpSpPr>
          <a:xfrm>
            <a:off x="3150991" y="2421457"/>
            <a:ext cx="365519" cy="286298"/>
            <a:chOff x="5028423" y="1539606"/>
            <a:chExt cx="487358" cy="381730"/>
          </a:xfrm>
        </p:grpSpPr>
        <p:sp>
          <p:nvSpPr>
            <p:cNvPr id="69" name="椭圆 68"/>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70" name="文本框 69"/>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01</a:t>
              </a:r>
              <a:endParaRPr lang="zh-CN" altLang="en-US" sz="1050" dirty="0">
                <a:solidFill>
                  <a:schemeClr val="tx1">
                    <a:lumMod val="50000"/>
                    <a:lumOff val="50000"/>
                  </a:schemeClr>
                </a:solidFill>
                <a:latin typeface="Impact" panose="020B0806030902050204" pitchFamily="34" charset="0"/>
              </a:endParaRPr>
            </a:p>
          </p:txBody>
        </p:sp>
      </p:grpSp>
      <p:grpSp>
        <p:nvGrpSpPr>
          <p:cNvPr id="71" name="组合 70"/>
          <p:cNvGrpSpPr/>
          <p:nvPr/>
        </p:nvGrpSpPr>
        <p:grpSpPr>
          <a:xfrm>
            <a:off x="3770118" y="1349101"/>
            <a:ext cx="365519" cy="286298"/>
            <a:chOff x="5028423" y="1539606"/>
            <a:chExt cx="487358" cy="381730"/>
          </a:xfrm>
        </p:grpSpPr>
        <p:sp>
          <p:nvSpPr>
            <p:cNvPr id="72" name="椭圆 71"/>
            <p:cNvSpPr/>
            <p:nvPr/>
          </p:nvSpPr>
          <p:spPr>
            <a:xfrm>
              <a:off x="5085761" y="1539606"/>
              <a:ext cx="381730" cy="381730"/>
            </a:xfrm>
            <a:prstGeom prst="ellipse">
              <a:avLst/>
            </a:prstGeom>
            <a:gradFill>
              <a:gsLst>
                <a:gs pos="100000">
                  <a:schemeClr val="bg1">
                    <a:lumMod val="75000"/>
                  </a:schemeClr>
                </a:gs>
                <a:gs pos="0">
                  <a:schemeClr val="bg1"/>
                </a:gs>
              </a:gsLst>
              <a:lin ang="27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50" dirty="0">
                <a:latin typeface="Impact" panose="020B0806030902050204" pitchFamily="34" charset="0"/>
              </a:endParaRPr>
            </a:p>
          </p:txBody>
        </p:sp>
        <p:sp>
          <p:nvSpPr>
            <p:cNvPr id="73" name="文本框 72"/>
            <p:cNvSpPr txBox="1"/>
            <p:nvPr/>
          </p:nvSpPr>
          <p:spPr>
            <a:xfrm>
              <a:off x="5028423" y="1575819"/>
              <a:ext cx="487358" cy="338554"/>
            </a:xfrm>
            <a:prstGeom prst="rect">
              <a:avLst/>
            </a:prstGeom>
            <a:noFill/>
          </p:spPr>
          <p:txBody>
            <a:bodyPr wrap="square" rtlCol="0">
              <a:spAutoFit/>
            </a:bodyPr>
            <a:lstStyle/>
            <a:p>
              <a:pPr algn="ctr"/>
              <a:r>
                <a:rPr lang="en-US" altLang="zh-CN" sz="1050" dirty="0">
                  <a:solidFill>
                    <a:schemeClr val="tx1">
                      <a:lumMod val="50000"/>
                      <a:lumOff val="50000"/>
                    </a:schemeClr>
                  </a:solidFill>
                  <a:latin typeface="Impact" panose="020B0806030902050204" pitchFamily="34" charset="0"/>
                </a:rPr>
                <a:t>02</a:t>
              </a:r>
              <a:endParaRPr lang="zh-CN" altLang="en-US" sz="1050" dirty="0">
                <a:solidFill>
                  <a:schemeClr val="tx1">
                    <a:lumMod val="50000"/>
                    <a:lumOff val="50000"/>
                  </a:schemeClr>
                </a:solidFill>
                <a:latin typeface="Impact" panose="020B0806030902050204" pitchFamily="34" charset="0"/>
              </a:endParaRPr>
            </a:p>
          </p:txBody>
        </p:sp>
      </p:grpSp>
      <p:sp>
        <p:nvSpPr>
          <p:cNvPr id="74" name="文本框 73"/>
          <p:cNvSpPr txBox="1"/>
          <p:nvPr/>
        </p:nvSpPr>
        <p:spPr>
          <a:xfrm>
            <a:off x="2828006" y="2738663"/>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75" name="文本框 74"/>
          <p:cNvSpPr txBox="1"/>
          <p:nvPr/>
        </p:nvSpPr>
        <p:spPr>
          <a:xfrm>
            <a:off x="5266167" y="2738663"/>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76" name="文本框 75"/>
          <p:cNvSpPr txBox="1"/>
          <p:nvPr/>
        </p:nvSpPr>
        <p:spPr>
          <a:xfrm>
            <a:off x="3425474" y="3816954"/>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77" name="文本框 76"/>
          <p:cNvSpPr txBox="1"/>
          <p:nvPr/>
        </p:nvSpPr>
        <p:spPr>
          <a:xfrm>
            <a:off x="4654742" y="3816954"/>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78" name="文本框 77"/>
          <p:cNvSpPr txBox="1"/>
          <p:nvPr/>
        </p:nvSpPr>
        <p:spPr>
          <a:xfrm>
            <a:off x="3425474" y="1661357"/>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79" name="文本框 78"/>
          <p:cNvSpPr txBox="1"/>
          <p:nvPr/>
        </p:nvSpPr>
        <p:spPr>
          <a:xfrm>
            <a:off x="4654742" y="1661357"/>
            <a:ext cx="1057574" cy="276999"/>
          </a:xfrm>
          <a:prstGeom prst="rect">
            <a:avLst/>
          </a:prstGeom>
          <a:noFill/>
        </p:spPr>
        <p:txBody>
          <a:bodyPr wrap="square" rtlCol="0">
            <a:spAutoFit/>
          </a:bodyPr>
          <a:lstStyle/>
          <a:p>
            <a:pPr algn="ctr"/>
            <a:r>
              <a:rPr lang="zh-CN" altLang="en-US" sz="1200" b="1" dirty="0">
                <a:solidFill>
                  <a:schemeClr val="bg1"/>
                </a:solidFill>
                <a:latin typeface="微软雅黑" panose="020B0503020204020204" pitchFamily="34" charset="-122"/>
                <a:ea typeface="微软雅黑" panose="020B0503020204020204" pitchFamily="34" charset="-122"/>
              </a:rPr>
              <a:t>添加标题</a:t>
            </a:r>
          </a:p>
        </p:txBody>
      </p:sp>
      <p:sp>
        <p:nvSpPr>
          <p:cNvPr id="80" name="文本框 79"/>
          <p:cNvSpPr txBox="1"/>
          <p:nvPr/>
        </p:nvSpPr>
        <p:spPr>
          <a:xfrm>
            <a:off x="2079850" y="4061697"/>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1" name="文本框 80"/>
          <p:cNvSpPr txBox="1"/>
          <p:nvPr/>
        </p:nvSpPr>
        <p:spPr>
          <a:xfrm>
            <a:off x="1317200" y="2550833"/>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2" name="文本框 81"/>
          <p:cNvSpPr txBox="1"/>
          <p:nvPr/>
        </p:nvSpPr>
        <p:spPr>
          <a:xfrm>
            <a:off x="2079850" y="953705"/>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3" name="文本框 82"/>
          <p:cNvSpPr txBox="1"/>
          <p:nvPr/>
        </p:nvSpPr>
        <p:spPr>
          <a:xfrm>
            <a:off x="6608338" y="2550833"/>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4" name="文本框 83"/>
          <p:cNvSpPr txBox="1"/>
          <p:nvPr/>
        </p:nvSpPr>
        <p:spPr>
          <a:xfrm>
            <a:off x="5880883" y="4061697"/>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
        <p:nvSpPr>
          <p:cNvPr id="85" name="文本框 84"/>
          <p:cNvSpPr txBox="1"/>
          <p:nvPr/>
        </p:nvSpPr>
        <p:spPr>
          <a:xfrm>
            <a:off x="5880883" y="953705"/>
            <a:ext cx="1204179" cy="715581"/>
          </a:xfrm>
          <a:prstGeom prst="rect">
            <a:avLst/>
          </a:prstGeom>
          <a:noFill/>
        </p:spPr>
        <p:txBody>
          <a:bodyPr wrap="square" rtlCol="0">
            <a:spAutoFit/>
          </a:bodyPr>
          <a:lstStyle/>
          <a:p>
            <a:pPr algn="just">
              <a:lnSpc>
                <a:spcPct val="150000"/>
              </a:lnSpc>
            </a:pPr>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spTree>
    <p:extLst>
      <p:ext uri="{BB962C8B-B14F-4D97-AF65-F5344CB8AC3E}">
        <p14:creationId xmlns:p14="http://schemas.microsoft.com/office/powerpoint/2010/main" val="208602688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3" presetClass="entr" presetSubtype="32"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strVal val="4*#ppt_w"/>
                                              </p:val>
                                            </p:tav>
                                            <p:tav tm="100000">
                                              <p:val>
                                                <p:strVal val="#ppt_w"/>
                                              </p:val>
                                            </p:tav>
                                          </p:tavLst>
                                        </p:anim>
                                        <p:anim calcmode="lin" valueType="num">
                                          <p:cBhvr>
                                            <p:cTn id="24" dur="500" fill="hold"/>
                                            <p:tgtEl>
                                              <p:spTgt spid="12"/>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23" presetClass="entr" presetSubtype="32"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strVal val="4*#ppt_w"/>
                                              </p:val>
                                            </p:tav>
                                            <p:tav tm="100000">
                                              <p:val>
                                                <p:strVal val="#ppt_w"/>
                                              </p:val>
                                            </p:tav>
                                          </p:tavLst>
                                        </p:anim>
                                        <p:anim calcmode="lin" valueType="num">
                                          <p:cBhvr>
                                            <p:cTn id="29" dur="500" fill="hold"/>
                                            <p:tgtEl>
                                              <p:spTgt spid="36"/>
                                            </p:tgtEl>
                                            <p:attrNameLst>
                                              <p:attrName>ppt_h</p:attrName>
                                            </p:attrNameLst>
                                          </p:cBhvr>
                                          <p:tavLst>
                                            <p:tav tm="0">
                                              <p:val>
                                                <p:strVal val="4*#ppt_h"/>
                                              </p:val>
                                            </p:tav>
                                            <p:tav tm="100000">
                                              <p:val>
                                                <p:strVal val="#ppt_h"/>
                                              </p:val>
                                            </p:tav>
                                          </p:tavLst>
                                        </p:anim>
                                      </p:childTnLst>
                                    </p:cTn>
                                  </p:par>
                                </p:childTnLst>
                              </p:cTn>
                            </p:par>
                            <p:par>
                              <p:cTn id="30" fill="hold">
                                <p:stCondLst>
                                  <p:cond delay="3000"/>
                                </p:stCondLst>
                                <p:childTnLst>
                                  <p:par>
                                    <p:cTn id="31" presetID="23" presetClass="entr" presetSubtype="32"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strVal val="4*#ppt_w"/>
                                              </p:val>
                                            </p:tav>
                                            <p:tav tm="100000">
                                              <p:val>
                                                <p:strVal val="#ppt_w"/>
                                              </p:val>
                                            </p:tav>
                                          </p:tavLst>
                                        </p:anim>
                                        <p:anim calcmode="lin" valueType="num">
                                          <p:cBhvr>
                                            <p:cTn id="34" dur="500" fill="hold"/>
                                            <p:tgtEl>
                                              <p:spTgt spid="33"/>
                                            </p:tgtEl>
                                            <p:attrNameLst>
                                              <p:attrName>ppt_h</p:attrName>
                                            </p:attrNameLst>
                                          </p:cBhvr>
                                          <p:tavLst>
                                            <p:tav tm="0">
                                              <p:val>
                                                <p:strVal val="4*#ppt_h"/>
                                              </p:val>
                                            </p:tav>
                                            <p:tav tm="100000">
                                              <p:val>
                                                <p:strVal val="#ppt_h"/>
                                              </p:val>
                                            </p:tav>
                                          </p:tavLst>
                                        </p:anim>
                                      </p:childTnLst>
                                    </p:cTn>
                                  </p:par>
                                </p:childTnLst>
                              </p:cTn>
                            </p:par>
                            <p:par>
                              <p:cTn id="35" fill="hold">
                                <p:stCondLst>
                                  <p:cond delay="3500"/>
                                </p:stCondLst>
                                <p:childTnLst>
                                  <p:par>
                                    <p:cTn id="36" presetID="23" presetClass="entr" presetSubtype="32"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strVal val="4*#ppt_w"/>
                                              </p:val>
                                            </p:tav>
                                            <p:tav tm="100000">
                                              <p:val>
                                                <p:strVal val="#ppt_w"/>
                                              </p:val>
                                            </p:tav>
                                          </p:tavLst>
                                        </p:anim>
                                        <p:anim calcmode="lin" valueType="num">
                                          <p:cBhvr>
                                            <p:cTn id="39" dur="500" fill="hold"/>
                                            <p:tgtEl>
                                              <p:spTgt spid="39"/>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3" presetClass="entr" presetSubtype="32"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strVal val="4*#ppt_w"/>
                                              </p:val>
                                            </p:tav>
                                            <p:tav tm="100000">
                                              <p:val>
                                                <p:strVal val="#ppt_w"/>
                                              </p:val>
                                            </p:tav>
                                          </p:tavLst>
                                        </p:anim>
                                        <p:anim calcmode="lin" valueType="num">
                                          <p:cBhvr>
                                            <p:cTn id="44" dur="500" fill="hold"/>
                                            <p:tgtEl>
                                              <p:spTgt spid="30"/>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3" presetClass="entr" presetSubtype="3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strVal val="4*#ppt_w"/>
                                              </p:val>
                                            </p:tav>
                                            <p:tav tm="100000">
                                              <p:val>
                                                <p:strVal val="#ppt_w"/>
                                              </p:val>
                                            </p:tav>
                                          </p:tavLst>
                                        </p:anim>
                                        <p:anim calcmode="lin" valueType="num">
                                          <p:cBhvr>
                                            <p:cTn id="49" dur="500" fill="hold"/>
                                            <p:tgtEl>
                                              <p:spTgt spid="27"/>
                                            </p:tgtEl>
                                            <p:attrNameLst>
                                              <p:attrName>ppt_h</p:attrName>
                                            </p:attrNameLst>
                                          </p:cBhvr>
                                          <p:tavLst>
                                            <p:tav tm="0">
                                              <p:val>
                                                <p:strVal val="4*#ppt_h"/>
                                              </p:val>
                                            </p:tav>
                                            <p:tav tm="100000">
                                              <p:val>
                                                <p:strVal val="#ppt_h"/>
                                              </p:val>
                                            </p:tav>
                                          </p:tavLst>
                                        </p:anim>
                                      </p:childTnLst>
                                    </p:cTn>
                                  </p:par>
                                </p:childTnLst>
                              </p:cTn>
                            </p:par>
                            <p:par>
                              <p:cTn id="50" fill="hold">
                                <p:stCondLst>
                                  <p:cond delay="5000"/>
                                </p:stCondLst>
                                <p:childTnLst>
                                  <p:par>
                                    <p:cTn id="51" presetID="23" presetClass="entr" presetSubtype="3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strVal val="4*#ppt_w"/>
                                              </p:val>
                                            </p:tav>
                                            <p:tav tm="100000">
                                              <p:val>
                                                <p:strVal val="#ppt_w"/>
                                              </p:val>
                                            </p:tav>
                                          </p:tavLst>
                                        </p:anim>
                                        <p:anim calcmode="lin" valueType="num">
                                          <p:cBhvr>
                                            <p:cTn id="54" dur="500" fill="hold"/>
                                            <p:tgtEl>
                                              <p:spTgt spid="42"/>
                                            </p:tgtEl>
                                            <p:attrNameLst>
                                              <p:attrName>ppt_h</p:attrName>
                                            </p:attrNameLst>
                                          </p:cBhvr>
                                          <p:tavLst>
                                            <p:tav tm="0">
                                              <p:val>
                                                <p:strVal val="4*#ppt_h"/>
                                              </p:val>
                                            </p:tav>
                                            <p:tav tm="100000">
                                              <p:val>
                                                <p:strVal val="#ppt_h"/>
                                              </p:val>
                                            </p:tav>
                                          </p:tavLst>
                                        </p:anim>
                                      </p:childTnLst>
                                    </p:cTn>
                                  </p:par>
                                </p:childTnLst>
                              </p:cTn>
                            </p:par>
                            <p:par>
                              <p:cTn id="55" fill="hold">
                                <p:stCondLst>
                                  <p:cond delay="5500"/>
                                </p:stCondLst>
                                <p:childTnLst>
                                  <p:par>
                                    <p:cTn id="56" presetID="23" presetClass="entr" presetSubtype="32"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strVal val="4*#ppt_w"/>
                                              </p:val>
                                            </p:tav>
                                            <p:tav tm="100000">
                                              <p:val>
                                                <p:strVal val="#ppt_w"/>
                                              </p:val>
                                            </p:tav>
                                          </p:tavLst>
                                        </p:anim>
                                        <p:anim calcmode="lin" valueType="num">
                                          <p:cBhvr>
                                            <p:cTn id="59" dur="500" fill="hold"/>
                                            <p:tgtEl>
                                              <p:spTgt spid="21"/>
                                            </p:tgtEl>
                                            <p:attrNameLst>
                                              <p:attrName>ppt_h</p:attrName>
                                            </p:attrNameLst>
                                          </p:cBhvr>
                                          <p:tavLst>
                                            <p:tav tm="0">
                                              <p:val>
                                                <p:strVal val="4*#ppt_h"/>
                                              </p:val>
                                            </p:tav>
                                            <p:tav tm="100000">
                                              <p:val>
                                                <p:strVal val="#ppt_h"/>
                                              </p:val>
                                            </p:tav>
                                          </p:tavLst>
                                        </p:anim>
                                      </p:childTnLst>
                                    </p:cTn>
                                  </p:par>
                                </p:childTnLst>
                              </p:cTn>
                            </p:par>
                            <p:par>
                              <p:cTn id="60" fill="hold">
                                <p:stCondLst>
                                  <p:cond delay="6000"/>
                                </p:stCondLst>
                                <p:childTnLst>
                                  <p:par>
                                    <p:cTn id="61" presetID="23" presetClass="entr" presetSubtype="32"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strVal val="4*#ppt_w"/>
                                              </p:val>
                                            </p:tav>
                                            <p:tav tm="100000">
                                              <p:val>
                                                <p:strVal val="#ppt_w"/>
                                              </p:val>
                                            </p:tav>
                                          </p:tavLst>
                                        </p:anim>
                                        <p:anim calcmode="lin" valueType="num">
                                          <p:cBhvr>
                                            <p:cTn id="64" dur="500" fill="hold"/>
                                            <p:tgtEl>
                                              <p:spTgt spid="18"/>
                                            </p:tgtEl>
                                            <p:attrNameLst>
                                              <p:attrName>ppt_h</p:attrName>
                                            </p:attrNameLst>
                                          </p:cBhvr>
                                          <p:tavLst>
                                            <p:tav tm="0">
                                              <p:val>
                                                <p:strVal val="4*#ppt_h"/>
                                              </p:val>
                                            </p:tav>
                                            <p:tav tm="100000">
                                              <p:val>
                                                <p:strVal val="#ppt_h"/>
                                              </p:val>
                                            </p:tav>
                                          </p:tavLst>
                                        </p:anim>
                                      </p:childTnLst>
                                    </p:cTn>
                                  </p:par>
                                  <p:par>
                                    <p:cTn id="65" presetID="23" presetClass="entr" presetSubtype="32"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strVal val="4*#ppt_w"/>
                                              </p:val>
                                            </p:tav>
                                            <p:tav tm="100000">
                                              <p:val>
                                                <p:strVal val="#ppt_w"/>
                                              </p:val>
                                            </p:tav>
                                          </p:tavLst>
                                        </p:anim>
                                        <p:anim calcmode="lin" valueType="num">
                                          <p:cBhvr>
                                            <p:cTn id="68" dur="500" fill="hold"/>
                                            <p:tgtEl>
                                              <p:spTgt spid="15"/>
                                            </p:tgtEl>
                                            <p:attrNameLst>
                                              <p:attrName>ppt_h</p:attrName>
                                            </p:attrNameLst>
                                          </p:cBhvr>
                                          <p:tavLst>
                                            <p:tav tm="0">
                                              <p:val>
                                                <p:strVal val="4*#ppt_h"/>
                                              </p:val>
                                            </p:tav>
                                            <p:tav tm="100000">
                                              <p:val>
                                                <p:strVal val="#ppt_h"/>
                                              </p:val>
                                            </p:tav>
                                          </p:tavLst>
                                        </p:anim>
                                      </p:childTnLst>
                                    </p:cTn>
                                  </p:par>
                                  <p:par>
                                    <p:cTn id="69" presetID="23" presetClass="entr" presetSubtype="32"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strVal val="4*#ppt_w"/>
                                              </p:val>
                                            </p:tav>
                                            <p:tav tm="100000">
                                              <p:val>
                                                <p:strVal val="#ppt_w"/>
                                              </p:val>
                                            </p:tav>
                                          </p:tavLst>
                                        </p:anim>
                                        <p:anim calcmode="lin" valueType="num">
                                          <p:cBhvr>
                                            <p:cTn id="72" dur="500" fill="hold"/>
                                            <p:tgtEl>
                                              <p:spTgt spid="24"/>
                                            </p:tgtEl>
                                            <p:attrNameLst>
                                              <p:attrName>ppt_h</p:attrName>
                                            </p:attrNameLst>
                                          </p:cBhvr>
                                          <p:tavLst>
                                            <p:tav tm="0">
                                              <p:val>
                                                <p:strVal val="4*#ppt_h"/>
                                              </p:val>
                                            </p:tav>
                                            <p:tav tm="100000">
                                              <p:val>
                                                <p:strVal val="#ppt_h"/>
                                              </p:val>
                                            </p:tav>
                                          </p:tavLst>
                                        </p:anim>
                                      </p:childTnLst>
                                    </p:cTn>
                                  </p:par>
                                </p:childTnLst>
                              </p:cTn>
                            </p:par>
                            <p:par>
                              <p:cTn id="73" fill="hold">
                                <p:stCondLst>
                                  <p:cond delay="6500"/>
                                </p:stCondLst>
                                <p:childTnLst>
                                  <p:par>
                                    <p:cTn id="74" presetID="8" presetClass="emph" presetSubtype="0" fill="hold" nodeType="afterEffect">
                                      <p:stCondLst>
                                        <p:cond delay="0"/>
                                      </p:stCondLst>
                                      <p:childTnLst>
                                        <p:animRot by="21600000">
                                          <p:cBhvr>
                                            <p:cTn id="75" dur="2000" fill="hold"/>
                                            <p:tgtEl>
                                              <p:spTgt spid="12"/>
                                            </p:tgtEl>
                                            <p:attrNameLst>
                                              <p:attrName>r</p:attrName>
                                            </p:attrNameLst>
                                          </p:cBhvr>
                                        </p:animRot>
                                      </p:childTnLst>
                                    </p:cTn>
                                  </p:par>
                                  <p:par>
                                    <p:cTn id="76" presetID="8" presetClass="emph" presetSubtype="0" fill="hold" nodeType="withEffect">
                                      <p:stCondLst>
                                        <p:cond delay="0"/>
                                      </p:stCondLst>
                                      <p:childTnLst>
                                        <p:animRot by="-21600000">
                                          <p:cBhvr>
                                            <p:cTn id="77" dur="2000" fill="hold"/>
                                            <p:tgtEl>
                                              <p:spTgt spid="36"/>
                                            </p:tgtEl>
                                            <p:attrNameLst>
                                              <p:attrName>r</p:attrName>
                                            </p:attrNameLst>
                                          </p:cBhvr>
                                        </p:animRot>
                                      </p:childTnLst>
                                    </p:cTn>
                                  </p:par>
                                  <p:par>
                                    <p:cTn id="78" presetID="8" presetClass="emph" presetSubtype="0" fill="hold" nodeType="withEffect">
                                      <p:stCondLst>
                                        <p:cond delay="0"/>
                                      </p:stCondLst>
                                      <p:childTnLst>
                                        <p:animRot by="-21600000">
                                          <p:cBhvr>
                                            <p:cTn id="79" dur="2000" fill="hold"/>
                                            <p:tgtEl>
                                              <p:spTgt spid="33"/>
                                            </p:tgtEl>
                                            <p:attrNameLst>
                                              <p:attrName>r</p:attrName>
                                            </p:attrNameLst>
                                          </p:cBhvr>
                                        </p:animRot>
                                      </p:childTnLst>
                                    </p:cTn>
                                  </p:par>
                                  <p:par>
                                    <p:cTn id="80" presetID="8" presetClass="emph" presetSubtype="0" fill="hold" nodeType="withEffect">
                                      <p:stCondLst>
                                        <p:cond delay="0"/>
                                      </p:stCondLst>
                                      <p:childTnLst>
                                        <p:animRot by="-21600000">
                                          <p:cBhvr>
                                            <p:cTn id="81" dur="2000" fill="hold"/>
                                            <p:tgtEl>
                                              <p:spTgt spid="39"/>
                                            </p:tgtEl>
                                            <p:attrNameLst>
                                              <p:attrName>r</p:attrName>
                                            </p:attrNameLst>
                                          </p:cBhvr>
                                        </p:animRot>
                                      </p:childTnLst>
                                    </p:cTn>
                                  </p:par>
                                  <p:par>
                                    <p:cTn id="82" presetID="8" presetClass="emph" presetSubtype="0" fill="hold" nodeType="withEffect">
                                      <p:stCondLst>
                                        <p:cond delay="0"/>
                                      </p:stCondLst>
                                      <p:childTnLst>
                                        <p:animRot by="-21600000">
                                          <p:cBhvr>
                                            <p:cTn id="83" dur="2000" fill="hold"/>
                                            <p:tgtEl>
                                              <p:spTgt spid="30"/>
                                            </p:tgtEl>
                                            <p:attrNameLst>
                                              <p:attrName>r</p:attrName>
                                            </p:attrNameLst>
                                          </p:cBhvr>
                                        </p:animRot>
                                      </p:childTnLst>
                                    </p:cTn>
                                  </p:par>
                                  <p:par>
                                    <p:cTn id="84" presetID="8" presetClass="emph" presetSubtype="0" fill="hold" nodeType="withEffect">
                                      <p:stCondLst>
                                        <p:cond delay="0"/>
                                      </p:stCondLst>
                                      <p:childTnLst>
                                        <p:animRot by="-21600000">
                                          <p:cBhvr>
                                            <p:cTn id="85" dur="2000" fill="hold"/>
                                            <p:tgtEl>
                                              <p:spTgt spid="27"/>
                                            </p:tgtEl>
                                            <p:attrNameLst>
                                              <p:attrName>r</p:attrName>
                                            </p:attrNameLst>
                                          </p:cBhvr>
                                        </p:animRot>
                                      </p:childTnLst>
                                    </p:cTn>
                                  </p:par>
                                  <p:par>
                                    <p:cTn id="86" presetID="8" presetClass="emph" presetSubtype="0" fill="hold" nodeType="withEffect">
                                      <p:stCondLst>
                                        <p:cond delay="0"/>
                                      </p:stCondLst>
                                      <p:childTnLst>
                                        <p:animRot by="-21600000">
                                          <p:cBhvr>
                                            <p:cTn id="87" dur="2000" fill="hold"/>
                                            <p:tgtEl>
                                              <p:spTgt spid="42"/>
                                            </p:tgtEl>
                                            <p:attrNameLst>
                                              <p:attrName>r</p:attrName>
                                            </p:attrNameLst>
                                          </p:cBhvr>
                                        </p:animRot>
                                      </p:childTnLst>
                                    </p:cTn>
                                  </p:par>
                                  <p:par>
                                    <p:cTn id="88" presetID="8" presetClass="emph" presetSubtype="0" fill="hold" nodeType="withEffect">
                                      <p:stCondLst>
                                        <p:cond delay="0"/>
                                      </p:stCondLst>
                                      <p:childTnLst>
                                        <p:animRot by="-21600000">
                                          <p:cBhvr>
                                            <p:cTn id="89" dur="2000" fill="hold"/>
                                            <p:tgtEl>
                                              <p:spTgt spid="18"/>
                                            </p:tgtEl>
                                            <p:attrNameLst>
                                              <p:attrName>r</p:attrName>
                                            </p:attrNameLst>
                                          </p:cBhvr>
                                        </p:animRot>
                                      </p:childTnLst>
                                    </p:cTn>
                                  </p:par>
                                  <p:par>
                                    <p:cTn id="90" presetID="8" presetClass="emph" presetSubtype="0" fill="hold" nodeType="withEffect">
                                      <p:stCondLst>
                                        <p:cond delay="0"/>
                                      </p:stCondLst>
                                      <p:childTnLst>
                                        <p:animRot by="21600000">
                                          <p:cBhvr>
                                            <p:cTn id="91" dur="2000" fill="hold"/>
                                            <p:tgtEl>
                                              <p:spTgt spid="21"/>
                                            </p:tgtEl>
                                            <p:attrNameLst>
                                              <p:attrName>r</p:attrName>
                                            </p:attrNameLst>
                                          </p:cBhvr>
                                        </p:animRot>
                                      </p:childTnLst>
                                    </p:cTn>
                                  </p:par>
                                  <p:par>
                                    <p:cTn id="92" presetID="8" presetClass="emph" presetSubtype="0" fill="hold" nodeType="withEffect">
                                      <p:stCondLst>
                                        <p:cond delay="0"/>
                                      </p:stCondLst>
                                      <p:childTnLst>
                                        <p:animRot by="-21600000">
                                          <p:cBhvr>
                                            <p:cTn id="93" dur="2000" fill="hold"/>
                                            <p:tgtEl>
                                              <p:spTgt spid="15"/>
                                            </p:tgtEl>
                                            <p:attrNameLst>
                                              <p:attrName>r</p:attrName>
                                            </p:attrNameLst>
                                          </p:cBhvr>
                                        </p:animRot>
                                      </p:childTnLst>
                                    </p:cTn>
                                  </p:par>
                                  <p:par>
                                    <p:cTn id="94" presetID="8" presetClass="emph" presetSubtype="0" fill="hold" nodeType="withEffect">
                                      <p:stCondLst>
                                        <p:cond delay="0"/>
                                      </p:stCondLst>
                                      <p:childTnLst>
                                        <p:animRot by="-21600000">
                                          <p:cBhvr>
                                            <p:cTn id="95" dur="2000" fill="hold"/>
                                            <p:tgtEl>
                                              <p:spTgt spid="24"/>
                                            </p:tgtEl>
                                            <p:attrNameLst>
                                              <p:attrName>r</p:attrName>
                                            </p:attrNameLst>
                                          </p:cBhvr>
                                        </p:animRot>
                                      </p:childTnLst>
                                    </p:cTn>
                                  </p:par>
                                </p:childTnLst>
                              </p:cTn>
                            </p:par>
                            <p:par>
                              <p:cTn id="96" fill="hold">
                                <p:stCondLst>
                                  <p:cond delay="8500"/>
                                </p:stCondLst>
                                <p:childTnLst>
                                  <p:par>
                                    <p:cTn id="97" presetID="31" presetClass="entr" presetSubtype="0" fill="hold"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1000" fill="hold"/>
                                            <p:tgtEl>
                                              <p:spTgt spid="51"/>
                                            </p:tgtEl>
                                            <p:attrNameLst>
                                              <p:attrName>ppt_w</p:attrName>
                                            </p:attrNameLst>
                                          </p:cBhvr>
                                          <p:tavLst>
                                            <p:tav tm="0">
                                              <p:val>
                                                <p:fltVal val="0"/>
                                              </p:val>
                                            </p:tav>
                                            <p:tav tm="100000">
                                              <p:val>
                                                <p:strVal val="#ppt_w"/>
                                              </p:val>
                                            </p:tav>
                                          </p:tavLst>
                                        </p:anim>
                                        <p:anim calcmode="lin" valueType="num">
                                          <p:cBhvr>
                                            <p:cTn id="100" dur="1000" fill="hold"/>
                                            <p:tgtEl>
                                              <p:spTgt spid="51"/>
                                            </p:tgtEl>
                                            <p:attrNameLst>
                                              <p:attrName>ppt_h</p:attrName>
                                            </p:attrNameLst>
                                          </p:cBhvr>
                                          <p:tavLst>
                                            <p:tav tm="0">
                                              <p:val>
                                                <p:fltVal val="0"/>
                                              </p:val>
                                            </p:tav>
                                            <p:tav tm="100000">
                                              <p:val>
                                                <p:strVal val="#ppt_h"/>
                                              </p:val>
                                            </p:tav>
                                          </p:tavLst>
                                        </p:anim>
                                        <p:anim calcmode="lin" valueType="num">
                                          <p:cBhvr>
                                            <p:cTn id="101" dur="1000" fill="hold"/>
                                            <p:tgtEl>
                                              <p:spTgt spid="51"/>
                                            </p:tgtEl>
                                            <p:attrNameLst>
                                              <p:attrName>style.rotation</p:attrName>
                                            </p:attrNameLst>
                                          </p:cBhvr>
                                          <p:tavLst>
                                            <p:tav tm="0">
                                              <p:val>
                                                <p:fltVal val="90"/>
                                              </p:val>
                                            </p:tav>
                                            <p:tav tm="100000">
                                              <p:val>
                                                <p:fltVal val="0"/>
                                              </p:val>
                                            </p:tav>
                                          </p:tavLst>
                                        </p:anim>
                                        <p:animEffect transition="in" filter="fade">
                                          <p:cBhvr>
                                            <p:cTn id="102" dur="1000"/>
                                            <p:tgtEl>
                                              <p:spTgt spid="51"/>
                                            </p:tgtEl>
                                          </p:cBhvr>
                                        </p:animEffect>
                                      </p:childTnLst>
                                    </p:cTn>
                                  </p:par>
                                  <p:par>
                                    <p:cTn id="103" presetID="8" presetClass="emph" presetSubtype="0" fill="hold" nodeType="withEffect">
                                      <p:stCondLst>
                                        <p:cond delay="0"/>
                                      </p:stCondLst>
                                      <p:childTnLst>
                                        <p:animRot by="-21600000">
                                          <p:cBhvr>
                                            <p:cTn id="104" dur="2000" fill="hold"/>
                                            <p:tgtEl>
                                              <p:spTgt spid="51"/>
                                            </p:tgtEl>
                                            <p:attrNameLst>
                                              <p:attrName>r</p:attrName>
                                            </p:attrNameLst>
                                          </p:cBhvr>
                                        </p:animRot>
                                      </p:childTnLst>
                                    </p:cTn>
                                  </p:par>
                                </p:childTnLst>
                              </p:cTn>
                            </p:par>
                            <p:par>
                              <p:cTn id="105" fill="hold">
                                <p:stCondLst>
                                  <p:cond delay="10500"/>
                                </p:stCondLst>
                                <p:childTnLst>
                                  <p:par>
                                    <p:cTn id="106" presetID="10" presetClass="entr" presetSubtype="0" fill="hold" grpId="0" nodeType="after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500"/>
                                            <p:tgtEl>
                                              <p:spTgt spid="49"/>
                                            </p:tgtEl>
                                          </p:cBhvr>
                                        </p:animEffect>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fade">
                                          <p:cBhvr>
                                            <p:cTn id="112" dur="500"/>
                                            <p:tgtEl>
                                              <p:spTgt spid="50"/>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500"/>
                                            <p:tgtEl>
                                              <p:spTgt spid="45"/>
                                            </p:tgtEl>
                                          </p:cBhvr>
                                        </p:animEffect>
                                      </p:childTnLst>
                                    </p:cTn>
                                  </p:par>
                                </p:childTnLst>
                              </p:cTn>
                            </p:par>
                            <p:par>
                              <p:cTn id="117" fill="hold">
                                <p:stCondLst>
                                  <p:cond delay="12000"/>
                                </p:stCondLst>
                                <p:childTnLst>
                                  <p:par>
                                    <p:cTn id="118" presetID="10" presetClass="entr" presetSubtype="0" fill="hold" grpId="0"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fade">
                                          <p:cBhvr>
                                            <p:cTn id="120" dur="500"/>
                                            <p:tgtEl>
                                              <p:spTgt spid="46"/>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48"/>
                                            </p:tgtEl>
                                            <p:attrNameLst>
                                              <p:attrName>style.visibility</p:attrName>
                                            </p:attrNameLst>
                                          </p:cBhvr>
                                          <p:to>
                                            <p:strVal val="visible"/>
                                          </p:to>
                                        </p:set>
                                        <p:animEffect transition="in" filter="fade">
                                          <p:cBhvr>
                                            <p:cTn id="124" dur="500"/>
                                            <p:tgtEl>
                                              <p:spTgt spid="48"/>
                                            </p:tgtEl>
                                          </p:cBhvr>
                                        </p:animEffect>
                                      </p:childTnLst>
                                    </p:cTn>
                                  </p:par>
                                </p:childTnLst>
                              </p:cTn>
                            </p:par>
                            <p:par>
                              <p:cTn id="125" fill="hold">
                                <p:stCondLst>
                                  <p:cond delay="13000"/>
                                </p:stCondLst>
                                <p:childTnLst>
                                  <p:par>
                                    <p:cTn id="126" presetID="10" presetClass="entr" presetSubtype="0" fill="hold" grpId="0" nodeType="afterEffect">
                                      <p:stCondLst>
                                        <p:cond delay="0"/>
                                      </p:stCondLst>
                                      <p:childTnLst>
                                        <p:set>
                                          <p:cBhvr>
                                            <p:cTn id="127" dur="1" fill="hold">
                                              <p:stCondLst>
                                                <p:cond delay="0"/>
                                              </p:stCondLst>
                                            </p:cTn>
                                            <p:tgtEl>
                                              <p:spTgt spid="47"/>
                                            </p:tgtEl>
                                            <p:attrNameLst>
                                              <p:attrName>style.visibility</p:attrName>
                                            </p:attrNameLst>
                                          </p:cBhvr>
                                          <p:to>
                                            <p:strVal val="visible"/>
                                          </p:to>
                                        </p:set>
                                        <p:animEffect transition="in" filter="fade">
                                          <p:cBhvr>
                                            <p:cTn id="128" dur="500"/>
                                            <p:tgtEl>
                                              <p:spTgt spid="47"/>
                                            </p:tgtEl>
                                          </p:cBhvr>
                                        </p:animEffect>
                                      </p:childTnLst>
                                    </p:cTn>
                                  </p:par>
                                </p:childTnLst>
                              </p:cTn>
                            </p:par>
                            <p:par>
                              <p:cTn id="129" fill="hold">
                                <p:stCondLst>
                                  <p:cond delay="13500"/>
                                </p:stCondLst>
                                <p:childTnLst>
                                  <p:par>
                                    <p:cTn id="130" presetID="53" presetClass="entr" presetSubtype="16" fill="hold" nodeType="afterEffect">
                                      <p:stCondLst>
                                        <p:cond delay="0"/>
                                      </p:stCondLst>
                                      <p:childTnLst>
                                        <p:set>
                                          <p:cBhvr>
                                            <p:cTn id="131" dur="1" fill="hold">
                                              <p:stCondLst>
                                                <p:cond delay="0"/>
                                              </p:stCondLst>
                                            </p:cTn>
                                            <p:tgtEl>
                                              <p:spTgt spid="68"/>
                                            </p:tgtEl>
                                            <p:attrNameLst>
                                              <p:attrName>style.visibility</p:attrName>
                                            </p:attrNameLst>
                                          </p:cBhvr>
                                          <p:to>
                                            <p:strVal val="visible"/>
                                          </p:to>
                                        </p:set>
                                        <p:anim calcmode="lin" valueType="num">
                                          <p:cBhvr>
                                            <p:cTn id="132" dur="250" fill="hold"/>
                                            <p:tgtEl>
                                              <p:spTgt spid="68"/>
                                            </p:tgtEl>
                                            <p:attrNameLst>
                                              <p:attrName>ppt_w</p:attrName>
                                            </p:attrNameLst>
                                          </p:cBhvr>
                                          <p:tavLst>
                                            <p:tav tm="0">
                                              <p:val>
                                                <p:fltVal val="0"/>
                                              </p:val>
                                            </p:tav>
                                            <p:tav tm="100000">
                                              <p:val>
                                                <p:strVal val="#ppt_w"/>
                                              </p:val>
                                            </p:tav>
                                          </p:tavLst>
                                        </p:anim>
                                        <p:anim calcmode="lin" valueType="num">
                                          <p:cBhvr>
                                            <p:cTn id="133" dur="250" fill="hold"/>
                                            <p:tgtEl>
                                              <p:spTgt spid="68"/>
                                            </p:tgtEl>
                                            <p:attrNameLst>
                                              <p:attrName>ppt_h</p:attrName>
                                            </p:attrNameLst>
                                          </p:cBhvr>
                                          <p:tavLst>
                                            <p:tav tm="0">
                                              <p:val>
                                                <p:fltVal val="0"/>
                                              </p:val>
                                            </p:tav>
                                            <p:tav tm="100000">
                                              <p:val>
                                                <p:strVal val="#ppt_h"/>
                                              </p:val>
                                            </p:tav>
                                          </p:tavLst>
                                        </p:anim>
                                        <p:animEffect transition="in" filter="fade">
                                          <p:cBhvr>
                                            <p:cTn id="134" dur="250"/>
                                            <p:tgtEl>
                                              <p:spTgt spid="68"/>
                                            </p:tgtEl>
                                          </p:cBhvr>
                                        </p:animEffect>
                                      </p:childTnLst>
                                    </p:cTn>
                                  </p:par>
                                </p:childTnLst>
                              </p:cTn>
                            </p:par>
                            <p:par>
                              <p:cTn id="135" fill="hold">
                                <p:stCondLst>
                                  <p:cond delay="13750"/>
                                </p:stCondLst>
                                <p:childTnLst>
                                  <p:par>
                                    <p:cTn id="136" presetID="53" presetClass="entr" presetSubtype="16" fill="hold" nodeType="afterEffect">
                                      <p:stCondLst>
                                        <p:cond delay="0"/>
                                      </p:stCondLst>
                                      <p:childTnLst>
                                        <p:set>
                                          <p:cBhvr>
                                            <p:cTn id="137" dur="1" fill="hold">
                                              <p:stCondLst>
                                                <p:cond delay="0"/>
                                              </p:stCondLst>
                                            </p:cTn>
                                            <p:tgtEl>
                                              <p:spTgt spid="71"/>
                                            </p:tgtEl>
                                            <p:attrNameLst>
                                              <p:attrName>style.visibility</p:attrName>
                                            </p:attrNameLst>
                                          </p:cBhvr>
                                          <p:to>
                                            <p:strVal val="visible"/>
                                          </p:to>
                                        </p:set>
                                        <p:anim calcmode="lin" valueType="num">
                                          <p:cBhvr>
                                            <p:cTn id="138" dur="250" fill="hold"/>
                                            <p:tgtEl>
                                              <p:spTgt spid="71"/>
                                            </p:tgtEl>
                                            <p:attrNameLst>
                                              <p:attrName>ppt_w</p:attrName>
                                            </p:attrNameLst>
                                          </p:cBhvr>
                                          <p:tavLst>
                                            <p:tav tm="0">
                                              <p:val>
                                                <p:fltVal val="0"/>
                                              </p:val>
                                            </p:tav>
                                            <p:tav tm="100000">
                                              <p:val>
                                                <p:strVal val="#ppt_w"/>
                                              </p:val>
                                            </p:tav>
                                          </p:tavLst>
                                        </p:anim>
                                        <p:anim calcmode="lin" valueType="num">
                                          <p:cBhvr>
                                            <p:cTn id="139" dur="250" fill="hold"/>
                                            <p:tgtEl>
                                              <p:spTgt spid="71"/>
                                            </p:tgtEl>
                                            <p:attrNameLst>
                                              <p:attrName>ppt_h</p:attrName>
                                            </p:attrNameLst>
                                          </p:cBhvr>
                                          <p:tavLst>
                                            <p:tav tm="0">
                                              <p:val>
                                                <p:fltVal val="0"/>
                                              </p:val>
                                            </p:tav>
                                            <p:tav tm="100000">
                                              <p:val>
                                                <p:strVal val="#ppt_h"/>
                                              </p:val>
                                            </p:tav>
                                          </p:tavLst>
                                        </p:anim>
                                        <p:animEffect transition="in" filter="fade">
                                          <p:cBhvr>
                                            <p:cTn id="140" dur="250"/>
                                            <p:tgtEl>
                                              <p:spTgt spid="71"/>
                                            </p:tgtEl>
                                          </p:cBhvr>
                                        </p:animEffect>
                                      </p:childTnLst>
                                    </p:cTn>
                                  </p:par>
                                </p:childTnLst>
                              </p:cTn>
                            </p:par>
                            <p:par>
                              <p:cTn id="141" fill="hold">
                                <p:stCondLst>
                                  <p:cond delay="14000"/>
                                </p:stCondLst>
                                <p:childTnLst>
                                  <p:par>
                                    <p:cTn id="142" presetID="53" presetClass="entr" presetSubtype="16" fill="hold" nodeType="afterEffect">
                                      <p:stCondLst>
                                        <p:cond delay="0"/>
                                      </p:stCondLst>
                                      <p:childTnLst>
                                        <p:set>
                                          <p:cBhvr>
                                            <p:cTn id="143" dur="1" fill="hold">
                                              <p:stCondLst>
                                                <p:cond delay="0"/>
                                              </p:stCondLst>
                                            </p:cTn>
                                            <p:tgtEl>
                                              <p:spTgt spid="56"/>
                                            </p:tgtEl>
                                            <p:attrNameLst>
                                              <p:attrName>style.visibility</p:attrName>
                                            </p:attrNameLst>
                                          </p:cBhvr>
                                          <p:to>
                                            <p:strVal val="visible"/>
                                          </p:to>
                                        </p:set>
                                        <p:anim calcmode="lin" valueType="num">
                                          <p:cBhvr>
                                            <p:cTn id="144" dur="250" fill="hold"/>
                                            <p:tgtEl>
                                              <p:spTgt spid="56"/>
                                            </p:tgtEl>
                                            <p:attrNameLst>
                                              <p:attrName>ppt_w</p:attrName>
                                            </p:attrNameLst>
                                          </p:cBhvr>
                                          <p:tavLst>
                                            <p:tav tm="0">
                                              <p:val>
                                                <p:fltVal val="0"/>
                                              </p:val>
                                            </p:tav>
                                            <p:tav tm="100000">
                                              <p:val>
                                                <p:strVal val="#ppt_w"/>
                                              </p:val>
                                            </p:tav>
                                          </p:tavLst>
                                        </p:anim>
                                        <p:anim calcmode="lin" valueType="num">
                                          <p:cBhvr>
                                            <p:cTn id="145" dur="250" fill="hold"/>
                                            <p:tgtEl>
                                              <p:spTgt spid="56"/>
                                            </p:tgtEl>
                                            <p:attrNameLst>
                                              <p:attrName>ppt_h</p:attrName>
                                            </p:attrNameLst>
                                          </p:cBhvr>
                                          <p:tavLst>
                                            <p:tav tm="0">
                                              <p:val>
                                                <p:fltVal val="0"/>
                                              </p:val>
                                            </p:tav>
                                            <p:tav tm="100000">
                                              <p:val>
                                                <p:strVal val="#ppt_h"/>
                                              </p:val>
                                            </p:tav>
                                          </p:tavLst>
                                        </p:anim>
                                        <p:animEffect transition="in" filter="fade">
                                          <p:cBhvr>
                                            <p:cTn id="146" dur="250"/>
                                            <p:tgtEl>
                                              <p:spTgt spid="56"/>
                                            </p:tgtEl>
                                          </p:cBhvr>
                                        </p:animEffect>
                                      </p:childTnLst>
                                    </p:cTn>
                                  </p:par>
                                </p:childTnLst>
                              </p:cTn>
                            </p:par>
                            <p:par>
                              <p:cTn id="147" fill="hold">
                                <p:stCondLst>
                                  <p:cond delay="14250"/>
                                </p:stCondLst>
                                <p:childTnLst>
                                  <p:par>
                                    <p:cTn id="148" presetID="53" presetClass="entr" presetSubtype="16" fill="hold" nodeType="afterEffect">
                                      <p:stCondLst>
                                        <p:cond delay="0"/>
                                      </p:stCondLst>
                                      <p:childTnLst>
                                        <p:set>
                                          <p:cBhvr>
                                            <p:cTn id="149" dur="1" fill="hold">
                                              <p:stCondLst>
                                                <p:cond delay="0"/>
                                              </p:stCondLst>
                                            </p:cTn>
                                            <p:tgtEl>
                                              <p:spTgt spid="59"/>
                                            </p:tgtEl>
                                            <p:attrNameLst>
                                              <p:attrName>style.visibility</p:attrName>
                                            </p:attrNameLst>
                                          </p:cBhvr>
                                          <p:to>
                                            <p:strVal val="visible"/>
                                          </p:to>
                                        </p:set>
                                        <p:anim calcmode="lin" valueType="num">
                                          <p:cBhvr>
                                            <p:cTn id="150" dur="250" fill="hold"/>
                                            <p:tgtEl>
                                              <p:spTgt spid="59"/>
                                            </p:tgtEl>
                                            <p:attrNameLst>
                                              <p:attrName>ppt_w</p:attrName>
                                            </p:attrNameLst>
                                          </p:cBhvr>
                                          <p:tavLst>
                                            <p:tav tm="0">
                                              <p:val>
                                                <p:fltVal val="0"/>
                                              </p:val>
                                            </p:tav>
                                            <p:tav tm="100000">
                                              <p:val>
                                                <p:strVal val="#ppt_w"/>
                                              </p:val>
                                            </p:tav>
                                          </p:tavLst>
                                        </p:anim>
                                        <p:anim calcmode="lin" valueType="num">
                                          <p:cBhvr>
                                            <p:cTn id="151" dur="250" fill="hold"/>
                                            <p:tgtEl>
                                              <p:spTgt spid="59"/>
                                            </p:tgtEl>
                                            <p:attrNameLst>
                                              <p:attrName>ppt_h</p:attrName>
                                            </p:attrNameLst>
                                          </p:cBhvr>
                                          <p:tavLst>
                                            <p:tav tm="0">
                                              <p:val>
                                                <p:fltVal val="0"/>
                                              </p:val>
                                            </p:tav>
                                            <p:tav tm="100000">
                                              <p:val>
                                                <p:strVal val="#ppt_h"/>
                                              </p:val>
                                            </p:tav>
                                          </p:tavLst>
                                        </p:anim>
                                        <p:animEffect transition="in" filter="fade">
                                          <p:cBhvr>
                                            <p:cTn id="152" dur="250"/>
                                            <p:tgtEl>
                                              <p:spTgt spid="59"/>
                                            </p:tgtEl>
                                          </p:cBhvr>
                                        </p:animEffect>
                                      </p:childTnLst>
                                    </p:cTn>
                                  </p:par>
                                </p:childTnLst>
                              </p:cTn>
                            </p:par>
                            <p:par>
                              <p:cTn id="153" fill="hold">
                                <p:stCondLst>
                                  <p:cond delay="14500"/>
                                </p:stCondLst>
                                <p:childTnLst>
                                  <p:par>
                                    <p:cTn id="154" presetID="53" presetClass="entr" presetSubtype="16" fill="hold" nodeType="afterEffect">
                                      <p:stCondLst>
                                        <p:cond delay="0"/>
                                      </p:stCondLst>
                                      <p:childTnLst>
                                        <p:set>
                                          <p:cBhvr>
                                            <p:cTn id="155" dur="1" fill="hold">
                                              <p:stCondLst>
                                                <p:cond delay="0"/>
                                              </p:stCondLst>
                                            </p:cTn>
                                            <p:tgtEl>
                                              <p:spTgt spid="62"/>
                                            </p:tgtEl>
                                            <p:attrNameLst>
                                              <p:attrName>style.visibility</p:attrName>
                                            </p:attrNameLst>
                                          </p:cBhvr>
                                          <p:to>
                                            <p:strVal val="visible"/>
                                          </p:to>
                                        </p:set>
                                        <p:anim calcmode="lin" valueType="num">
                                          <p:cBhvr>
                                            <p:cTn id="156" dur="250" fill="hold"/>
                                            <p:tgtEl>
                                              <p:spTgt spid="62"/>
                                            </p:tgtEl>
                                            <p:attrNameLst>
                                              <p:attrName>ppt_w</p:attrName>
                                            </p:attrNameLst>
                                          </p:cBhvr>
                                          <p:tavLst>
                                            <p:tav tm="0">
                                              <p:val>
                                                <p:fltVal val="0"/>
                                              </p:val>
                                            </p:tav>
                                            <p:tav tm="100000">
                                              <p:val>
                                                <p:strVal val="#ppt_w"/>
                                              </p:val>
                                            </p:tav>
                                          </p:tavLst>
                                        </p:anim>
                                        <p:anim calcmode="lin" valueType="num">
                                          <p:cBhvr>
                                            <p:cTn id="157" dur="250" fill="hold"/>
                                            <p:tgtEl>
                                              <p:spTgt spid="62"/>
                                            </p:tgtEl>
                                            <p:attrNameLst>
                                              <p:attrName>ppt_h</p:attrName>
                                            </p:attrNameLst>
                                          </p:cBhvr>
                                          <p:tavLst>
                                            <p:tav tm="0">
                                              <p:val>
                                                <p:fltVal val="0"/>
                                              </p:val>
                                            </p:tav>
                                            <p:tav tm="100000">
                                              <p:val>
                                                <p:strVal val="#ppt_h"/>
                                              </p:val>
                                            </p:tav>
                                          </p:tavLst>
                                        </p:anim>
                                        <p:animEffect transition="in" filter="fade">
                                          <p:cBhvr>
                                            <p:cTn id="158" dur="250"/>
                                            <p:tgtEl>
                                              <p:spTgt spid="62"/>
                                            </p:tgtEl>
                                          </p:cBhvr>
                                        </p:animEffect>
                                      </p:childTnLst>
                                    </p:cTn>
                                  </p:par>
                                </p:childTnLst>
                              </p:cTn>
                            </p:par>
                            <p:par>
                              <p:cTn id="159" fill="hold">
                                <p:stCondLst>
                                  <p:cond delay="14750"/>
                                </p:stCondLst>
                                <p:childTnLst>
                                  <p:par>
                                    <p:cTn id="160" presetID="53" presetClass="entr" presetSubtype="16" fill="hold" nodeType="afterEffect">
                                      <p:stCondLst>
                                        <p:cond delay="0"/>
                                      </p:stCondLst>
                                      <p:childTnLst>
                                        <p:set>
                                          <p:cBhvr>
                                            <p:cTn id="161" dur="1" fill="hold">
                                              <p:stCondLst>
                                                <p:cond delay="0"/>
                                              </p:stCondLst>
                                            </p:cTn>
                                            <p:tgtEl>
                                              <p:spTgt spid="65"/>
                                            </p:tgtEl>
                                            <p:attrNameLst>
                                              <p:attrName>style.visibility</p:attrName>
                                            </p:attrNameLst>
                                          </p:cBhvr>
                                          <p:to>
                                            <p:strVal val="visible"/>
                                          </p:to>
                                        </p:set>
                                        <p:anim calcmode="lin" valueType="num">
                                          <p:cBhvr>
                                            <p:cTn id="162" dur="250" fill="hold"/>
                                            <p:tgtEl>
                                              <p:spTgt spid="65"/>
                                            </p:tgtEl>
                                            <p:attrNameLst>
                                              <p:attrName>ppt_w</p:attrName>
                                            </p:attrNameLst>
                                          </p:cBhvr>
                                          <p:tavLst>
                                            <p:tav tm="0">
                                              <p:val>
                                                <p:fltVal val="0"/>
                                              </p:val>
                                            </p:tav>
                                            <p:tav tm="100000">
                                              <p:val>
                                                <p:strVal val="#ppt_w"/>
                                              </p:val>
                                            </p:tav>
                                          </p:tavLst>
                                        </p:anim>
                                        <p:anim calcmode="lin" valueType="num">
                                          <p:cBhvr>
                                            <p:cTn id="163" dur="250" fill="hold"/>
                                            <p:tgtEl>
                                              <p:spTgt spid="65"/>
                                            </p:tgtEl>
                                            <p:attrNameLst>
                                              <p:attrName>ppt_h</p:attrName>
                                            </p:attrNameLst>
                                          </p:cBhvr>
                                          <p:tavLst>
                                            <p:tav tm="0">
                                              <p:val>
                                                <p:fltVal val="0"/>
                                              </p:val>
                                            </p:tav>
                                            <p:tav tm="100000">
                                              <p:val>
                                                <p:strVal val="#ppt_h"/>
                                              </p:val>
                                            </p:tav>
                                          </p:tavLst>
                                        </p:anim>
                                        <p:animEffect transition="in" filter="fade">
                                          <p:cBhvr>
                                            <p:cTn id="164" dur="250"/>
                                            <p:tgtEl>
                                              <p:spTgt spid="65"/>
                                            </p:tgtEl>
                                          </p:cBhvr>
                                        </p:animEffect>
                                      </p:childTnLst>
                                    </p:cTn>
                                  </p:par>
                                </p:childTnLst>
                              </p:cTn>
                            </p:par>
                            <p:par>
                              <p:cTn id="165" fill="hold">
                                <p:stCondLst>
                                  <p:cond delay="15000"/>
                                </p:stCondLst>
                                <p:childTnLst>
                                  <p:par>
                                    <p:cTn id="166" presetID="14" presetClass="entr" presetSubtype="10" fill="hold" grpId="0" nodeType="after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randombar(horizontal)">
                                          <p:cBhvr>
                                            <p:cTn id="168" dur="500"/>
                                            <p:tgtEl>
                                              <p:spTgt spid="76"/>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77"/>
                                            </p:tgtEl>
                                            <p:attrNameLst>
                                              <p:attrName>style.visibility</p:attrName>
                                            </p:attrNameLst>
                                          </p:cBhvr>
                                          <p:to>
                                            <p:strVal val="visible"/>
                                          </p:to>
                                        </p:set>
                                        <p:animEffect transition="in" filter="randombar(horizontal)">
                                          <p:cBhvr>
                                            <p:cTn id="171" dur="500"/>
                                            <p:tgtEl>
                                              <p:spTgt spid="77"/>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randombar(horizontal)">
                                          <p:cBhvr>
                                            <p:cTn id="174" dur="500"/>
                                            <p:tgtEl>
                                              <p:spTgt spid="75"/>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79"/>
                                            </p:tgtEl>
                                            <p:attrNameLst>
                                              <p:attrName>style.visibility</p:attrName>
                                            </p:attrNameLst>
                                          </p:cBhvr>
                                          <p:to>
                                            <p:strVal val="visible"/>
                                          </p:to>
                                        </p:set>
                                        <p:animEffect transition="in" filter="randombar(horizontal)">
                                          <p:cBhvr>
                                            <p:cTn id="177" dur="500"/>
                                            <p:tgtEl>
                                              <p:spTgt spid="79"/>
                                            </p:tgtEl>
                                          </p:cBhvr>
                                        </p:animEffect>
                                      </p:childTnLst>
                                    </p:cTn>
                                  </p:par>
                                  <p:par>
                                    <p:cTn id="178" presetID="14" presetClass="entr" presetSubtype="10" fill="hold" grpId="0" nodeType="withEffect">
                                      <p:stCondLst>
                                        <p:cond delay="0"/>
                                      </p:stCondLst>
                                      <p:childTnLst>
                                        <p:set>
                                          <p:cBhvr>
                                            <p:cTn id="179" dur="1" fill="hold">
                                              <p:stCondLst>
                                                <p:cond delay="0"/>
                                              </p:stCondLst>
                                            </p:cTn>
                                            <p:tgtEl>
                                              <p:spTgt spid="78"/>
                                            </p:tgtEl>
                                            <p:attrNameLst>
                                              <p:attrName>style.visibility</p:attrName>
                                            </p:attrNameLst>
                                          </p:cBhvr>
                                          <p:to>
                                            <p:strVal val="visible"/>
                                          </p:to>
                                        </p:set>
                                        <p:animEffect transition="in" filter="randombar(horizontal)">
                                          <p:cBhvr>
                                            <p:cTn id="180" dur="500"/>
                                            <p:tgtEl>
                                              <p:spTgt spid="78"/>
                                            </p:tgtEl>
                                          </p:cBhvr>
                                        </p:animEffect>
                                      </p:childTnLst>
                                    </p:cTn>
                                  </p:par>
                                  <p:par>
                                    <p:cTn id="181" presetID="14" presetClass="entr" presetSubtype="10" fill="hold" grpId="0" nodeType="withEffect">
                                      <p:stCondLst>
                                        <p:cond delay="0"/>
                                      </p:stCondLst>
                                      <p:childTnLst>
                                        <p:set>
                                          <p:cBhvr>
                                            <p:cTn id="182" dur="1" fill="hold">
                                              <p:stCondLst>
                                                <p:cond delay="0"/>
                                              </p:stCondLst>
                                            </p:cTn>
                                            <p:tgtEl>
                                              <p:spTgt spid="74"/>
                                            </p:tgtEl>
                                            <p:attrNameLst>
                                              <p:attrName>style.visibility</p:attrName>
                                            </p:attrNameLst>
                                          </p:cBhvr>
                                          <p:to>
                                            <p:strVal val="visible"/>
                                          </p:to>
                                        </p:set>
                                        <p:animEffect transition="in" filter="randombar(horizontal)">
                                          <p:cBhvr>
                                            <p:cTn id="183" dur="500"/>
                                            <p:tgtEl>
                                              <p:spTgt spid="74"/>
                                            </p:tgtEl>
                                          </p:cBhvr>
                                        </p:animEffect>
                                      </p:childTnLst>
                                    </p:cTn>
                                  </p:par>
                                </p:childTnLst>
                              </p:cTn>
                            </p:par>
                            <p:par>
                              <p:cTn id="184" fill="hold">
                                <p:stCondLst>
                                  <p:cond delay="15500"/>
                                </p:stCondLst>
                                <p:childTnLst>
                                  <p:par>
                                    <p:cTn id="185" presetID="2" presetClass="entr" presetSubtype="8" accel="40000" fill="hold" grpId="0" nodeType="afterEffect" p14:presetBounceEnd="40000">
                                      <p:stCondLst>
                                        <p:cond delay="0"/>
                                      </p:stCondLst>
                                      <p:childTnLst>
                                        <p:set>
                                          <p:cBhvr>
                                            <p:cTn id="186" dur="1" fill="hold">
                                              <p:stCondLst>
                                                <p:cond delay="0"/>
                                              </p:stCondLst>
                                            </p:cTn>
                                            <p:tgtEl>
                                              <p:spTgt spid="82"/>
                                            </p:tgtEl>
                                            <p:attrNameLst>
                                              <p:attrName>style.visibility</p:attrName>
                                            </p:attrNameLst>
                                          </p:cBhvr>
                                          <p:to>
                                            <p:strVal val="visible"/>
                                          </p:to>
                                        </p:set>
                                        <p:anim calcmode="lin" valueType="num" p14:bounceEnd="40000">
                                          <p:cBhvr additive="base">
                                            <p:cTn id="187" dur="1000" fill="hold"/>
                                            <p:tgtEl>
                                              <p:spTgt spid="82"/>
                                            </p:tgtEl>
                                            <p:attrNameLst>
                                              <p:attrName>ppt_x</p:attrName>
                                            </p:attrNameLst>
                                          </p:cBhvr>
                                          <p:tavLst>
                                            <p:tav tm="0">
                                              <p:val>
                                                <p:strVal val="0-#ppt_w/2"/>
                                              </p:val>
                                            </p:tav>
                                            <p:tav tm="100000">
                                              <p:val>
                                                <p:strVal val="#ppt_x"/>
                                              </p:val>
                                            </p:tav>
                                          </p:tavLst>
                                        </p:anim>
                                        <p:anim calcmode="lin" valueType="num" p14:bounceEnd="40000">
                                          <p:cBhvr additive="base">
                                            <p:cTn id="188" dur="1000" fill="hold"/>
                                            <p:tgtEl>
                                              <p:spTgt spid="82"/>
                                            </p:tgtEl>
                                            <p:attrNameLst>
                                              <p:attrName>ppt_y</p:attrName>
                                            </p:attrNameLst>
                                          </p:cBhvr>
                                          <p:tavLst>
                                            <p:tav tm="0">
                                              <p:val>
                                                <p:strVal val="#ppt_y"/>
                                              </p:val>
                                            </p:tav>
                                            <p:tav tm="100000">
                                              <p:val>
                                                <p:strVal val="#ppt_y"/>
                                              </p:val>
                                            </p:tav>
                                          </p:tavLst>
                                        </p:anim>
                                      </p:childTnLst>
                                    </p:cTn>
                                  </p:par>
                                  <p:par>
                                    <p:cTn id="189" presetID="2" presetClass="entr" presetSubtype="8" accel="40000" fill="hold" grpId="0" nodeType="withEffect" p14:presetBounceEnd="40000">
                                      <p:stCondLst>
                                        <p:cond delay="250"/>
                                      </p:stCondLst>
                                      <p:childTnLst>
                                        <p:set>
                                          <p:cBhvr>
                                            <p:cTn id="190" dur="1" fill="hold">
                                              <p:stCondLst>
                                                <p:cond delay="0"/>
                                              </p:stCondLst>
                                            </p:cTn>
                                            <p:tgtEl>
                                              <p:spTgt spid="81"/>
                                            </p:tgtEl>
                                            <p:attrNameLst>
                                              <p:attrName>style.visibility</p:attrName>
                                            </p:attrNameLst>
                                          </p:cBhvr>
                                          <p:to>
                                            <p:strVal val="visible"/>
                                          </p:to>
                                        </p:set>
                                        <p:anim calcmode="lin" valueType="num" p14:bounceEnd="40000">
                                          <p:cBhvr additive="base">
                                            <p:cTn id="191" dur="1000" fill="hold"/>
                                            <p:tgtEl>
                                              <p:spTgt spid="81"/>
                                            </p:tgtEl>
                                            <p:attrNameLst>
                                              <p:attrName>ppt_x</p:attrName>
                                            </p:attrNameLst>
                                          </p:cBhvr>
                                          <p:tavLst>
                                            <p:tav tm="0">
                                              <p:val>
                                                <p:strVal val="0-#ppt_w/2"/>
                                              </p:val>
                                            </p:tav>
                                            <p:tav tm="100000">
                                              <p:val>
                                                <p:strVal val="#ppt_x"/>
                                              </p:val>
                                            </p:tav>
                                          </p:tavLst>
                                        </p:anim>
                                        <p:anim calcmode="lin" valueType="num" p14:bounceEnd="40000">
                                          <p:cBhvr additive="base">
                                            <p:cTn id="192" dur="1000" fill="hold"/>
                                            <p:tgtEl>
                                              <p:spTgt spid="81"/>
                                            </p:tgtEl>
                                            <p:attrNameLst>
                                              <p:attrName>ppt_y</p:attrName>
                                            </p:attrNameLst>
                                          </p:cBhvr>
                                          <p:tavLst>
                                            <p:tav tm="0">
                                              <p:val>
                                                <p:strVal val="#ppt_y"/>
                                              </p:val>
                                            </p:tav>
                                            <p:tav tm="100000">
                                              <p:val>
                                                <p:strVal val="#ppt_y"/>
                                              </p:val>
                                            </p:tav>
                                          </p:tavLst>
                                        </p:anim>
                                      </p:childTnLst>
                                    </p:cTn>
                                  </p:par>
                                  <p:par>
                                    <p:cTn id="193" presetID="2" presetClass="entr" presetSubtype="8" accel="40000" fill="hold" grpId="0" nodeType="withEffect" p14:presetBounceEnd="40000">
                                      <p:stCondLst>
                                        <p:cond delay="500"/>
                                      </p:stCondLst>
                                      <p:childTnLst>
                                        <p:set>
                                          <p:cBhvr>
                                            <p:cTn id="194" dur="1" fill="hold">
                                              <p:stCondLst>
                                                <p:cond delay="0"/>
                                              </p:stCondLst>
                                            </p:cTn>
                                            <p:tgtEl>
                                              <p:spTgt spid="80"/>
                                            </p:tgtEl>
                                            <p:attrNameLst>
                                              <p:attrName>style.visibility</p:attrName>
                                            </p:attrNameLst>
                                          </p:cBhvr>
                                          <p:to>
                                            <p:strVal val="visible"/>
                                          </p:to>
                                        </p:set>
                                        <p:anim calcmode="lin" valueType="num" p14:bounceEnd="40000">
                                          <p:cBhvr additive="base">
                                            <p:cTn id="195" dur="1000" fill="hold"/>
                                            <p:tgtEl>
                                              <p:spTgt spid="80"/>
                                            </p:tgtEl>
                                            <p:attrNameLst>
                                              <p:attrName>ppt_x</p:attrName>
                                            </p:attrNameLst>
                                          </p:cBhvr>
                                          <p:tavLst>
                                            <p:tav tm="0">
                                              <p:val>
                                                <p:strVal val="0-#ppt_w/2"/>
                                              </p:val>
                                            </p:tav>
                                            <p:tav tm="100000">
                                              <p:val>
                                                <p:strVal val="#ppt_x"/>
                                              </p:val>
                                            </p:tav>
                                          </p:tavLst>
                                        </p:anim>
                                        <p:anim calcmode="lin" valueType="num" p14:bounceEnd="40000">
                                          <p:cBhvr additive="base">
                                            <p:cTn id="196" dur="1000" fill="hold"/>
                                            <p:tgtEl>
                                              <p:spTgt spid="80"/>
                                            </p:tgtEl>
                                            <p:attrNameLst>
                                              <p:attrName>ppt_y</p:attrName>
                                            </p:attrNameLst>
                                          </p:cBhvr>
                                          <p:tavLst>
                                            <p:tav tm="0">
                                              <p:val>
                                                <p:strVal val="#ppt_y"/>
                                              </p:val>
                                            </p:tav>
                                            <p:tav tm="100000">
                                              <p:val>
                                                <p:strVal val="#ppt_y"/>
                                              </p:val>
                                            </p:tav>
                                          </p:tavLst>
                                        </p:anim>
                                      </p:childTnLst>
                                    </p:cTn>
                                  </p:par>
                                  <p:par>
                                    <p:cTn id="197" presetID="2" presetClass="entr" presetSubtype="2" accel="40000" fill="hold" grpId="0" nodeType="withEffect" p14:presetBounceEnd="40000">
                                      <p:stCondLst>
                                        <p:cond delay="750"/>
                                      </p:stCondLst>
                                      <p:childTnLst>
                                        <p:set>
                                          <p:cBhvr>
                                            <p:cTn id="198" dur="1" fill="hold">
                                              <p:stCondLst>
                                                <p:cond delay="0"/>
                                              </p:stCondLst>
                                            </p:cTn>
                                            <p:tgtEl>
                                              <p:spTgt spid="85"/>
                                            </p:tgtEl>
                                            <p:attrNameLst>
                                              <p:attrName>style.visibility</p:attrName>
                                            </p:attrNameLst>
                                          </p:cBhvr>
                                          <p:to>
                                            <p:strVal val="visible"/>
                                          </p:to>
                                        </p:set>
                                        <p:anim calcmode="lin" valueType="num" p14:bounceEnd="40000">
                                          <p:cBhvr additive="base">
                                            <p:cTn id="199" dur="1000" fill="hold"/>
                                            <p:tgtEl>
                                              <p:spTgt spid="85"/>
                                            </p:tgtEl>
                                            <p:attrNameLst>
                                              <p:attrName>ppt_x</p:attrName>
                                            </p:attrNameLst>
                                          </p:cBhvr>
                                          <p:tavLst>
                                            <p:tav tm="0">
                                              <p:val>
                                                <p:strVal val="1+#ppt_w/2"/>
                                              </p:val>
                                            </p:tav>
                                            <p:tav tm="100000">
                                              <p:val>
                                                <p:strVal val="#ppt_x"/>
                                              </p:val>
                                            </p:tav>
                                          </p:tavLst>
                                        </p:anim>
                                        <p:anim calcmode="lin" valueType="num" p14:bounceEnd="40000">
                                          <p:cBhvr additive="base">
                                            <p:cTn id="200" dur="1000" fill="hold"/>
                                            <p:tgtEl>
                                              <p:spTgt spid="85"/>
                                            </p:tgtEl>
                                            <p:attrNameLst>
                                              <p:attrName>ppt_y</p:attrName>
                                            </p:attrNameLst>
                                          </p:cBhvr>
                                          <p:tavLst>
                                            <p:tav tm="0">
                                              <p:val>
                                                <p:strVal val="#ppt_y"/>
                                              </p:val>
                                            </p:tav>
                                            <p:tav tm="100000">
                                              <p:val>
                                                <p:strVal val="#ppt_y"/>
                                              </p:val>
                                            </p:tav>
                                          </p:tavLst>
                                        </p:anim>
                                      </p:childTnLst>
                                    </p:cTn>
                                  </p:par>
                                  <p:par>
                                    <p:cTn id="201" presetID="2" presetClass="entr" presetSubtype="2" accel="40000" fill="hold" grpId="0" nodeType="withEffect" p14:presetBounceEnd="40000">
                                      <p:stCondLst>
                                        <p:cond delay="1000"/>
                                      </p:stCondLst>
                                      <p:childTnLst>
                                        <p:set>
                                          <p:cBhvr>
                                            <p:cTn id="202" dur="1" fill="hold">
                                              <p:stCondLst>
                                                <p:cond delay="0"/>
                                              </p:stCondLst>
                                            </p:cTn>
                                            <p:tgtEl>
                                              <p:spTgt spid="83"/>
                                            </p:tgtEl>
                                            <p:attrNameLst>
                                              <p:attrName>style.visibility</p:attrName>
                                            </p:attrNameLst>
                                          </p:cBhvr>
                                          <p:to>
                                            <p:strVal val="visible"/>
                                          </p:to>
                                        </p:set>
                                        <p:anim calcmode="lin" valueType="num" p14:bounceEnd="40000">
                                          <p:cBhvr additive="base">
                                            <p:cTn id="203" dur="1000" fill="hold"/>
                                            <p:tgtEl>
                                              <p:spTgt spid="83"/>
                                            </p:tgtEl>
                                            <p:attrNameLst>
                                              <p:attrName>ppt_x</p:attrName>
                                            </p:attrNameLst>
                                          </p:cBhvr>
                                          <p:tavLst>
                                            <p:tav tm="0">
                                              <p:val>
                                                <p:strVal val="1+#ppt_w/2"/>
                                              </p:val>
                                            </p:tav>
                                            <p:tav tm="100000">
                                              <p:val>
                                                <p:strVal val="#ppt_x"/>
                                              </p:val>
                                            </p:tav>
                                          </p:tavLst>
                                        </p:anim>
                                        <p:anim calcmode="lin" valueType="num" p14:bounceEnd="40000">
                                          <p:cBhvr additive="base">
                                            <p:cTn id="204" dur="1000" fill="hold"/>
                                            <p:tgtEl>
                                              <p:spTgt spid="83"/>
                                            </p:tgtEl>
                                            <p:attrNameLst>
                                              <p:attrName>ppt_y</p:attrName>
                                            </p:attrNameLst>
                                          </p:cBhvr>
                                          <p:tavLst>
                                            <p:tav tm="0">
                                              <p:val>
                                                <p:strVal val="#ppt_y"/>
                                              </p:val>
                                            </p:tav>
                                            <p:tav tm="100000">
                                              <p:val>
                                                <p:strVal val="#ppt_y"/>
                                              </p:val>
                                            </p:tav>
                                          </p:tavLst>
                                        </p:anim>
                                      </p:childTnLst>
                                    </p:cTn>
                                  </p:par>
                                  <p:par>
                                    <p:cTn id="205" presetID="2" presetClass="entr" presetSubtype="2" accel="40000" fill="hold" grpId="0" nodeType="withEffect" p14:presetBounceEnd="40000">
                                      <p:stCondLst>
                                        <p:cond delay="1250"/>
                                      </p:stCondLst>
                                      <p:childTnLst>
                                        <p:set>
                                          <p:cBhvr>
                                            <p:cTn id="206" dur="1" fill="hold">
                                              <p:stCondLst>
                                                <p:cond delay="0"/>
                                              </p:stCondLst>
                                            </p:cTn>
                                            <p:tgtEl>
                                              <p:spTgt spid="84"/>
                                            </p:tgtEl>
                                            <p:attrNameLst>
                                              <p:attrName>style.visibility</p:attrName>
                                            </p:attrNameLst>
                                          </p:cBhvr>
                                          <p:to>
                                            <p:strVal val="visible"/>
                                          </p:to>
                                        </p:set>
                                        <p:anim calcmode="lin" valueType="num" p14:bounceEnd="40000">
                                          <p:cBhvr additive="base">
                                            <p:cTn id="207" dur="1000" fill="hold"/>
                                            <p:tgtEl>
                                              <p:spTgt spid="84"/>
                                            </p:tgtEl>
                                            <p:attrNameLst>
                                              <p:attrName>ppt_x</p:attrName>
                                            </p:attrNameLst>
                                          </p:cBhvr>
                                          <p:tavLst>
                                            <p:tav tm="0">
                                              <p:val>
                                                <p:strVal val="1+#ppt_w/2"/>
                                              </p:val>
                                            </p:tav>
                                            <p:tav tm="100000">
                                              <p:val>
                                                <p:strVal val="#ppt_x"/>
                                              </p:val>
                                            </p:tav>
                                          </p:tavLst>
                                        </p:anim>
                                        <p:anim calcmode="lin" valueType="num" p14:bounceEnd="40000">
                                          <p:cBhvr additive="base">
                                            <p:cTn id="208" dur="10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45" grpId="0" animBg="1"/>
          <p:bldP spid="46" grpId="0" animBg="1"/>
          <p:bldP spid="47" grpId="0" animBg="1"/>
          <p:bldP spid="48" grpId="0" animBg="1"/>
          <p:bldP spid="49" grpId="0" animBg="1"/>
          <p:bldP spid="50" grpId="0" animBg="1"/>
          <p:bldP spid="74" grpId="0"/>
          <p:bldP spid="75" grpId="0"/>
          <p:bldP spid="76" grpId="0"/>
          <p:bldP spid="77" grpId="0"/>
          <p:bldP spid="78" grpId="0"/>
          <p:bldP spid="79" grpId="0"/>
          <p:bldP spid="80" grpId="0"/>
          <p:bldP spid="81" grpId="0"/>
          <p:bldP spid="82" grpId="0"/>
          <p:bldP spid="83" grpId="0"/>
          <p:bldP spid="84" grpId="0"/>
          <p:bldP spid="8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3" presetClass="entr" presetSubtype="32"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strVal val="4*#ppt_w"/>
                                              </p:val>
                                            </p:tav>
                                            <p:tav tm="100000">
                                              <p:val>
                                                <p:strVal val="#ppt_w"/>
                                              </p:val>
                                            </p:tav>
                                          </p:tavLst>
                                        </p:anim>
                                        <p:anim calcmode="lin" valueType="num">
                                          <p:cBhvr>
                                            <p:cTn id="24" dur="500" fill="hold"/>
                                            <p:tgtEl>
                                              <p:spTgt spid="12"/>
                                            </p:tgtEl>
                                            <p:attrNameLst>
                                              <p:attrName>ppt_h</p:attrName>
                                            </p:attrNameLst>
                                          </p:cBhvr>
                                          <p:tavLst>
                                            <p:tav tm="0">
                                              <p:val>
                                                <p:strVal val="4*#ppt_h"/>
                                              </p:val>
                                            </p:tav>
                                            <p:tav tm="100000">
                                              <p:val>
                                                <p:strVal val="#ppt_h"/>
                                              </p:val>
                                            </p:tav>
                                          </p:tavLst>
                                        </p:anim>
                                      </p:childTnLst>
                                    </p:cTn>
                                  </p:par>
                                </p:childTnLst>
                              </p:cTn>
                            </p:par>
                            <p:par>
                              <p:cTn id="25" fill="hold">
                                <p:stCondLst>
                                  <p:cond delay="2500"/>
                                </p:stCondLst>
                                <p:childTnLst>
                                  <p:par>
                                    <p:cTn id="26" presetID="23" presetClass="entr" presetSubtype="32" fill="hold" nodeType="afterEffect">
                                      <p:stCondLst>
                                        <p:cond delay="0"/>
                                      </p:stCondLst>
                                      <p:childTnLst>
                                        <p:set>
                                          <p:cBhvr>
                                            <p:cTn id="27" dur="1" fill="hold">
                                              <p:stCondLst>
                                                <p:cond delay="0"/>
                                              </p:stCondLst>
                                            </p:cTn>
                                            <p:tgtEl>
                                              <p:spTgt spid="36"/>
                                            </p:tgtEl>
                                            <p:attrNameLst>
                                              <p:attrName>style.visibility</p:attrName>
                                            </p:attrNameLst>
                                          </p:cBhvr>
                                          <p:to>
                                            <p:strVal val="visible"/>
                                          </p:to>
                                        </p:set>
                                        <p:anim calcmode="lin" valueType="num">
                                          <p:cBhvr>
                                            <p:cTn id="28" dur="500" fill="hold"/>
                                            <p:tgtEl>
                                              <p:spTgt spid="36"/>
                                            </p:tgtEl>
                                            <p:attrNameLst>
                                              <p:attrName>ppt_w</p:attrName>
                                            </p:attrNameLst>
                                          </p:cBhvr>
                                          <p:tavLst>
                                            <p:tav tm="0">
                                              <p:val>
                                                <p:strVal val="4*#ppt_w"/>
                                              </p:val>
                                            </p:tav>
                                            <p:tav tm="100000">
                                              <p:val>
                                                <p:strVal val="#ppt_w"/>
                                              </p:val>
                                            </p:tav>
                                          </p:tavLst>
                                        </p:anim>
                                        <p:anim calcmode="lin" valueType="num">
                                          <p:cBhvr>
                                            <p:cTn id="29" dur="500" fill="hold"/>
                                            <p:tgtEl>
                                              <p:spTgt spid="36"/>
                                            </p:tgtEl>
                                            <p:attrNameLst>
                                              <p:attrName>ppt_h</p:attrName>
                                            </p:attrNameLst>
                                          </p:cBhvr>
                                          <p:tavLst>
                                            <p:tav tm="0">
                                              <p:val>
                                                <p:strVal val="4*#ppt_h"/>
                                              </p:val>
                                            </p:tav>
                                            <p:tav tm="100000">
                                              <p:val>
                                                <p:strVal val="#ppt_h"/>
                                              </p:val>
                                            </p:tav>
                                          </p:tavLst>
                                        </p:anim>
                                      </p:childTnLst>
                                    </p:cTn>
                                  </p:par>
                                </p:childTnLst>
                              </p:cTn>
                            </p:par>
                            <p:par>
                              <p:cTn id="30" fill="hold">
                                <p:stCondLst>
                                  <p:cond delay="3000"/>
                                </p:stCondLst>
                                <p:childTnLst>
                                  <p:par>
                                    <p:cTn id="31" presetID="23" presetClass="entr" presetSubtype="32" fill="hold" nodeType="afterEffect">
                                      <p:stCondLst>
                                        <p:cond delay="0"/>
                                      </p:stCondLst>
                                      <p:childTnLst>
                                        <p:set>
                                          <p:cBhvr>
                                            <p:cTn id="32" dur="1" fill="hold">
                                              <p:stCondLst>
                                                <p:cond delay="0"/>
                                              </p:stCondLst>
                                            </p:cTn>
                                            <p:tgtEl>
                                              <p:spTgt spid="33"/>
                                            </p:tgtEl>
                                            <p:attrNameLst>
                                              <p:attrName>style.visibility</p:attrName>
                                            </p:attrNameLst>
                                          </p:cBhvr>
                                          <p:to>
                                            <p:strVal val="visible"/>
                                          </p:to>
                                        </p:set>
                                        <p:anim calcmode="lin" valueType="num">
                                          <p:cBhvr>
                                            <p:cTn id="33" dur="500" fill="hold"/>
                                            <p:tgtEl>
                                              <p:spTgt spid="33"/>
                                            </p:tgtEl>
                                            <p:attrNameLst>
                                              <p:attrName>ppt_w</p:attrName>
                                            </p:attrNameLst>
                                          </p:cBhvr>
                                          <p:tavLst>
                                            <p:tav tm="0">
                                              <p:val>
                                                <p:strVal val="4*#ppt_w"/>
                                              </p:val>
                                            </p:tav>
                                            <p:tav tm="100000">
                                              <p:val>
                                                <p:strVal val="#ppt_w"/>
                                              </p:val>
                                            </p:tav>
                                          </p:tavLst>
                                        </p:anim>
                                        <p:anim calcmode="lin" valueType="num">
                                          <p:cBhvr>
                                            <p:cTn id="34" dur="500" fill="hold"/>
                                            <p:tgtEl>
                                              <p:spTgt spid="33"/>
                                            </p:tgtEl>
                                            <p:attrNameLst>
                                              <p:attrName>ppt_h</p:attrName>
                                            </p:attrNameLst>
                                          </p:cBhvr>
                                          <p:tavLst>
                                            <p:tav tm="0">
                                              <p:val>
                                                <p:strVal val="4*#ppt_h"/>
                                              </p:val>
                                            </p:tav>
                                            <p:tav tm="100000">
                                              <p:val>
                                                <p:strVal val="#ppt_h"/>
                                              </p:val>
                                            </p:tav>
                                          </p:tavLst>
                                        </p:anim>
                                      </p:childTnLst>
                                    </p:cTn>
                                  </p:par>
                                </p:childTnLst>
                              </p:cTn>
                            </p:par>
                            <p:par>
                              <p:cTn id="35" fill="hold">
                                <p:stCondLst>
                                  <p:cond delay="3500"/>
                                </p:stCondLst>
                                <p:childTnLst>
                                  <p:par>
                                    <p:cTn id="36" presetID="23" presetClass="entr" presetSubtype="32" fill="hold" nodeType="afterEffect">
                                      <p:stCondLst>
                                        <p:cond delay="0"/>
                                      </p:stCondLst>
                                      <p:childTnLst>
                                        <p:set>
                                          <p:cBhvr>
                                            <p:cTn id="37" dur="1" fill="hold">
                                              <p:stCondLst>
                                                <p:cond delay="0"/>
                                              </p:stCondLst>
                                            </p:cTn>
                                            <p:tgtEl>
                                              <p:spTgt spid="39"/>
                                            </p:tgtEl>
                                            <p:attrNameLst>
                                              <p:attrName>style.visibility</p:attrName>
                                            </p:attrNameLst>
                                          </p:cBhvr>
                                          <p:to>
                                            <p:strVal val="visible"/>
                                          </p:to>
                                        </p:set>
                                        <p:anim calcmode="lin" valueType="num">
                                          <p:cBhvr>
                                            <p:cTn id="38" dur="500" fill="hold"/>
                                            <p:tgtEl>
                                              <p:spTgt spid="39"/>
                                            </p:tgtEl>
                                            <p:attrNameLst>
                                              <p:attrName>ppt_w</p:attrName>
                                            </p:attrNameLst>
                                          </p:cBhvr>
                                          <p:tavLst>
                                            <p:tav tm="0">
                                              <p:val>
                                                <p:strVal val="4*#ppt_w"/>
                                              </p:val>
                                            </p:tav>
                                            <p:tav tm="100000">
                                              <p:val>
                                                <p:strVal val="#ppt_w"/>
                                              </p:val>
                                            </p:tav>
                                          </p:tavLst>
                                        </p:anim>
                                        <p:anim calcmode="lin" valueType="num">
                                          <p:cBhvr>
                                            <p:cTn id="39" dur="500" fill="hold"/>
                                            <p:tgtEl>
                                              <p:spTgt spid="39"/>
                                            </p:tgtEl>
                                            <p:attrNameLst>
                                              <p:attrName>ppt_h</p:attrName>
                                            </p:attrNameLst>
                                          </p:cBhvr>
                                          <p:tavLst>
                                            <p:tav tm="0">
                                              <p:val>
                                                <p:strVal val="4*#ppt_h"/>
                                              </p:val>
                                            </p:tav>
                                            <p:tav tm="100000">
                                              <p:val>
                                                <p:strVal val="#ppt_h"/>
                                              </p:val>
                                            </p:tav>
                                          </p:tavLst>
                                        </p:anim>
                                      </p:childTnLst>
                                    </p:cTn>
                                  </p:par>
                                </p:childTnLst>
                              </p:cTn>
                            </p:par>
                            <p:par>
                              <p:cTn id="40" fill="hold">
                                <p:stCondLst>
                                  <p:cond delay="4000"/>
                                </p:stCondLst>
                                <p:childTnLst>
                                  <p:par>
                                    <p:cTn id="41" presetID="23" presetClass="entr" presetSubtype="32" fill="hold" nodeType="afterEffect">
                                      <p:stCondLst>
                                        <p:cond delay="0"/>
                                      </p:stCondLst>
                                      <p:childTnLst>
                                        <p:set>
                                          <p:cBhvr>
                                            <p:cTn id="42" dur="1" fill="hold">
                                              <p:stCondLst>
                                                <p:cond delay="0"/>
                                              </p:stCondLst>
                                            </p:cTn>
                                            <p:tgtEl>
                                              <p:spTgt spid="30"/>
                                            </p:tgtEl>
                                            <p:attrNameLst>
                                              <p:attrName>style.visibility</p:attrName>
                                            </p:attrNameLst>
                                          </p:cBhvr>
                                          <p:to>
                                            <p:strVal val="visible"/>
                                          </p:to>
                                        </p:set>
                                        <p:anim calcmode="lin" valueType="num">
                                          <p:cBhvr>
                                            <p:cTn id="43" dur="500" fill="hold"/>
                                            <p:tgtEl>
                                              <p:spTgt spid="30"/>
                                            </p:tgtEl>
                                            <p:attrNameLst>
                                              <p:attrName>ppt_w</p:attrName>
                                            </p:attrNameLst>
                                          </p:cBhvr>
                                          <p:tavLst>
                                            <p:tav tm="0">
                                              <p:val>
                                                <p:strVal val="4*#ppt_w"/>
                                              </p:val>
                                            </p:tav>
                                            <p:tav tm="100000">
                                              <p:val>
                                                <p:strVal val="#ppt_w"/>
                                              </p:val>
                                            </p:tav>
                                          </p:tavLst>
                                        </p:anim>
                                        <p:anim calcmode="lin" valueType="num">
                                          <p:cBhvr>
                                            <p:cTn id="44" dur="500" fill="hold"/>
                                            <p:tgtEl>
                                              <p:spTgt spid="30"/>
                                            </p:tgtEl>
                                            <p:attrNameLst>
                                              <p:attrName>ppt_h</p:attrName>
                                            </p:attrNameLst>
                                          </p:cBhvr>
                                          <p:tavLst>
                                            <p:tav tm="0">
                                              <p:val>
                                                <p:strVal val="4*#ppt_h"/>
                                              </p:val>
                                            </p:tav>
                                            <p:tav tm="100000">
                                              <p:val>
                                                <p:strVal val="#ppt_h"/>
                                              </p:val>
                                            </p:tav>
                                          </p:tavLst>
                                        </p:anim>
                                      </p:childTnLst>
                                    </p:cTn>
                                  </p:par>
                                </p:childTnLst>
                              </p:cTn>
                            </p:par>
                            <p:par>
                              <p:cTn id="45" fill="hold">
                                <p:stCondLst>
                                  <p:cond delay="4500"/>
                                </p:stCondLst>
                                <p:childTnLst>
                                  <p:par>
                                    <p:cTn id="46" presetID="23" presetClass="entr" presetSubtype="32" fill="hold" nodeType="afterEffect">
                                      <p:stCondLst>
                                        <p:cond delay="0"/>
                                      </p:stCondLst>
                                      <p:childTnLst>
                                        <p:set>
                                          <p:cBhvr>
                                            <p:cTn id="47" dur="1" fill="hold">
                                              <p:stCondLst>
                                                <p:cond delay="0"/>
                                              </p:stCondLst>
                                            </p:cTn>
                                            <p:tgtEl>
                                              <p:spTgt spid="27"/>
                                            </p:tgtEl>
                                            <p:attrNameLst>
                                              <p:attrName>style.visibility</p:attrName>
                                            </p:attrNameLst>
                                          </p:cBhvr>
                                          <p:to>
                                            <p:strVal val="visible"/>
                                          </p:to>
                                        </p:set>
                                        <p:anim calcmode="lin" valueType="num">
                                          <p:cBhvr>
                                            <p:cTn id="48" dur="500" fill="hold"/>
                                            <p:tgtEl>
                                              <p:spTgt spid="27"/>
                                            </p:tgtEl>
                                            <p:attrNameLst>
                                              <p:attrName>ppt_w</p:attrName>
                                            </p:attrNameLst>
                                          </p:cBhvr>
                                          <p:tavLst>
                                            <p:tav tm="0">
                                              <p:val>
                                                <p:strVal val="4*#ppt_w"/>
                                              </p:val>
                                            </p:tav>
                                            <p:tav tm="100000">
                                              <p:val>
                                                <p:strVal val="#ppt_w"/>
                                              </p:val>
                                            </p:tav>
                                          </p:tavLst>
                                        </p:anim>
                                        <p:anim calcmode="lin" valueType="num">
                                          <p:cBhvr>
                                            <p:cTn id="49" dur="500" fill="hold"/>
                                            <p:tgtEl>
                                              <p:spTgt spid="27"/>
                                            </p:tgtEl>
                                            <p:attrNameLst>
                                              <p:attrName>ppt_h</p:attrName>
                                            </p:attrNameLst>
                                          </p:cBhvr>
                                          <p:tavLst>
                                            <p:tav tm="0">
                                              <p:val>
                                                <p:strVal val="4*#ppt_h"/>
                                              </p:val>
                                            </p:tav>
                                            <p:tav tm="100000">
                                              <p:val>
                                                <p:strVal val="#ppt_h"/>
                                              </p:val>
                                            </p:tav>
                                          </p:tavLst>
                                        </p:anim>
                                      </p:childTnLst>
                                    </p:cTn>
                                  </p:par>
                                </p:childTnLst>
                              </p:cTn>
                            </p:par>
                            <p:par>
                              <p:cTn id="50" fill="hold">
                                <p:stCondLst>
                                  <p:cond delay="5000"/>
                                </p:stCondLst>
                                <p:childTnLst>
                                  <p:par>
                                    <p:cTn id="51" presetID="23" presetClass="entr" presetSubtype="32" fill="hold" nodeType="afterEffect">
                                      <p:stCondLst>
                                        <p:cond delay="0"/>
                                      </p:stCondLst>
                                      <p:childTnLst>
                                        <p:set>
                                          <p:cBhvr>
                                            <p:cTn id="52" dur="1" fill="hold">
                                              <p:stCondLst>
                                                <p:cond delay="0"/>
                                              </p:stCondLst>
                                            </p:cTn>
                                            <p:tgtEl>
                                              <p:spTgt spid="42"/>
                                            </p:tgtEl>
                                            <p:attrNameLst>
                                              <p:attrName>style.visibility</p:attrName>
                                            </p:attrNameLst>
                                          </p:cBhvr>
                                          <p:to>
                                            <p:strVal val="visible"/>
                                          </p:to>
                                        </p:set>
                                        <p:anim calcmode="lin" valueType="num">
                                          <p:cBhvr>
                                            <p:cTn id="53" dur="500" fill="hold"/>
                                            <p:tgtEl>
                                              <p:spTgt spid="42"/>
                                            </p:tgtEl>
                                            <p:attrNameLst>
                                              <p:attrName>ppt_w</p:attrName>
                                            </p:attrNameLst>
                                          </p:cBhvr>
                                          <p:tavLst>
                                            <p:tav tm="0">
                                              <p:val>
                                                <p:strVal val="4*#ppt_w"/>
                                              </p:val>
                                            </p:tav>
                                            <p:tav tm="100000">
                                              <p:val>
                                                <p:strVal val="#ppt_w"/>
                                              </p:val>
                                            </p:tav>
                                          </p:tavLst>
                                        </p:anim>
                                        <p:anim calcmode="lin" valueType="num">
                                          <p:cBhvr>
                                            <p:cTn id="54" dur="500" fill="hold"/>
                                            <p:tgtEl>
                                              <p:spTgt spid="42"/>
                                            </p:tgtEl>
                                            <p:attrNameLst>
                                              <p:attrName>ppt_h</p:attrName>
                                            </p:attrNameLst>
                                          </p:cBhvr>
                                          <p:tavLst>
                                            <p:tav tm="0">
                                              <p:val>
                                                <p:strVal val="4*#ppt_h"/>
                                              </p:val>
                                            </p:tav>
                                            <p:tav tm="100000">
                                              <p:val>
                                                <p:strVal val="#ppt_h"/>
                                              </p:val>
                                            </p:tav>
                                          </p:tavLst>
                                        </p:anim>
                                      </p:childTnLst>
                                    </p:cTn>
                                  </p:par>
                                </p:childTnLst>
                              </p:cTn>
                            </p:par>
                            <p:par>
                              <p:cTn id="55" fill="hold">
                                <p:stCondLst>
                                  <p:cond delay="5500"/>
                                </p:stCondLst>
                                <p:childTnLst>
                                  <p:par>
                                    <p:cTn id="56" presetID="23" presetClass="entr" presetSubtype="32" fill="hold" nodeType="afterEffect">
                                      <p:stCondLst>
                                        <p:cond delay="0"/>
                                      </p:stCondLst>
                                      <p:childTnLst>
                                        <p:set>
                                          <p:cBhvr>
                                            <p:cTn id="57" dur="1" fill="hold">
                                              <p:stCondLst>
                                                <p:cond delay="0"/>
                                              </p:stCondLst>
                                            </p:cTn>
                                            <p:tgtEl>
                                              <p:spTgt spid="21"/>
                                            </p:tgtEl>
                                            <p:attrNameLst>
                                              <p:attrName>style.visibility</p:attrName>
                                            </p:attrNameLst>
                                          </p:cBhvr>
                                          <p:to>
                                            <p:strVal val="visible"/>
                                          </p:to>
                                        </p:set>
                                        <p:anim calcmode="lin" valueType="num">
                                          <p:cBhvr>
                                            <p:cTn id="58" dur="500" fill="hold"/>
                                            <p:tgtEl>
                                              <p:spTgt spid="21"/>
                                            </p:tgtEl>
                                            <p:attrNameLst>
                                              <p:attrName>ppt_w</p:attrName>
                                            </p:attrNameLst>
                                          </p:cBhvr>
                                          <p:tavLst>
                                            <p:tav tm="0">
                                              <p:val>
                                                <p:strVal val="4*#ppt_w"/>
                                              </p:val>
                                            </p:tav>
                                            <p:tav tm="100000">
                                              <p:val>
                                                <p:strVal val="#ppt_w"/>
                                              </p:val>
                                            </p:tav>
                                          </p:tavLst>
                                        </p:anim>
                                        <p:anim calcmode="lin" valueType="num">
                                          <p:cBhvr>
                                            <p:cTn id="59" dur="500" fill="hold"/>
                                            <p:tgtEl>
                                              <p:spTgt spid="21"/>
                                            </p:tgtEl>
                                            <p:attrNameLst>
                                              <p:attrName>ppt_h</p:attrName>
                                            </p:attrNameLst>
                                          </p:cBhvr>
                                          <p:tavLst>
                                            <p:tav tm="0">
                                              <p:val>
                                                <p:strVal val="4*#ppt_h"/>
                                              </p:val>
                                            </p:tav>
                                            <p:tav tm="100000">
                                              <p:val>
                                                <p:strVal val="#ppt_h"/>
                                              </p:val>
                                            </p:tav>
                                          </p:tavLst>
                                        </p:anim>
                                      </p:childTnLst>
                                    </p:cTn>
                                  </p:par>
                                </p:childTnLst>
                              </p:cTn>
                            </p:par>
                            <p:par>
                              <p:cTn id="60" fill="hold">
                                <p:stCondLst>
                                  <p:cond delay="6000"/>
                                </p:stCondLst>
                                <p:childTnLst>
                                  <p:par>
                                    <p:cTn id="61" presetID="23" presetClass="entr" presetSubtype="32" fill="hold" nodeType="afterEffect">
                                      <p:stCondLst>
                                        <p:cond delay="0"/>
                                      </p:stCondLst>
                                      <p:childTnLst>
                                        <p:set>
                                          <p:cBhvr>
                                            <p:cTn id="62" dur="1" fill="hold">
                                              <p:stCondLst>
                                                <p:cond delay="0"/>
                                              </p:stCondLst>
                                            </p:cTn>
                                            <p:tgtEl>
                                              <p:spTgt spid="18"/>
                                            </p:tgtEl>
                                            <p:attrNameLst>
                                              <p:attrName>style.visibility</p:attrName>
                                            </p:attrNameLst>
                                          </p:cBhvr>
                                          <p:to>
                                            <p:strVal val="visible"/>
                                          </p:to>
                                        </p:set>
                                        <p:anim calcmode="lin" valueType="num">
                                          <p:cBhvr>
                                            <p:cTn id="63" dur="500" fill="hold"/>
                                            <p:tgtEl>
                                              <p:spTgt spid="18"/>
                                            </p:tgtEl>
                                            <p:attrNameLst>
                                              <p:attrName>ppt_w</p:attrName>
                                            </p:attrNameLst>
                                          </p:cBhvr>
                                          <p:tavLst>
                                            <p:tav tm="0">
                                              <p:val>
                                                <p:strVal val="4*#ppt_w"/>
                                              </p:val>
                                            </p:tav>
                                            <p:tav tm="100000">
                                              <p:val>
                                                <p:strVal val="#ppt_w"/>
                                              </p:val>
                                            </p:tav>
                                          </p:tavLst>
                                        </p:anim>
                                        <p:anim calcmode="lin" valueType="num">
                                          <p:cBhvr>
                                            <p:cTn id="64" dur="500" fill="hold"/>
                                            <p:tgtEl>
                                              <p:spTgt spid="18"/>
                                            </p:tgtEl>
                                            <p:attrNameLst>
                                              <p:attrName>ppt_h</p:attrName>
                                            </p:attrNameLst>
                                          </p:cBhvr>
                                          <p:tavLst>
                                            <p:tav tm="0">
                                              <p:val>
                                                <p:strVal val="4*#ppt_h"/>
                                              </p:val>
                                            </p:tav>
                                            <p:tav tm="100000">
                                              <p:val>
                                                <p:strVal val="#ppt_h"/>
                                              </p:val>
                                            </p:tav>
                                          </p:tavLst>
                                        </p:anim>
                                      </p:childTnLst>
                                    </p:cTn>
                                  </p:par>
                                  <p:par>
                                    <p:cTn id="65" presetID="23" presetClass="entr" presetSubtype="32" fill="hold" nodeType="withEffect">
                                      <p:stCondLst>
                                        <p:cond delay="0"/>
                                      </p:stCondLst>
                                      <p:childTnLst>
                                        <p:set>
                                          <p:cBhvr>
                                            <p:cTn id="66" dur="1" fill="hold">
                                              <p:stCondLst>
                                                <p:cond delay="0"/>
                                              </p:stCondLst>
                                            </p:cTn>
                                            <p:tgtEl>
                                              <p:spTgt spid="15"/>
                                            </p:tgtEl>
                                            <p:attrNameLst>
                                              <p:attrName>style.visibility</p:attrName>
                                            </p:attrNameLst>
                                          </p:cBhvr>
                                          <p:to>
                                            <p:strVal val="visible"/>
                                          </p:to>
                                        </p:set>
                                        <p:anim calcmode="lin" valueType="num">
                                          <p:cBhvr>
                                            <p:cTn id="67" dur="500" fill="hold"/>
                                            <p:tgtEl>
                                              <p:spTgt spid="15"/>
                                            </p:tgtEl>
                                            <p:attrNameLst>
                                              <p:attrName>ppt_w</p:attrName>
                                            </p:attrNameLst>
                                          </p:cBhvr>
                                          <p:tavLst>
                                            <p:tav tm="0">
                                              <p:val>
                                                <p:strVal val="4*#ppt_w"/>
                                              </p:val>
                                            </p:tav>
                                            <p:tav tm="100000">
                                              <p:val>
                                                <p:strVal val="#ppt_w"/>
                                              </p:val>
                                            </p:tav>
                                          </p:tavLst>
                                        </p:anim>
                                        <p:anim calcmode="lin" valueType="num">
                                          <p:cBhvr>
                                            <p:cTn id="68" dur="500" fill="hold"/>
                                            <p:tgtEl>
                                              <p:spTgt spid="15"/>
                                            </p:tgtEl>
                                            <p:attrNameLst>
                                              <p:attrName>ppt_h</p:attrName>
                                            </p:attrNameLst>
                                          </p:cBhvr>
                                          <p:tavLst>
                                            <p:tav tm="0">
                                              <p:val>
                                                <p:strVal val="4*#ppt_h"/>
                                              </p:val>
                                            </p:tav>
                                            <p:tav tm="100000">
                                              <p:val>
                                                <p:strVal val="#ppt_h"/>
                                              </p:val>
                                            </p:tav>
                                          </p:tavLst>
                                        </p:anim>
                                      </p:childTnLst>
                                    </p:cTn>
                                  </p:par>
                                  <p:par>
                                    <p:cTn id="69" presetID="23" presetClass="entr" presetSubtype="32" fill="hold" nodeType="withEffect">
                                      <p:stCondLst>
                                        <p:cond delay="0"/>
                                      </p:stCondLst>
                                      <p:childTnLst>
                                        <p:set>
                                          <p:cBhvr>
                                            <p:cTn id="70" dur="1" fill="hold">
                                              <p:stCondLst>
                                                <p:cond delay="0"/>
                                              </p:stCondLst>
                                            </p:cTn>
                                            <p:tgtEl>
                                              <p:spTgt spid="24"/>
                                            </p:tgtEl>
                                            <p:attrNameLst>
                                              <p:attrName>style.visibility</p:attrName>
                                            </p:attrNameLst>
                                          </p:cBhvr>
                                          <p:to>
                                            <p:strVal val="visible"/>
                                          </p:to>
                                        </p:set>
                                        <p:anim calcmode="lin" valueType="num">
                                          <p:cBhvr>
                                            <p:cTn id="71" dur="500" fill="hold"/>
                                            <p:tgtEl>
                                              <p:spTgt spid="24"/>
                                            </p:tgtEl>
                                            <p:attrNameLst>
                                              <p:attrName>ppt_w</p:attrName>
                                            </p:attrNameLst>
                                          </p:cBhvr>
                                          <p:tavLst>
                                            <p:tav tm="0">
                                              <p:val>
                                                <p:strVal val="4*#ppt_w"/>
                                              </p:val>
                                            </p:tav>
                                            <p:tav tm="100000">
                                              <p:val>
                                                <p:strVal val="#ppt_w"/>
                                              </p:val>
                                            </p:tav>
                                          </p:tavLst>
                                        </p:anim>
                                        <p:anim calcmode="lin" valueType="num">
                                          <p:cBhvr>
                                            <p:cTn id="72" dur="500" fill="hold"/>
                                            <p:tgtEl>
                                              <p:spTgt spid="24"/>
                                            </p:tgtEl>
                                            <p:attrNameLst>
                                              <p:attrName>ppt_h</p:attrName>
                                            </p:attrNameLst>
                                          </p:cBhvr>
                                          <p:tavLst>
                                            <p:tav tm="0">
                                              <p:val>
                                                <p:strVal val="4*#ppt_h"/>
                                              </p:val>
                                            </p:tav>
                                            <p:tav tm="100000">
                                              <p:val>
                                                <p:strVal val="#ppt_h"/>
                                              </p:val>
                                            </p:tav>
                                          </p:tavLst>
                                        </p:anim>
                                      </p:childTnLst>
                                    </p:cTn>
                                  </p:par>
                                </p:childTnLst>
                              </p:cTn>
                            </p:par>
                            <p:par>
                              <p:cTn id="73" fill="hold">
                                <p:stCondLst>
                                  <p:cond delay="6500"/>
                                </p:stCondLst>
                                <p:childTnLst>
                                  <p:par>
                                    <p:cTn id="74" presetID="8" presetClass="emph" presetSubtype="0" fill="hold" nodeType="afterEffect">
                                      <p:stCondLst>
                                        <p:cond delay="0"/>
                                      </p:stCondLst>
                                      <p:childTnLst>
                                        <p:animRot by="21600000">
                                          <p:cBhvr>
                                            <p:cTn id="75" dur="2000" fill="hold"/>
                                            <p:tgtEl>
                                              <p:spTgt spid="12"/>
                                            </p:tgtEl>
                                            <p:attrNameLst>
                                              <p:attrName>r</p:attrName>
                                            </p:attrNameLst>
                                          </p:cBhvr>
                                        </p:animRot>
                                      </p:childTnLst>
                                    </p:cTn>
                                  </p:par>
                                  <p:par>
                                    <p:cTn id="76" presetID="8" presetClass="emph" presetSubtype="0" fill="hold" nodeType="withEffect">
                                      <p:stCondLst>
                                        <p:cond delay="0"/>
                                      </p:stCondLst>
                                      <p:childTnLst>
                                        <p:animRot by="-21600000">
                                          <p:cBhvr>
                                            <p:cTn id="77" dur="2000" fill="hold"/>
                                            <p:tgtEl>
                                              <p:spTgt spid="36"/>
                                            </p:tgtEl>
                                            <p:attrNameLst>
                                              <p:attrName>r</p:attrName>
                                            </p:attrNameLst>
                                          </p:cBhvr>
                                        </p:animRot>
                                      </p:childTnLst>
                                    </p:cTn>
                                  </p:par>
                                  <p:par>
                                    <p:cTn id="78" presetID="8" presetClass="emph" presetSubtype="0" fill="hold" nodeType="withEffect">
                                      <p:stCondLst>
                                        <p:cond delay="0"/>
                                      </p:stCondLst>
                                      <p:childTnLst>
                                        <p:animRot by="-21600000">
                                          <p:cBhvr>
                                            <p:cTn id="79" dur="2000" fill="hold"/>
                                            <p:tgtEl>
                                              <p:spTgt spid="33"/>
                                            </p:tgtEl>
                                            <p:attrNameLst>
                                              <p:attrName>r</p:attrName>
                                            </p:attrNameLst>
                                          </p:cBhvr>
                                        </p:animRot>
                                      </p:childTnLst>
                                    </p:cTn>
                                  </p:par>
                                  <p:par>
                                    <p:cTn id="80" presetID="8" presetClass="emph" presetSubtype="0" fill="hold" nodeType="withEffect">
                                      <p:stCondLst>
                                        <p:cond delay="0"/>
                                      </p:stCondLst>
                                      <p:childTnLst>
                                        <p:animRot by="-21600000">
                                          <p:cBhvr>
                                            <p:cTn id="81" dur="2000" fill="hold"/>
                                            <p:tgtEl>
                                              <p:spTgt spid="39"/>
                                            </p:tgtEl>
                                            <p:attrNameLst>
                                              <p:attrName>r</p:attrName>
                                            </p:attrNameLst>
                                          </p:cBhvr>
                                        </p:animRot>
                                      </p:childTnLst>
                                    </p:cTn>
                                  </p:par>
                                  <p:par>
                                    <p:cTn id="82" presetID="8" presetClass="emph" presetSubtype="0" fill="hold" nodeType="withEffect">
                                      <p:stCondLst>
                                        <p:cond delay="0"/>
                                      </p:stCondLst>
                                      <p:childTnLst>
                                        <p:animRot by="-21600000">
                                          <p:cBhvr>
                                            <p:cTn id="83" dur="2000" fill="hold"/>
                                            <p:tgtEl>
                                              <p:spTgt spid="30"/>
                                            </p:tgtEl>
                                            <p:attrNameLst>
                                              <p:attrName>r</p:attrName>
                                            </p:attrNameLst>
                                          </p:cBhvr>
                                        </p:animRot>
                                      </p:childTnLst>
                                    </p:cTn>
                                  </p:par>
                                  <p:par>
                                    <p:cTn id="84" presetID="8" presetClass="emph" presetSubtype="0" fill="hold" nodeType="withEffect">
                                      <p:stCondLst>
                                        <p:cond delay="0"/>
                                      </p:stCondLst>
                                      <p:childTnLst>
                                        <p:animRot by="-21600000">
                                          <p:cBhvr>
                                            <p:cTn id="85" dur="2000" fill="hold"/>
                                            <p:tgtEl>
                                              <p:spTgt spid="27"/>
                                            </p:tgtEl>
                                            <p:attrNameLst>
                                              <p:attrName>r</p:attrName>
                                            </p:attrNameLst>
                                          </p:cBhvr>
                                        </p:animRot>
                                      </p:childTnLst>
                                    </p:cTn>
                                  </p:par>
                                  <p:par>
                                    <p:cTn id="86" presetID="8" presetClass="emph" presetSubtype="0" fill="hold" nodeType="withEffect">
                                      <p:stCondLst>
                                        <p:cond delay="0"/>
                                      </p:stCondLst>
                                      <p:childTnLst>
                                        <p:animRot by="-21600000">
                                          <p:cBhvr>
                                            <p:cTn id="87" dur="2000" fill="hold"/>
                                            <p:tgtEl>
                                              <p:spTgt spid="42"/>
                                            </p:tgtEl>
                                            <p:attrNameLst>
                                              <p:attrName>r</p:attrName>
                                            </p:attrNameLst>
                                          </p:cBhvr>
                                        </p:animRot>
                                      </p:childTnLst>
                                    </p:cTn>
                                  </p:par>
                                  <p:par>
                                    <p:cTn id="88" presetID="8" presetClass="emph" presetSubtype="0" fill="hold" nodeType="withEffect">
                                      <p:stCondLst>
                                        <p:cond delay="0"/>
                                      </p:stCondLst>
                                      <p:childTnLst>
                                        <p:animRot by="-21600000">
                                          <p:cBhvr>
                                            <p:cTn id="89" dur="2000" fill="hold"/>
                                            <p:tgtEl>
                                              <p:spTgt spid="18"/>
                                            </p:tgtEl>
                                            <p:attrNameLst>
                                              <p:attrName>r</p:attrName>
                                            </p:attrNameLst>
                                          </p:cBhvr>
                                        </p:animRot>
                                      </p:childTnLst>
                                    </p:cTn>
                                  </p:par>
                                  <p:par>
                                    <p:cTn id="90" presetID="8" presetClass="emph" presetSubtype="0" fill="hold" nodeType="withEffect">
                                      <p:stCondLst>
                                        <p:cond delay="0"/>
                                      </p:stCondLst>
                                      <p:childTnLst>
                                        <p:animRot by="21600000">
                                          <p:cBhvr>
                                            <p:cTn id="91" dur="2000" fill="hold"/>
                                            <p:tgtEl>
                                              <p:spTgt spid="21"/>
                                            </p:tgtEl>
                                            <p:attrNameLst>
                                              <p:attrName>r</p:attrName>
                                            </p:attrNameLst>
                                          </p:cBhvr>
                                        </p:animRot>
                                      </p:childTnLst>
                                    </p:cTn>
                                  </p:par>
                                  <p:par>
                                    <p:cTn id="92" presetID="8" presetClass="emph" presetSubtype="0" fill="hold" nodeType="withEffect">
                                      <p:stCondLst>
                                        <p:cond delay="0"/>
                                      </p:stCondLst>
                                      <p:childTnLst>
                                        <p:animRot by="-21600000">
                                          <p:cBhvr>
                                            <p:cTn id="93" dur="2000" fill="hold"/>
                                            <p:tgtEl>
                                              <p:spTgt spid="15"/>
                                            </p:tgtEl>
                                            <p:attrNameLst>
                                              <p:attrName>r</p:attrName>
                                            </p:attrNameLst>
                                          </p:cBhvr>
                                        </p:animRot>
                                      </p:childTnLst>
                                    </p:cTn>
                                  </p:par>
                                  <p:par>
                                    <p:cTn id="94" presetID="8" presetClass="emph" presetSubtype="0" fill="hold" nodeType="withEffect">
                                      <p:stCondLst>
                                        <p:cond delay="0"/>
                                      </p:stCondLst>
                                      <p:childTnLst>
                                        <p:animRot by="-21600000">
                                          <p:cBhvr>
                                            <p:cTn id="95" dur="2000" fill="hold"/>
                                            <p:tgtEl>
                                              <p:spTgt spid="24"/>
                                            </p:tgtEl>
                                            <p:attrNameLst>
                                              <p:attrName>r</p:attrName>
                                            </p:attrNameLst>
                                          </p:cBhvr>
                                        </p:animRot>
                                      </p:childTnLst>
                                    </p:cTn>
                                  </p:par>
                                </p:childTnLst>
                              </p:cTn>
                            </p:par>
                            <p:par>
                              <p:cTn id="96" fill="hold">
                                <p:stCondLst>
                                  <p:cond delay="8500"/>
                                </p:stCondLst>
                                <p:childTnLst>
                                  <p:par>
                                    <p:cTn id="97" presetID="31" presetClass="entr" presetSubtype="0" fill="hold" nodeType="afterEffect">
                                      <p:stCondLst>
                                        <p:cond delay="0"/>
                                      </p:stCondLst>
                                      <p:childTnLst>
                                        <p:set>
                                          <p:cBhvr>
                                            <p:cTn id="98" dur="1" fill="hold">
                                              <p:stCondLst>
                                                <p:cond delay="0"/>
                                              </p:stCondLst>
                                            </p:cTn>
                                            <p:tgtEl>
                                              <p:spTgt spid="51"/>
                                            </p:tgtEl>
                                            <p:attrNameLst>
                                              <p:attrName>style.visibility</p:attrName>
                                            </p:attrNameLst>
                                          </p:cBhvr>
                                          <p:to>
                                            <p:strVal val="visible"/>
                                          </p:to>
                                        </p:set>
                                        <p:anim calcmode="lin" valueType="num">
                                          <p:cBhvr>
                                            <p:cTn id="99" dur="1000" fill="hold"/>
                                            <p:tgtEl>
                                              <p:spTgt spid="51"/>
                                            </p:tgtEl>
                                            <p:attrNameLst>
                                              <p:attrName>ppt_w</p:attrName>
                                            </p:attrNameLst>
                                          </p:cBhvr>
                                          <p:tavLst>
                                            <p:tav tm="0">
                                              <p:val>
                                                <p:fltVal val="0"/>
                                              </p:val>
                                            </p:tav>
                                            <p:tav tm="100000">
                                              <p:val>
                                                <p:strVal val="#ppt_w"/>
                                              </p:val>
                                            </p:tav>
                                          </p:tavLst>
                                        </p:anim>
                                        <p:anim calcmode="lin" valueType="num">
                                          <p:cBhvr>
                                            <p:cTn id="100" dur="1000" fill="hold"/>
                                            <p:tgtEl>
                                              <p:spTgt spid="51"/>
                                            </p:tgtEl>
                                            <p:attrNameLst>
                                              <p:attrName>ppt_h</p:attrName>
                                            </p:attrNameLst>
                                          </p:cBhvr>
                                          <p:tavLst>
                                            <p:tav tm="0">
                                              <p:val>
                                                <p:fltVal val="0"/>
                                              </p:val>
                                            </p:tav>
                                            <p:tav tm="100000">
                                              <p:val>
                                                <p:strVal val="#ppt_h"/>
                                              </p:val>
                                            </p:tav>
                                          </p:tavLst>
                                        </p:anim>
                                        <p:anim calcmode="lin" valueType="num">
                                          <p:cBhvr>
                                            <p:cTn id="101" dur="1000" fill="hold"/>
                                            <p:tgtEl>
                                              <p:spTgt spid="51"/>
                                            </p:tgtEl>
                                            <p:attrNameLst>
                                              <p:attrName>style.rotation</p:attrName>
                                            </p:attrNameLst>
                                          </p:cBhvr>
                                          <p:tavLst>
                                            <p:tav tm="0">
                                              <p:val>
                                                <p:fltVal val="90"/>
                                              </p:val>
                                            </p:tav>
                                            <p:tav tm="100000">
                                              <p:val>
                                                <p:fltVal val="0"/>
                                              </p:val>
                                            </p:tav>
                                          </p:tavLst>
                                        </p:anim>
                                        <p:animEffect transition="in" filter="fade">
                                          <p:cBhvr>
                                            <p:cTn id="102" dur="1000"/>
                                            <p:tgtEl>
                                              <p:spTgt spid="51"/>
                                            </p:tgtEl>
                                          </p:cBhvr>
                                        </p:animEffect>
                                      </p:childTnLst>
                                    </p:cTn>
                                  </p:par>
                                  <p:par>
                                    <p:cTn id="103" presetID="8" presetClass="emph" presetSubtype="0" fill="hold" nodeType="withEffect">
                                      <p:stCondLst>
                                        <p:cond delay="0"/>
                                      </p:stCondLst>
                                      <p:childTnLst>
                                        <p:animRot by="-21600000">
                                          <p:cBhvr>
                                            <p:cTn id="104" dur="2000" fill="hold"/>
                                            <p:tgtEl>
                                              <p:spTgt spid="51"/>
                                            </p:tgtEl>
                                            <p:attrNameLst>
                                              <p:attrName>r</p:attrName>
                                            </p:attrNameLst>
                                          </p:cBhvr>
                                        </p:animRot>
                                      </p:childTnLst>
                                    </p:cTn>
                                  </p:par>
                                </p:childTnLst>
                              </p:cTn>
                            </p:par>
                            <p:par>
                              <p:cTn id="105" fill="hold">
                                <p:stCondLst>
                                  <p:cond delay="10500"/>
                                </p:stCondLst>
                                <p:childTnLst>
                                  <p:par>
                                    <p:cTn id="106" presetID="10" presetClass="entr" presetSubtype="0" fill="hold" grpId="0" nodeType="afterEffect">
                                      <p:stCondLst>
                                        <p:cond delay="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500"/>
                                            <p:tgtEl>
                                              <p:spTgt spid="49"/>
                                            </p:tgtEl>
                                          </p:cBhvr>
                                        </p:animEffect>
                                      </p:childTnLst>
                                    </p:cTn>
                                  </p:par>
                                </p:childTnLst>
                              </p:cTn>
                            </p:par>
                            <p:par>
                              <p:cTn id="109" fill="hold">
                                <p:stCondLst>
                                  <p:cond delay="11000"/>
                                </p:stCondLst>
                                <p:childTnLst>
                                  <p:par>
                                    <p:cTn id="110" presetID="10" presetClass="entr" presetSubtype="0" fill="hold" grpId="0" nodeType="afterEffect">
                                      <p:stCondLst>
                                        <p:cond delay="0"/>
                                      </p:stCondLst>
                                      <p:childTnLst>
                                        <p:set>
                                          <p:cBhvr>
                                            <p:cTn id="111" dur="1" fill="hold">
                                              <p:stCondLst>
                                                <p:cond delay="0"/>
                                              </p:stCondLst>
                                            </p:cTn>
                                            <p:tgtEl>
                                              <p:spTgt spid="50"/>
                                            </p:tgtEl>
                                            <p:attrNameLst>
                                              <p:attrName>style.visibility</p:attrName>
                                            </p:attrNameLst>
                                          </p:cBhvr>
                                          <p:to>
                                            <p:strVal val="visible"/>
                                          </p:to>
                                        </p:set>
                                        <p:animEffect transition="in" filter="fade">
                                          <p:cBhvr>
                                            <p:cTn id="112" dur="500"/>
                                            <p:tgtEl>
                                              <p:spTgt spid="50"/>
                                            </p:tgtEl>
                                          </p:cBhvr>
                                        </p:animEffect>
                                      </p:childTnLst>
                                    </p:cTn>
                                  </p:par>
                                </p:childTnLst>
                              </p:cTn>
                            </p:par>
                            <p:par>
                              <p:cTn id="113" fill="hold">
                                <p:stCondLst>
                                  <p:cond delay="11500"/>
                                </p:stCondLst>
                                <p:childTnLst>
                                  <p:par>
                                    <p:cTn id="114" presetID="10" presetClass="entr" presetSubtype="0" fill="hold" grpId="0" nodeType="afterEffect">
                                      <p:stCondLst>
                                        <p:cond delay="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500"/>
                                            <p:tgtEl>
                                              <p:spTgt spid="45"/>
                                            </p:tgtEl>
                                          </p:cBhvr>
                                        </p:animEffect>
                                      </p:childTnLst>
                                    </p:cTn>
                                  </p:par>
                                </p:childTnLst>
                              </p:cTn>
                            </p:par>
                            <p:par>
                              <p:cTn id="117" fill="hold">
                                <p:stCondLst>
                                  <p:cond delay="12000"/>
                                </p:stCondLst>
                                <p:childTnLst>
                                  <p:par>
                                    <p:cTn id="118" presetID="10" presetClass="entr" presetSubtype="0" fill="hold" grpId="0" nodeType="afterEffect">
                                      <p:stCondLst>
                                        <p:cond delay="0"/>
                                      </p:stCondLst>
                                      <p:childTnLst>
                                        <p:set>
                                          <p:cBhvr>
                                            <p:cTn id="119" dur="1" fill="hold">
                                              <p:stCondLst>
                                                <p:cond delay="0"/>
                                              </p:stCondLst>
                                            </p:cTn>
                                            <p:tgtEl>
                                              <p:spTgt spid="46"/>
                                            </p:tgtEl>
                                            <p:attrNameLst>
                                              <p:attrName>style.visibility</p:attrName>
                                            </p:attrNameLst>
                                          </p:cBhvr>
                                          <p:to>
                                            <p:strVal val="visible"/>
                                          </p:to>
                                        </p:set>
                                        <p:animEffect transition="in" filter="fade">
                                          <p:cBhvr>
                                            <p:cTn id="120" dur="500"/>
                                            <p:tgtEl>
                                              <p:spTgt spid="46"/>
                                            </p:tgtEl>
                                          </p:cBhvr>
                                        </p:animEffect>
                                      </p:childTnLst>
                                    </p:cTn>
                                  </p:par>
                                </p:childTnLst>
                              </p:cTn>
                            </p:par>
                            <p:par>
                              <p:cTn id="121" fill="hold">
                                <p:stCondLst>
                                  <p:cond delay="12500"/>
                                </p:stCondLst>
                                <p:childTnLst>
                                  <p:par>
                                    <p:cTn id="122" presetID="10" presetClass="entr" presetSubtype="0" fill="hold" grpId="0" nodeType="afterEffect">
                                      <p:stCondLst>
                                        <p:cond delay="0"/>
                                      </p:stCondLst>
                                      <p:childTnLst>
                                        <p:set>
                                          <p:cBhvr>
                                            <p:cTn id="123" dur="1" fill="hold">
                                              <p:stCondLst>
                                                <p:cond delay="0"/>
                                              </p:stCondLst>
                                            </p:cTn>
                                            <p:tgtEl>
                                              <p:spTgt spid="48"/>
                                            </p:tgtEl>
                                            <p:attrNameLst>
                                              <p:attrName>style.visibility</p:attrName>
                                            </p:attrNameLst>
                                          </p:cBhvr>
                                          <p:to>
                                            <p:strVal val="visible"/>
                                          </p:to>
                                        </p:set>
                                        <p:animEffect transition="in" filter="fade">
                                          <p:cBhvr>
                                            <p:cTn id="124" dur="500"/>
                                            <p:tgtEl>
                                              <p:spTgt spid="48"/>
                                            </p:tgtEl>
                                          </p:cBhvr>
                                        </p:animEffect>
                                      </p:childTnLst>
                                    </p:cTn>
                                  </p:par>
                                </p:childTnLst>
                              </p:cTn>
                            </p:par>
                            <p:par>
                              <p:cTn id="125" fill="hold">
                                <p:stCondLst>
                                  <p:cond delay="13000"/>
                                </p:stCondLst>
                                <p:childTnLst>
                                  <p:par>
                                    <p:cTn id="126" presetID="10" presetClass="entr" presetSubtype="0" fill="hold" grpId="0" nodeType="afterEffect">
                                      <p:stCondLst>
                                        <p:cond delay="0"/>
                                      </p:stCondLst>
                                      <p:childTnLst>
                                        <p:set>
                                          <p:cBhvr>
                                            <p:cTn id="127" dur="1" fill="hold">
                                              <p:stCondLst>
                                                <p:cond delay="0"/>
                                              </p:stCondLst>
                                            </p:cTn>
                                            <p:tgtEl>
                                              <p:spTgt spid="47"/>
                                            </p:tgtEl>
                                            <p:attrNameLst>
                                              <p:attrName>style.visibility</p:attrName>
                                            </p:attrNameLst>
                                          </p:cBhvr>
                                          <p:to>
                                            <p:strVal val="visible"/>
                                          </p:to>
                                        </p:set>
                                        <p:animEffect transition="in" filter="fade">
                                          <p:cBhvr>
                                            <p:cTn id="128" dur="500"/>
                                            <p:tgtEl>
                                              <p:spTgt spid="47"/>
                                            </p:tgtEl>
                                          </p:cBhvr>
                                        </p:animEffect>
                                      </p:childTnLst>
                                    </p:cTn>
                                  </p:par>
                                </p:childTnLst>
                              </p:cTn>
                            </p:par>
                            <p:par>
                              <p:cTn id="129" fill="hold">
                                <p:stCondLst>
                                  <p:cond delay="13500"/>
                                </p:stCondLst>
                                <p:childTnLst>
                                  <p:par>
                                    <p:cTn id="130" presetID="53" presetClass="entr" presetSubtype="16" fill="hold" nodeType="afterEffect">
                                      <p:stCondLst>
                                        <p:cond delay="0"/>
                                      </p:stCondLst>
                                      <p:childTnLst>
                                        <p:set>
                                          <p:cBhvr>
                                            <p:cTn id="131" dur="1" fill="hold">
                                              <p:stCondLst>
                                                <p:cond delay="0"/>
                                              </p:stCondLst>
                                            </p:cTn>
                                            <p:tgtEl>
                                              <p:spTgt spid="68"/>
                                            </p:tgtEl>
                                            <p:attrNameLst>
                                              <p:attrName>style.visibility</p:attrName>
                                            </p:attrNameLst>
                                          </p:cBhvr>
                                          <p:to>
                                            <p:strVal val="visible"/>
                                          </p:to>
                                        </p:set>
                                        <p:anim calcmode="lin" valueType="num">
                                          <p:cBhvr>
                                            <p:cTn id="132" dur="250" fill="hold"/>
                                            <p:tgtEl>
                                              <p:spTgt spid="68"/>
                                            </p:tgtEl>
                                            <p:attrNameLst>
                                              <p:attrName>ppt_w</p:attrName>
                                            </p:attrNameLst>
                                          </p:cBhvr>
                                          <p:tavLst>
                                            <p:tav tm="0">
                                              <p:val>
                                                <p:fltVal val="0"/>
                                              </p:val>
                                            </p:tav>
                                            <p:tav tm="100000">
                                              <p:val>
                                                <p:strVal val="#ppt_w"/>
                                              </p:val>
                                            </p:tav>
                                          </p:tavLst>
                                        </p:anim>
                                        <p:anim calcmode="lin" valueType="num">
                                          <p:cBhvr>
                                            <p:cTn id="133" dur="250" fill="hold"/>
                                            <p:tgtEl>
                                              <p:spTgt spid="68"/>
                                            </p:tgtEl>
                                            <p:attrNameLst>
                                              <p:attrName>ppt_h</p:attrName>
                                            </p:attrNameLst>
                                          </p:cBhvr>
                                          <p:tavLst>
                                            <p:tav tm="0">
                                              <p:val>
                                                <p:fltVal val="0"/>
                                              </p:val>
                                            </p:tav>
                                            <p:tav tm="100000">
                                              <p:val>
                                                <p:strVal val="#ppt_h"/>
                                              </p:val>
                                            </p:tav>
                                          </p:tavLst>
                                        </p:anim>
                                        <p:animEffect transition="in" filter="fade">
                                          <p:cBhvr>
                                            <p:cTn id="134" dur="250"/>
                                            <p:tgtEl>
                                              <p:spTgt spid="68"/>
                                            </p:tgtEl>
                                          </p:cBhvr>
                                        </p:animEffect>
                                      </p:childTnLst>
                                    </p:cTn>
                                  </p:par>
                                </p:childTnLst>
                              </p:cTn>
                            </p:par>
                            <p:par>
                              <p:cTn id="135" fill="hold">
                                <p:stCondLst>
                                  <p:cond delay="13750"/>
                                </p:stCondLst>
                                <p:childTnLst>
                                  <p:par>
                                    <p:cTn id="136" presetID="53" presetClass="entr" presetSubtype="16" fill="hold" nodeType="afterEffect">
                                      <p:stCondLst>
                                        <p:cond delay="0"/>
                                      </p:stCondLst>
                                      <p:childTnLst>
                                        <p:set>
                                          <p:cBhvr>
                                            <p:cTn id="137" dur="1" fill="hold">
                                              <p:stCondLst>
                                                <p:cond delay="0"/>
                                              </p:stCondLst>
                                            </p:cTn>
                                            <p:tgtEl>
                                              <p:spTgt spid="71"/>
                                            </p:tgtEl>
                                            <p:attrNameLst>
                                              <p:attrName>style.visibility</p:attrName>
                                            </p:attrNameLst>
                                          </p:cBhvr>
                                          <p:to>
                                            <p:strVal val="visible"/>
                                          </p:to>
                                        </p:set>
                                        <p:anim calcmode="lin" valueType="num">
                                          <p:cBhvr>
                                            <p:cTn id="138" dur="250" fill="hold"/>
                                            <p:tgtEl>
                                              <p:spTgt spid="71"/>
                                            </p:tgtEl>
                                            <p:attrNameLst>
                                              <p:attrName>ppt_w</p:attrName>
                                            </p:attrNameLst>
                                          </p:cBhvr>
                                          <p:tavLst>
                                            <p:tav tm="0">
                                              <p:val>
                                                <p:fltVal val="0"/>
                                              </p:val>
                                            </p:tav>
                                            <p:tav tm="100000">
                                              <p:val>
                                                <p:strVal val="#ppt_w"/>
                                              </p:val>
                                            </p:tav>
                                          </p:tavLst>
                                        </p:anim>
                                        <p:anim calcmode="lin" valueType="num">
                                          <p:cBhvr>
                                            <p:cTn id="139" dur="250" fill="hold"/>
                                            <p:tgtEl>
                                              <p:spTgt spid="71"/>
                                            </p:tgtEl>
                                            <p:attrNameLst>
                                              <p:attrName>ppt_h</p:attrName>
                                            </p:attrNameLst>
                                          </p:cBhvr>
                                          <p:tavLst>
                                            <p:tav tm="0">
                                              <p:val>
                                                <p:fltVal val="0"/>
                                              </p:val>
                                            </p:tav>
                                            <p:tav tm="100000">
                                              <p:val>
                                                <p:strVal val="#ppt_h"/>
                                              </p:val>
                                            </p:tav>
                                          </p:tavLst>
                                        </p:anim>
                                        <p:animEffect transition="in" filter="fade">
                                          <p:cBhvr>
                                            <p:cTn id="140" dur="250"/>
                                            <p:tgtEl>
                                              <p:spTgt spid="71"/>
                                            </p:tgtEl>
                                          </p:cBhvr>
                                        </p:animEffect>
                                      </p:childTnLst>
                                    </p:cTn>
                                  </p:par>
                                </p:childTnLst>
                              </p:cTn>
                            </p:par>
                            <p:par>
                              <p:cTn id="141" fill="hold">
                                <p:stCondLst>
                                  <p:cond delay="14000"/>
                                </p:stCondLst>
                                <p:childTnLst>
                                  <p:par>
                                    <p:cTn id="142" presetID="53" presetClass="entr" presetSubtype="16" fill="hold" nodeType="afterEffect">
                                      <p:stCondLst>
                                        <p:cond delay="0"/>
                                      </p:stCondLst>
                                      <p:childTnLst>
                                        <p:set>
                                          <p:cBhvr>
                                            <p:cTn id="143" dur="1" fill="hold">
                                              <p:stCondLst>
                                                <p:cond delay="0"/>
                                              </p:stCondLst>
                                            </p:cTn>
                                            <p:tgtEl>
                                              <p:spTgt spid="56"/>
                                            </p:tgtEl>
                                            <p:attrNameLst>
                                              <p:attrName>style.visibility</p:attrName>
                                            </p:attrNameLst>
                                          </p:cBhvr>
                                          <p:to>
                                            <p:strVal val="visible"/>
                                          </p:to>
                                        </p:set>
                                        <p:anim calcmode="lin" valueType="num">
                                          <p:cBhvr>
                                            <p:cTn id="144" dur="250" fill="hold"/>
                                            <p:tgtEl>
                                              <p:spTgt spid="56"/>
                                            </p:tgtEl>
                                            <p:attrNameLst>
                                              <p:attrName>ppt_w</p:attrName>
                                            </p:attrNameLst>
                                          </p:cBhvr>
                                          <p:tavLst>
                                            <p:tav tm="0">
                                              <p:val>
                                                <p:fltVal val="0"/>
                                              </p:val>
                                            </p:tav>
                                            <p:tav tm="100000">
                                              <p:val>
                                                <p:strVal val="#ppt_w"/>
                                              </p:val>
                                            </p:tav>
                                          </p:tavLst>
                                        </p:anim>
                                        <p:anim calcmode="lin" valueType="num">
                                          <p:cBhvr>
                                            <p:cTn id="145" dur="250" fill="hold"/>
                                            <p:tgtEl>
                                              <p:spTgt spid="56"/>
                                            </p:tgtEl>
                                            <p:attrNameLst>
                                              <p:attrName>ppt_h</p:attrName>
                                            </p:attrNameLst>
                                          </p:cBhvr>
                                          <p:tavLst>
                                            <p:tav tm="0">
                                              <p:val>
                                                <p:fltVal val="0"/>
                                              </p:val>
                                            </p:tav>
                                            <p:tav tm="100000">
                                              <p:val>
                                                <p:strVal val="#ppt_h"/>
                                              </p:val>
                                            </p:tav>
                                          </p:tavLst>
                                        </p:anim>
                                        <p:animEffect transition="in" filter="fade">
                                          <p:cBhvr>
                                            <p:cTn id="146" dur="250"/>
                                            <p:tgtEl>
                                              <p:spTgt spid="56"/>
                                            </p:tgtEl>
                                          </p:cBhvr>
                                        </p:animEffect>
                                      </p:childTnLst>
                                    </p:cTn>
                                  </p:par>
                                </p:childTnLst>
                              </p:cTn>
                            </p:par>
                            <p:par>
                              <p:cTn id="147" fill="hold">
                                <p:stCondLst>
                                  <p:cond delay="14250"/>
                                </p:stCondLst>
                                <p:childTnLst>
                                  <p:par>
                                    <p:cTn id="148" presetID="53" presetClass="entr" presetSubtype="16" fill="hold" nodeType="afterEffect">
                                      <p:stCondLst>
                                        <p:cond delay="0"/>
                                      </p:stCondLst>
                                      <p:childTnLst>
                                        <p:set>
                                          <p:cBhvr>
                                            <p:cTn id="149" dur="1" fill="hold">
                                              <p:stCondLst>
                                                <p:cond delay="0"/>
                                              </p:stCondLst>
                                            </p:cTn>
                                            <p:tgtEl>
                                              <p:spTgt spid="59"/>
                                            </p:tgtEl>
                                            <p:attrNameLst>
                                              <p:attrName>style.visibility</p:attrName>
                                            </p:attrNameLst>
                                          </p:cBhvr>
                                          <p:to>
                                            <p:strVal val="visible"/>
                                          </p:to>
                                        </p:set>
                                        <p:anim calcmode="lin" valueType="num">
                                          <p:cBhvr>
                                            <p:cTn id="150" dur="250" fill="hold"/>
                                            <p:tgtEl>
                                              <p:spTgt spid="59"/>
                                            </p:tgtEl>
                                            <p:attrNameLst>
                                              <p:attrName>ppt_w</p:attrName>
                                            </p:attrNameLst>
                                          </p:cBhvr>
                                          <p:tavLst>
                                            <p:tav tm="0">
                                              <p:val>
                                                <p:fltVal val="0"/>
                                              </p:val>
                                            </p:tav>
                                            <p:tav tm="100000">
                                              <p:val>
                                                <p:strVal val="#ppt_w"/>
                                              </p:val>
                                            </p:tav>
                                          </p:tavLst>
                                        </p:anim>
                                        <p:anim calcmode="lin" valueType="num">
                                          <p:cBhvr>
                                            <p:cTn id="151" dur="250" fill="hold"/>
                                            <p:tgtEl>
                                              <p:spTgt spid="59"/>
                                            </p:tgtEl>
                                            <p:attrNameLst>
                                              <p:attrName>ppt_h</p:attrName>
                                            </p:attrNameLst>
                                          </p:cBhvr>
                                          <p:tavLst>
                                            <p:tav tm="0">
                                              <p:val>
                                                <p:fltVal val="0"/>
                                              </p:val>
                                            </p:tav>
                                            <p:tav tm="100000">
                                              <p:val>
                                                <p:strVal val="#ppt_h"/>
                                              </p:val>
                                            </p:tav>
                                          </p:tavLst>
                                        </p:anim>
                                        <p:animEffect transition="in" filter="fade">
                                          <p:cBhvr>
                                            <p:cTn id="152" dur="250"/>
                                            <p:tgtEl>
                                              <p:spTgt spid="59"/>
                                            </p:tgtEl>
                                          </p:cBhvr>
                                        </p:animEffect>
                                      </p:childTnLst>
                                    </p:cTn>
                                  </p:par>
                                </p:childTnLst>
                              </p:cTn>
                            </p:par>
                            <p:par>
                              <p:cTn id="153" fill="hold">
                                <p:stCondLst>
                                  <p:cond delay="14500"/>
                                </p:stCondLst>
                                <p:childTnLst>
                                  <p:par>
                                    <p:cTn id="154" presetID="53" presetClass="entr" presetSubtype="16" fill="hold" nodeType="afterEffect">
                                      <p:stCondLst>
                                        <p:cond delay="0"/>
                                      </p:stCondLst>
                                      <p:childTnLst>
                                        <p:set>
                                          <p:cBhvr>
                                            <p:cTn id="155" dur="1" fill="hold">
                                              <p:stCondLst>
                                                <p:cond delay="0"/>
                                              </p:stCondLst>
                                            </p:cTn>
                                            <p:tgtEl>
                                              <p:spTgt spid="62"/>
                                            </p:tgtEl>
                                            <p:attrNameLst>
                                              <p:attrName>style.visibility</p:attrName>
                                            </p:attrNameLst>
                                          </p:cBhvr>
                                          <p:to>
                                            <p:strVal val="visible"/>
                                          </p:to>
                                        </p:set>
                                        <p:anim calcmode="lin" valueType="num">
                                          <p:cBhvr>
                                            <p:cTn id="156" dur="250" fill="hold"/>
                                            <p:tgtEl>
                                              <p:spTgt spid="62"/>
                                            </p:tgtEl>
                                            <p:attrNameLst>
                                              <p:attrName>ppt_w</p:attrName>
                                            </p:attrNameLst>
                                          </p:cBhvr>
                                          <p:tavLst>
                                            <p:tav tm="0">
                                              <p:val>
                                                <p:fltVal val="0"/>
                                              </p:val>
                                            </p:tav>
                                            <p:tav tm="100000">
                                              <p:val>
                                                <p:strVal val="#ppt_w"/>
                                              </p:val>
                                            </p:tav>
                                          </p:tavLst>
                                        </p:anim>
                                        <p:anim calcmode="lin" valueType="num">
                                          <p:cBhvr>
                                            <p:cTn id="157" dur="250" fill="hold"/>
                                            <p:tgtEl>
                                              <p:spTgt spid="62"/>
                                            </p:tgtEl>
                                            <p:attrNameLst>
                                              <p:attrName>ppt_h</p:attrName>
                                            </p:attrNameLst>
                                          </p:cBhvr>
                                          <p:tavLst>
                                            <p:tav tm="0">
                                              <p:val>
                                                <p:fltVal val="0"/>
                                              </p:val>
                                            </p:tav>
                                            <p:tav tm="100000">
                                              <p:val>
                                                <p:strVal val="#ppt_h"/>
                                              </p:val>
                                            </p:tav>
                                          </p:tavLst>
                                        </p:anim>
                                        <p:animEffect transition="in" filter="fade">
                                          <p:cBhvr>
                                            <p:cTn id="158" dur="250"/>
                                            <p:tgtEl>
                                              <p:spTgt spid="62"/>
                                            </p:tgtEl>
                                          </p:cBhvr>
                                        </p:animEffect>
                                      </p:childTnLst>
                                    </p:cTn>
                                  </p:par>
                                </p:childTnLst>
                              </p:cTn>
                            </p:par>
                            <p:par>
                              <p:cTn id="159" fill="hold">
                                <p:stCondLst>
                                  <p:cond delay="14750"/>
                                </p:stCondLst>
                                <p:childTnLst>
                                  <p:par>
                                    <p:cTn id="160" presetID="53" presetClass="entr" presetSubtype="16" fill="hold" nodeType="afterEffect">
                                      <p:stCondLst>
                                        <p:cond delay="0"/>
                                      </p:stCondLst>
                                      <p:childTnLst>
                                        <p:set>
                                          <p:cBhvr>
                                            <p:cTn id="161" dur="1" fill="hold">
                                              <p:stCondLst>
                                                <p:cond delay="0"/>
                                              </p:stCondLst>
                                            </p:cTn>
                                            <p:tgtEl>
                                              <p:spTgt spid="65"/>
                                            </p:tgtEl>
                                            <p:attrNameLst>
                                              <p:attrName>style.visibility</p:attrName>
                                            </p:attrNameLst>
                                          </p:cBhvr>
                                          <p:to>
                                            <p:strVal val="visible"/>
                                          </p:to>
                                        </p:set>
                                        <p:anim calcmode="lin" valueType="num">
                                          <p:cBhvr>
                                            <p:cTn id="162" dur="250" fill="hold"/>
                                            <p:tgtEl>
                                              <p:spTgt spid="65"/>
                                            </p:tgtEl>
                                            <p:attrNameLst>
                                              <p:attrName>ppt_w</p:attrName>
                                            </p:attrNameLst>
                                          </p:cBhvr>
                                          <p:tavLst>
                                            <p:tav tm="0">
                                              <p:val>
                                                <p:fltVal val="0"/>
                                              </p:val>
                                            </p:tav>
                                            <p:tav tm="100000">
                                              <p:val>
                                                <p:strVal val="#ppt_w"/>
                                              </p:val>
                                            </p:tav>
                                          </p:tavLst>
                                        </p:anim>
                                        <p:anim calcmode="lin" valueType="num">
                                          <p:cBhvr>
                                            <p:cTn id="163" dur="250" fill="hold"/>
                                            <p:tgtEl>
                                              <p:spTgt spid="65"/>
                                            </p:tgtEl>
                                            <p:attrNameLst>
                                              <p:attrName>ppt_h</p:attrName>
                                            </p:attrNameLst>
                                          </p:cBhvr>
                                          <p:tavLst>
                                            <p:tav tm="0">
                                              <p:val>
                                                <p:fltVal val="0"/>
                                              </p:val>
                                            </p:tav>
                                            <p:tav tm="100000">
                                              <p:val>
                                                <p:strVal val="#ppt_h"/>
                                              </p:val>
                                            </p:tav>
                                          </p:tavLst>
                                        </p:anim>
                                        <p:animEffect transition="in" filter="fade">
                                          <p:cBhvr>
                                            <p:cTn id="164" dur="250"/>
                                            <p:tgtEl>
                                              <p:spTgt spid="65"/>
                                            </p:tgtEl>
                                          </p:cBhvr>
                                        </p:animEffect>
                                      </p:childTnLst>
                                    </p:cTn>
                                  </p:par>
                                </p:childTnLst>
                              </p:cTn>
                            </p:par>
                            <p:par>
                              <p:cTn id="165" fill="hold">
                                <p:stCondLst>
                                  <p:cond delay="15000"/>
                                </p:stCondLst>
                                <p:childTnLst>
                                  <p:par>
                                    <p:cTn id="166" presetID="14" presetClass="entr" presetSubtype="10" fill="hold" grpId="0" nodeType="afterEffect">
                                      <p:stCondLst>
                                        <p:cond delay="0"/>
                                      </p:stCondLst>
                                      <p:childTnLst>
                                        <p:set>
                                          <p:cBhvr>
                                            <p:cTn id="167" dur="1" fill="hold">
                                              <p:stCondLst>
                                                <p:cond delay="0"/>
                                              </p:stCondLst>
                                            </p:cTn>
                                            <p:tgtEl>
                                              <p:spTgt spid="76"/>
                                            </p:tgtEl>
                                            <p:attrNameLst>
                                              <p:attrName>style.visibility</p:attrName>
                                            </p:attrNameLst>
                                          </p:cBhvr>
                                          <p:to>
                                            <p:strVal val="visible"/>
                                          </p:to>
                                        </p:set>
                                        <p:animEffect transition="in" filter="randombar(horizontal)">
                                          <p:cBhvr>
                                            <p:cTn id="168" dur="500"/>
                                            <p:tgtEl>
                                              <p:spTgt spid="76"/>
                                            </p:tgtEl>
                                          </p:cBhvr>
                                        </p:animEffect>
                                      </p:childTnLst>
                                    </p:cTn>
                                  </p:par>
                                  <p:par>
                                    <p:cTn id="169" presetID="14" presetClass="entr" presetSubtype="10" fill="hold" grpId="0" nodeType="withEffect">
                                      <p:stCondLst>
                                        <p:cond delay="0"/>
                                      </p:stCondLst>
                                      <p:childTnLst>
                                        <p:set>
                                          <p:cBhvr>
                                            <p:cTn id="170" dur="1" fill="hold">
                                              <p:stCondLst>
                                                <p:cond delay="0"/>
                                              </p:stCondLst>
                                            </p:cTn>
                                            <p:tgtEl>
                                              <p:spTgt spid="77"/>
                                            </p:tgtEl>
                                            <p:attrNameLst>
                                              <p:attrName>style.visibility</p:attrName>
                                            </p:attrNameLst>
                                          </p:cBhvr>
                                          <p:to>
                                            <p:strVal val="visible"/>
                                          </p:to>
                                        </p:set>
                                        <p:animEffect transition="in" filter="randombar(horizontal)">
                                          <p:cBhvr>
                                            <p:cTn id="171" dur="500"/>
                                            <p:tgtEl>
                                              <p:spTgt spid="77"/>
                                            </p:tgtEl>
                                          </p:cBhvr>
                                        </p:animEffect>
                                      </p:childTnLst>
                                    </p:cTn>
                                  </p:par>
                                  <p:par>
                                    <p:cTn id="172" presetID="14" presetClass="entr" presetSubtype="10" fill="hold" grpId="0" nodeType="withEffect">
                                      <p:stCondLst>
                                        <p:cond delay="0"/>
                                      </p:stCondLst>
                                      <p:childTnLst>
                                        <p:set>
                                          <p:cBhvr>
                                            <p:cTn id="173" dur="1" fill="hold">
                                              <p:stCondLst>
                                                <p:cond delay="0"/>
                                              </p:stCondLst>
                                            </p:cTn>
                                            <p:tgtEl>
                                              <p:spTgt spid="75"/>
                                            </p:tgtEl>
                                            <p:attrNameLst>
                                              <p:attrName>style.visibility</p:attrName>
                                            </p:attrNameLst>
                                          </p:cBhvr>
                                          <p:to>
                                            <p:strVal val="visible"/>
                                          </p:to>
                                        </p:set>
                                        <p:animEffect transition="in" filter="randombar(horizontal)">
                                          <p:cBhvr>
                                            <p:cTn id="174" dur="500"/>
                                            <p:tgtEl>
                                              <p:spTgt spid="75"/>
                                            </p:tgtEl>
                                          </p:cBhvr>
                                        </p:animEffect>
                                      </p:childTnLst>
                                    </p:cTn>
                                  </p:par>
                                  <p:par>
                                    <p:cTn id="175" presetID="14" presetClass="entr" presetSubtype="10" fill="hold" grpId="0" nodeType="withEffect">
                                      <p:stCondLst>
                                        <p:cond delay="0"/>
                                      </p:stCondLst>
                                      <p:childTnLst>
                                        <p:set>
                                          <p:cBhvr>
                                            <p:cTn id="176" dur="1" fill="hold">
                                              <p:stCondLst>
                                                <p:cond delay="0"/>
                                              </p:stCondLst>
                                            </p:cTn>
                                            <p:tgtEl>
                                              <p:spTgt spid="79"/>
                                            </p:tgtEl>
                                            <p:attrNameLst>
                                              <p:attrName>style.visibility</p:attrName>
                                            </p:attrNameLst>
                                          </p:cBhvr>
                                          <p:to>
                                            <p:strVal val="visible"/>
                                          </p:to>
                                        </p:set>
                                        <p:animEffect transition="in" filter="randombar(horizontal)">
                                          <p:cBhvr>
                                            <p:cTn id="177" dur="500"/>
                                            <p:tgtEl>
                                              <p:spTgt spid="79"/>
                                            </p:tgtEl>
                                          </p:cBhvr>
                                        </p:animEffect>
                                      </p:childTnLst>
                                    </p:cTn>
                                  </p:par>
                                  <p:par>
                                    <p:cTn id="178" presetID="14" presetClass="entr" presetSubtype="10" fill="hold" grpId="0" nodeType="withEffect">
                                      <p:stCondLst>
                                        <p:cond delay="0"/>
                                      </p:stCondLst>
                                      <p:childTnLst>
                                        <p:set>
                                          <p:cBhvr>
                                            <p:cTn id="179" dur="1" fill="hold">
                                              <p:stCondLst>
                                                <p:cond delay="0"/>
                                              </p:stCondLst>
                                            </p:cTn>
                                            <p:tgtEl>
                                              <p:spTgt spid="78"/>
                                            </p:tgtEl>
                                            <p:attrNameLst>
                                              <p:attrName>style.visibility</p:attrName>
                                            </p:attrNameLst>
                                          </p:cBhvr>
                                          <p:to>
                                            <p:strVal val="visible"/>
                                          </p:to>
                                        </p:set>
                                        <p:animEffect transition="in" filter="randombar(horizontal)">
                                          <p:cBhvr>
                                            <p:cTn id="180" dur="500"/>
                                            <p:tgtEl>
                                              <p:spTgt spid="78"/>
                                            </p:tgtEl>
                                          </p:cBhvr>
                                        </p:animEffect>
                                      </p:childTnLst>
                                    </p:cTn>
                                  </p:par>
                                  <p:par>
                                    <p:cTn id="181" presetID="14" presetClass="entr" presetSubtype="10" fill="hold" grpId="0" nodeType="withEffect">
                                      <p:stCondLst>
                                        <p:cond delay="0"/>
                                      </p:stCondLst>
                                      <p:childTnLst>
                                        <p:set>
                                          <p:cBhvr>
                                            <p:cTn id="182" dur="1" fill="hold">
                                              <p:stCondLst>
                                                <p:cond delay="0"/>
                                              </p:stCondLst>
                                            </p:cTn>
                                            <p:tgtEl>
                                              <p:spTgt spid="74"/>
                                            </p:tgtEl>
                                            <p:attrNameLst>
                                              <p:attrName>style.visibility</p:attrName>
                                            </p:attrNameLst>
                                          </p:cBhvr>
                                          <p:to>
                                            <p:strVal val="visible"/>
                                          </p:to>
                                        </p:set>
                                        <p:animEffect transition="in" filter="randombar(horizontal)">
                                          <p:cBhvr>
                                            <p:cTn id="183" dur="500"/>
                                            <p:tgtEl>
                                              <p:spTgt spid="74"/>
                                            </p:tgtEl>
                                          </p:cBhvr>
                                        </p:animEffect>
                                      </p:childTnLst>
                                    </p:cTn>
                                  </p:par>
                                </p:childTnLst>
                              </p:cTn>
                            </p:par>
                            <p:par>
                              <p:cTn id="184" fill="hold">
                                <p:stCondLst>
                                  <p:cond delay="15500"/>
                                </p:stCondLst>
                                <p:childTnLst>
                                  <p:par>
                                    <p:cTn id="185" presetID="2" presetClass="entr" presetSubtype="8" accel="40000" fill="hold" grpId="0" nodeType="afterEffect">
                                      <p:stCondLst>
                                        <p:cond delay="0"/>
                                      </p:stCondLst>
                                      <p:childTnLst>
                                        <p:set>
                                          <p:cBhvr>
                                            <p:cTn id="186" dur="1" fill="hold">
                                              <p:stCondLst>
                                                <p:cond delay="0"/>
                                              </p:stCondLst>
                                            </p:cTn>
                                            <p:tgtEl>
                                              <p:spTgt spid="82"/>
                                            </p:tgtEl>
                                            <p:attrNameLst>
                                              <p:attrName>style.visibility</p:attrName>
                                            </p:attrNameLst>
                                          </p:cBhvr>
                                          <p:to>
                                            <p:strVal val="visible"/>
                                          </p:to>
                                        </p:set>
                                        <p:anim calcmode="lin" valueType="num">
                                          <p:cBhvr additive="base">
                                            <p:cTn id="187" dur="1000" fill="hold"/>
                                            <p:tgtEl>
                                              <p:spTgt spid="82"/>
                                            </p:tgtEl>
                                            <p:attrNameLst>
                                              <p:attrName>ppt_x</p:attrName>
                                            </p:attrNameLst>
                                          </p:cBhvr>
                                          <p:tavLst>
                                            <p:tav tm="0">
                                              <p:val>
                                                <p:strVal val="0-#ppt_w/2"/>
                                              </p:val>
                                            </p:tav>
                                            <p:tav tm="100000">
                                              <p:val>
                                                <p:strVal val="#ppt_x"/>
                                              </p:val>
                                            </p:tav>
                                          </p:tavLst>
                                        </p:anim>
                                        <p:anim calcmode="lin" valueType="num">
                                          <p:cBhvr additive="base">
                                            <p:cTn id="188" dur="1000" fill="hold"/>
                                            <p:tgtEl>
                                              <p:spTgt spid="82"/>
                                            </p:tgtEl>
                                            <p:attrNameLst>
                                              <p:attrName>ppt_y</p:attrName>
                                            </p:attrNameLst>
                                          </p:cBhvr>
                                          <p:tavLst>
                                            <p:tav tm="0">
                                              <p:val>
                                                <p:strVal val="#ppt_y"/>
                                              </p:val>
                                            </p:tav>
                                            <p:tav tm="100000">
                                              <p:val>
                                                <p:strVal val="#ppt_y"/>
                                              </p:val>
                                            </p:tav>
                                          </p:tavLst>
                                        </p:anim>
                                      </p:childTnLst>
                                    </p:cTn>
                                  </p:par>
                                  <p:par>
                                    <p:cTn id="189" presetID="2" presetClass="entr" presetSubtype="8" accel="40000" fill="hold" grpId="0" nodeType="withEffect">
                                      <p:stCondLst>
                                        <p:cond delay="250"/>
                                      </p:stCondLst>
                                      <p:childTnLst>
                                        <p:set>
                                          <p:cBhvr>
                                            <p:cTn id="190" dur="1" fill="hold">
                                              <p:stCondLst>
                                                <p:cond delay="0"/>
                                              </p:stCondLst>
                                            </p:cTn>
                                            <p:tgtEl>
                                              <p:spTgt spid="81"/>
                                            </p:tgtEl>
                                            <p:attrNameLst>
                                              <p:attrName>style.visibility</p:attrName>
                                            </p:attrNameLst>
                                          </p:cBhvr>
                                          <p:to>
                                            <p:strVal val="visible"/>
                                          </p:to>
                                        </p:set>
                                        <p:anim calcmode="lin" valueType="num">
                                          <p:cBhvr additive="base">
                                            <p:cTn id="191" dur="1000" fill="hold"/>
                                            <p:tgtEl>
                                              <p:spTgt spid="81"/>
                                            </p:tgtEl>
                                            <p:attrNameLst>
                                              <p:attrName>ppt_x</p:attrName>
                                            </p:attrNameLst>
                                          </p:cBhvr>
                                          <p:tavLst>
                                            <p:tav tm="0">
                                              <p:val>
                                                <p:strVal val="0-#ppt_w/2"/>
                                              </p:val>
                                            </p:tav>
                                            <p:tav tm="100000">
                                              <p:val>
                                                <p:strVal val="#ppt_x"/>
                                              </p:val>
                                            </p:tav>
                                          </p:tavLst>
                                        </p:anim>
                                        <p:anim calcmode="lin" valueType="num">
                                          <p:cBhvr additive="base">
                                            <p:cTn id="192" dur="1000" fill="hold"/>
                                            <p:tgtEl>
                                              <p:spTgt spid="81"/>
                                            </p:tgtEl>
                                            <p:attrNameLst>
                                              <p:attrName>ppt_y</p:attrName>
                                            </p:attrNameLst>
                                          </p:cBhvr>
                                          <p:tavLst>
                                            <p:tav tm="0">
                                              <p:val>
                                                <p:strVal val="#ppt_y"/>
                                              </p:val>
                                            </p:tav>
                                            <p:tav tm="100000">
                                              <p:val>
                                                <p:strVal val="#ppt_y"/>
                                              </p:val>
                                            </p:tav>
                                          </p:tavLst>
                                        </p:anim>
                                      </p:childTnLst>
                                    </p:cTn>
                                  </p:par>
                                  <p:par>
                                    <p:cTn id="193" presetID="2" presetClass="entr" presetSubtype="8" accel="40000" fill="hold" grpId="0" nodeType="withEffect">
                                      <p:stCondLst>
                                        <p:cond delay="500"/>
                                      </p:stCondLst>
                                      <p:childTnLst>
                                        <p:set>
                                          <p:cBhvr>
                                            <p:cTn id="194" dur="1" fill="hold">
                                              <p:stCondLst>
                                                <p:cond delay="0"/>
                                              </p:stCondLst>
                                            </p:cTn>
                                            <p:tgtEl>
                                              <p:spTgt spid="80"/>
                                            </p:tgtEl>
                                            <p:attrNameLst>
                                              <p:attrName>style.visibility</p:attrName>
                                            </p:attrNameLst>
                                          </p:cBhvr>
                                          <p:to>
                                            <p:strVal val="visible"/>
                                          </p:to>
                                        </p:set>
                                        <p:anim calcmode="lin" valueType="num">
                                          <p:cBhvr additive="base">
                                            <p:cTn id="195" dur="1000" fill="hold"/>
                                            <p:tgtEl>
                                              <p:spTgt spid="80"/>
                                            </p:tgtEl>
                                            <p:attrNameLst>
                                              <p:attrName>ppt_x</p:attrName>
                                            </p:attrNameLst>
                                          </p:cBhvr>
                                          <p:tavLst>
                                            <p:tav tm="0">
                                              <p:val>
                                                <p:strVal val="0-#ppt_w/2"/>
                                              </p:val>
                                            </p:tav>
                                            <p:tav tm="100000">
                                              <p:val>
                                                <p:strVal val="#ppt_x"/>
                                              </p:val>
                                            </p:tav>
                                          </p:tavLst>
                                        </p:anim>
                                        <p:anim calcmode="lin" valueType="num">
                                          <p:cBhvr additive="base">
                                            <p:cTn id="196" dur="1000" fill="hold"/>
                                            <p:tgtEl>
                                              <p:spTgt spid="80"/>
                                            </p:tgtEl>
                                            <p:attrNameLst>
                                              <p:attrName>ppt_y</p:attrName>
                                            </p:attrNameLst>
                                          </p:cBhvr>
                                          <p:tavLst>
                                            <p:tav tm="0">
                                              <p:val>
                                                <p:strVal val="#ppt_y"/>
                                              </p:val>
                                            </p:tav>
                                            <p:tav tm="100000">
                                              <p:val>
                                                <p:strVal val="#ppt_y"/>
                                              </p:val>
                                            </p:tav>
                                          </p:tavLst>
                                        </p:anim>
                                      </p:childTnLst>
                                    </p:cTn>
                                  </p:par>
                                  <p:par>
                                    <p:cTn id="197" presetID="2" presetClass="entr" presetSubtype="2" accel="40000" fill="hold" grpId="0" nodeType="withEffect">
                                      <p:stCondLst>
                                        <p:cond delay="750"/>
                                      </p:stCondLst>
                                      <p:childTnLst>
                                        <p:set>
                                          <p:cBhvr>
                                            <p:cTn id="198" dur="1" fill="hold">
                                              <p:stCondLst>
                                                <p:cond delay="0"/>
                                              </p:stCondLst>
                                            </p:cTn>
                                            <p:tgtEl>
                                              <p:spTgt spid="85"/>
                                            </p:tgtEl>
                                            <p:attrNameLst>
                                              <p:attrName>style.visibility</p:attrName>
                                            </p:attrNameLst>
                                          </p:cBhvr>
                                          <p:to>
                                            <p:strVal val="visible"/>
                                          </p:to>
                                        </p:set>
                                        <p:anim calcmode="lin" valueType="num">
                                          <p:cBhvr additive="base">
                                            <p:cTn id="199" dur="1000" fill="hold"/>
                                            <p:tgtEl>
                                              <p:spTgt spid="85"/>
                                            </p:tgtEl>
                                            <p:attrNameLst>
                                              <p:attrName>ppt_x</p:attrName>
                                            </p:attrNameLst>
                                          </p:cBhvr>
                                          <p:tavLst>
                                            <p:tav tm="0">
                                              <p:val>
                                                <p:strVal val="1+#ppt_w/2"/>
                                              </p:val>
                                            </p:tav>
                                            <p:tav tm="100000">
                                              <p:val>
                                                <p:strVal val="#ppt_x"/>
                                              </p:val>
                                            </p:tav>
                                          </p:tavLst>
                                        </p:anim>
                                        <p:anim calcmode="lin" valueType="num">
                                          <p:cBhvr additive="base">
                                            <p:cTn id="200" dur="1000" fill="hold"/>
                                            <p:tgtEl>
                                              <p:spTgt spid="85"/>
                                            </p:tgtEl>
                                            <p:attrNameLst>
                                              <p:attrName>ppt_y</p:attrName>
                                            </p:attrNameLst>
                                          </p:cBhvr>
                                          <p:tavLst>
                                            <p:tav tm="0">
                                              <p:val>
                                                <p:strVal val="#ppt_y"/>
                                              </p:val>
                                            </p:tav>
                                            <p:tav tm="100000">
                                              <p:val>
                                                <p:strVal val="#ppt_y"/>
                                              </p:val>
                                            </p:tav>
                                          </p:tavLst>
                                        </p:anim>
                                      </p:childTnLst>
                                    </p:cTn>
                                  </p:par>
                                  <p:par>
                                    <p:cTn id="201" presetID="2" presetClass="entr" presetSubtype="2" accel="40000" fill="hold" grpId="0" nodeType="withEffect">
                                      <p:stCondLst>
                                        <p:cond delay="1000"/>
                                      </p:stCondLst>
                                      <p:childTnLst>
                                        <p:set>
                                          <p:cBhvr>
                                            <p:cTn id="202" dur="1" fill="hold">
                                              <p:stCondLst>
                                                <p:cond delay="0"/>
                                              </p:stCondLst>
                                            </p:cTn>
                                            <p:tgtEl>
                                              <p:spTgt spid="83"/>
                                            </p:tgtEl>
                                            <p:attrNameLst>
                                              <p:attrName>style.visibility</p:attrName>
                                            </p:attrNameLst>
                                          </p:cBhvr>
                                          <p:to>
                                            <p:strVal val="visible"/>
                                          </p:to>
                                        </p:set>
                                        <p:anim calcmode="lin" valueType="num">
                                          <p:cBhvr additive="base">
                                            <p:cTn id="203" dur="1000" fill="hold"/>
                                            <p:tgtEl>
                                              <p:spTgt spid="83"/>
                                            </p:tgtEl>
                                            <p:attrNameLst>
                                              <p:attrName>ppt_x</p:attrName>
                                            </p:attrNameLst>
                                          </p:cBhvr>
                                          <p:tavLst>
                                            <p:tav tm="0">
                                              <p:val>
                                                <p:strVal val="1+#ppt_w/2"/>
                                              </p:val>
                                            </p:tav>
                                            <p:tav tm="100000">
                                              <p:val>
                                                <p:strVal val="#ppt_x"/>
                                              </p:val>
                                            </p:tav>
                                          </p:tavLst>
                                        </p:anim>
                                        <p:anim calcmode="lin" valueType="num">
                                          <p:cBhvr additive="base">
                                            <p:cTn id="204" dur="1000" fill="hold"/>
                                            <p:tgtEl>
                                              <p:spTgt spid="83"/>
                                            </p:tgtEl>
                                            <p:attrNameLst>
                                              <p:attrName>ppt_y</p:attrName>
                                            </p:attrNameLst>
                                          </p:cBhvr>
                                          <p:tavLst>
                                            <p:tav tm="0">
                                              <p:val>
                                                <p:strVal val="#ppt_y"/>
                                              </p:val>
                                            </p:tav>
                                            <p:tav tm="100000">
                                              <p:val>
                                                <p:strVal val="#ppt_y"/>
                                              </p:val>
                                            </p:tav>
                                          </p:tavLst>
                                        </p:anim>
                                      </p:childTnLst>
                                    </p:cTn>
                                  </p:par>
                                  <p:par>
                                    <p:cTn id="205" presetID="2" presetClass="entr" presetSubtype="2" accel="40000" fill="hold" grpId="0" nodeType="withEffect">
                                      <p:stCondLst>
                                        <p:cond delay="1250"/>
                                      </p:stCondLst>
                                      <p:childTnLst>
                                        <p:set>
                                          <p:cBhvr>
                                            <p:cTn id="206" dur="1" fill="hold">
                                              <p:stCondLst>
                                                <p:cond delay="0"/>
                                              </p:stCondLst>
                                            </p:cTn>
                                            <p:tgtEl>
                                              <p:spTgt spid="84"/>
                                            </p:tgtEl>
                                            <p:attrNameLst>
                                              <p:attrName>style.visibility</p:attrName>
                                            </p:attrNameLst>
                                          </p:cBhvr>
                                          <p:to>
                                            <p:strVal val="visible"/>
                                          </p:to>
                                        </p:set>
                                        <p:anim calcmode="lin" valueType="num">
                                          <p:cBhvr additive="base">
                                            <p:cTn id="207" dur="1000" fill="hold"/>
                                            <p:tgtEl>
                                              <p:spTgt spid="84"/>
                                            </p:tgtEl>
                                            <p:attrNameLst>
                                              <p:attrName>ppt_x</p:attrName>
                                            </p:attrNameLst>
                                          </p:cBhvr>
                                          <p:tavLst>
                                            <p:tav tm="0">
                                              <p:val>
                                                <p:strVal val="1+#ppt_w/2"/>
                                              </p:val>
                                            </p:tav>
                                            <p:tav tm="100000">
                                              <p:val>
                                                <p:strVal val="#ppt_x"/>
                                              </p:val>
                                            </p:tav>
                                          </p:tavLst>
                                        </p:anim>
                                        <p:anim calcmode="lin" valueType="num">
                                          <p:cBhvr additive="base">
                                            <p:cTn id="208" dur="1000" fill="hold"/>
                                            <p:tgtEl>
                                              <p:spTgt spid="8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45" grpId="0" animBg="1"/>
          <p:bldP spid="46" grpId="0" animBg="1"/>
          <p:bldP spid="47" grpId="0" animBg="1"/>
          <p:bldP spid="48" grpId="0" animBg="1"/>
          <p:bldP spid="49" grpId="0" animBg="1"/>
          <p:bldP spid="50" grpId="0" animBg="1"/>
          <p:bldP spid="74" grpId="0"/>
          <p:bldP spid="75" grpId="0"/>
          <p:bldP spid="76" grpId="0"/>
          <p:bldP spid="77" grpId="0"/>
          <p:bldP spid="78" grpId="0"/>
          <p:bldP spid="79" grpId="0"/>
          <p:bldP spid="80" grpId="0"/>
          <p:bldP spid="81" grpId="0"/>
          <p:bldP spid="82" grpId="0"/>
          <p:bldP spid="83" grpId="0"/>
          <p:bldP spid="84" grpId="0"/>
          <p:bldP spid="8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0" y="3754693"/>
            <a:ext cx="775136" cy="230832"/>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模板下载：</a:t>
            </a:r>
            <a:r>
              <a:rPr kumimoji="0" lang="en-US" altLang="zh-CN" sz="100" b="0" i="0" u="none" strike="noStrike" kern="0" cap="none" spc="0" normalizeH="0" baseline="0" noProof="0" dirty="0">
                <a:ln>
                  <a:noFill/>
                </a:ln>
                <a:solidFill>
                  <a:schemeClr val="bg1">
                    <a:lumMod val="95000"/>
                  </a:schemeClr>
                </a:solidFill>
                <a:effectLst/>
                <a:uLnTx/>
                <a:uFillTx/>
              </a:rPr>
              <a:t>www.1ppt.com/moban/     </a:t>
            </a:r>
            <a:r>
              <a:rPr kumimoji="0" lang="zh-CN" altLang="en-US" sz="100" b="0" i="0" u="none" strike="noStrike" kern="0" cap="none" spc="0" normalizeH="0" baseline="0" noProof="0" dirty="0">
                <a:ln>
                  <a:noFill/>
                </a:ln>
                <a:solidFill>
                  <a:schemeClr val="bg1">
                    <a:lumMod val="95000"/>
                  </a:schemeClr>
                </a:solidFill>
                <a:effectLst/>
                <a:uLnTx/>
                <a:uFillTx/>
              </a:rPr>
              <a:t>行业</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a:t>
            </a:r>
            <a:r>
              <a:rPr kumimoji="0" lang="en-US" altLang="zh-CN" sz="100" b="0" i="0" u="none" strike="noStrike" kern="0" cap="none" spc="0" normalizeH="0" baseline="0" noProof="0" dirty="0">
                <a:ln>
                  <a:noFill/>
                </a:ln>
                <a:solidFill>
                  <a:schemeClr val="bg1">
                    <a:lumMod val="95000"/>
                  </a:schemeClr>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节日</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模板：</a:t>
            </a:r>
            <a:r>
              <a:rPr kumimoji="0" lang="en-US" altLang="zh-CN" sz="100" b="0" i="0" u="none" strike="noStrike" kern="0" cap="none" spc="0" normalizeH="0" baseline="0" noProof="0" dirty="0">
                <a:ln>
                  <a:noFill/>
                </a:ln>
                <a:solidFill>
                  <a:schemeClr val="bg1">
                    <a:lumMod val="95000"/>
                  </a:schemeClr>
                </a:solidFill>
                <a:effectLst/>
                <a:uLnTx/>
                <a:uFillTx/>
              </a:rPr>
              <a:t>www.1ppt.com/jieri/           PPT</a:t>
            </a:r>
            <a:r>
              <a:rPr kumimoji="0" lang="zh-CN" altLang="en-US" sz="100" b="0" i="0" u="none" strike="noStrike" kern="0" cap="none" spc="0" normalizeH="0" baseline="0" noProof="0" dirty="0">
                <a:ln>
                  <a:noFill/>
                </a:ln>
                <a:solidFill>
                  <a:schemeClr val="bg1">
                    <a:lumMod val="95000"/>
                  </a:schemeClr>
                </a:solidFill>
                <a:effectLst/>
                <a:uLnTx/>
                <a:uFillTx/>
              </a:rPr>
              <a:t>素材下载：</a:t>
            </a:r>
            <a:r>
              <a:rPr kumimoji="0" lang="en-US" altLang="zh-CN" sz="100" b="0" i="0" u="none" strike="noStrike" kern="0" cap="none" spc="0" normalizeH="0" baseline="0" noProof="0" dirty="0">
                <a:ln>
                  <a:noFill/>
                </a:ln>
                <a:solidFill>
                  <a:schemeClr val="bg1">
                    <a:lumMod val="95000"/>
                  </a:schemeClr>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背景图片：</a:t>
            </a:r>
            <a:r>
              <a:rPr kumimoji="0" lang="en-US" altLang="zh-CN" sz="100" b="0" i="0" u="none" strike="noStrike" kern="0" cap="none" spc="0" normalizeH="0" baseline="0" noProof="0" dirty="0">
                <a:ln>
                  <a:noFill/>
                </a:ln>
                <a:solidFill>
                  <a:schemeClr val="bg1">
                    <a:lumMod val="95000"/>
                  </a:schemeClr>
                </a:solidFill>
                <a:effectLst/>
                <a:uLnTx/>
                <a:uFillTx/>
              </a:rPr>
              <a:t>www.1ppt.com/beijing/      PPT</a:t>
            </a:r>
            <a:r>
              <a:rPr kumimoji="0" lang="zh-CN" altLang="en-US" sz="100" b="0" i="0" u="none" strike="noStrike" kern="0" cap="none" spc="0" normalizeH="0" baseline="0" noProof="0" dirty="0">
                <a:ln>
                  <a:noFill/>
                </a:ln>
                <a:solidFill>
                  <a:schemeClr val="bg1">
                    <a:lumMod val="95000"/>
                  </a:schemeClr>
                </a:solidFill>
                <a:effectLst/>
                <a:uLnTx/>
                <a:uFillTx/>
              </a:rPr>
              <a:t>图表下载：</a:t>
            </a:r>
            <a:r>
              <a:rPr kumimoji="0" lang="en-US" altLang="zh-CN" sz="100" b="0" i="0" u="none" strike="noStrike" kern="0" cap="none" spc="0" normalizeH="0" baseline="0" noProof="0" dirty="0">
                <a:ln>
                  <a:noFill/>
                </a:ln>
                <a:solidFill>
                  <a:schemeClr val="bg1">
                    <a:lumMod val="95000"/>
                  </a:schemeClr>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优秀</a:t>
            </a:r>
            <a:r>
              <a:rPr kumimoji="0" lang="en-US" altLang="zh-CN" sz="100" b="0" i="0" u="none" strike="noStrike" kern="0" cap="none" spc="0" normalizeH="0" baseline="0" noProof="0" dirty="0">
                <a:ln>
                  <a:noFill/>
                </a:ln>
                <a:solidFill>
                  <a:schemeClr val="bg1">
                    <a:lumMod val="95000"/>
                  </a:schemeClr>
                </a:solidFill>
                <a:effectLst/>
                <a:uLnTx/>
                <a:uFillTx/>
              </a:rPr>
              <a:t>PPT</a:t>
            </a:r>
            <a:r>
              <a:rPr kumimoji="0" lang="zh-CN" altLang="en-US" sz="100" b="0" i="0" u="none" strike="noStrike" kern="0" cap="none" spc="0" normalizeH="0" baseline="0" noProof="0" dirty="0">
                <a:ln>
                  <a:noFill/>
                </a:ln>
                <a:solidFill>
                  <a:schemeClr val="bg1">
                    <a:lumMod val="95000"/>
                  </a:schemeClr>
                </a:solidFill>
                <a:effectLst/>
                <a:uLnTx/>
                <a:uFillTx/>
              </a:rPr>
              <a:t>下载：</a:t>
            </a:r>
            <a:r>
              <a:rPr kumimoji="0" lang="en-US" altLang="zh-CN" sz="100" b="0" i="0" u="none" strike="noStrike" kern="0" cap="none" spc="0" normalizeH="0" baseline="0" noProof="0" dirty="0">
                <a:ln>
                  <a:noFill/>
                </a:ln>
                <a:solidFill>
                  <a:schemeClr val="bg1">
                    <a:lumMod val="95000"/>
                  </a:schemeClr>
                </a:solidFill>
                <a:effectLst/>
                <a:uLnTx/>
                <a:uFillTx/>
              </a:rPr>
              <a:t>www.1ppt.com/xiazai/        PPT</a:t>
            </a:r>
            <a:r>
              <a:rPr kumimoji="0" lang="zh-CN" altLang="en-US" sz="100" b="0" i="0" u="none" strike="noStrike" kern="0" cap="none" spc="0" normalizeH="0" baseline="0" noProof="0" dirty="0">
                <a:ln>
                  <a:noFill/>
                </a:ln>
                <a:solidFill>
                  <a:schemeClr val="bg1">
                    <a:lumMod val="95000"/>
                  </a:schemeClr>
                </a:solidFill>
                <a:effectLst/>
                <a:uLnTx/>
                <a:uFillTx/>
              </a:rPr>
              <a:t>教程： </a:t>
            </a:r>
            <a:r>
              <a:rPr kumimoji="0" lang="en-US" altLang="zh-CN" sz="100" b="0" i="0" u="none" strike="noStrike" kern="0" cap="none" spc="0" normalizeH="0" baseline="0" noProof="0" dirty="0">
                <a:ln>
                  <a:noFill/>
                </a:ln>
                <a:solidFill>
                  <a:schemeClr val="bg1">
                    <a:lumMod val="95000"/>
                  </a:schemeClr>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Word</a:t>
            </a:r>
            <a:r>
              <a:rPr kumimoji="0" lang="zh-CN" altLang="en-US" sz="100" b="0" i="0" u="none" strike="noStrike" kern="0" cap="none" spc="0" normalizeH="0" baseline="0" noProof="0" dirty="0">
                <a:ln>
                  <a:noFill/>
                </a:ln>
                <a:solidFill>
                  <a:schemeClr val="bg1">
                    <a:lumMod val="95000"/>
                  </a:schemeClr>
                </a:solidFill>
                <a:effectLst/>
                <a:uLnTx/>
                <a:uFillTx/>
              </a:rPr>
              <a:t>教程： </a:t>
            </a:r>
            <a:r>
              <a:rPr kumimoji="0" lang="en-US" altLang="zh-CN" sz="100" b="0" i="0" u="none" strike="noStrike" kern="0" cap="none" spc="0" normalizeH="0" baseline="0" noProof="0" dirty="0">
                <a:ln>
                  <a:noFill/>
                </a:ln>
                <a:solidFill>
                  <a:schemeClr val="bg1">
                    <a:lumMod val="95000"/>
                  </a:schemeClr>
                </a:solidFill>
                <a:effectLst/>
                <a:uLnTx/>
                <a:uFillTx/>
              </a:rPr>
              <a:t>www.1ppt.com/word/              Excel</a:t>
            </a:r>
            <a:r>
              <a:rPr kumimoji="0" lang="zh-CN" altLang="en-US" sz="100" b="0" i="0" u="none" strike="noStrike" kern="0" cap="none" spc="0" normalizeH="0" baseline="0" noProof="0" dirty="0">
                <a:ln>
                  <a:noFill/>
                </a:ln>
                <a:solidFill>
                  <a:schemeClr val="bg1">
                    <a:lumMod val="95000"/>
                  </a:schemeClr>
                </a:solidFill>
                <a:effectLst/>
                <a:uLnTx/>
                <a:uFillTx/>
              </a:rPr>
              <a:t>教程：</a:t>
            </a:r>
            <a:r>
              <a:rPr kumimoji="0" lang="en-US" altLang="zh-CN" sz="100" b="0" i="0" u="none" strike="noStrike" kern="0" cap="none" spc="0" normalizeH="0" baseline="0" noProof="0" dirty="0">
                <a:ln>
                  <a:noFill/>
                </a:ln>
                <a:solidFill>
                  <a:schemeClr val="bg1">
                    <a:lumMod val="95000"/>
                  </a:schemeClr>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资料下载：</a:t>
            </a:r>
            <a:r>
              <a:rPr kumimoji="0" lang="en-US" altLang="zh-CN" sz="100" b="0" i="0" u="none" strike="noStrike" kern="0" cap="none" spc="0" normalizeH="0" baseline="0" noProof="0" dirty="0">
                <a:ln>
                  <a:noFill/>
                </a:ln>
                <a:solidFill>
                  <a:schemeClr val="bg1">
                    <a:lumMod val="95000"/>
                  </a:schemeClr>
                </a:solidFill>
                <a:effectLst/>
                <a:uLnTx/>
                <a:uFillTx/>
              </a:rPr>
              <a:t>www.1ppt.com/ziliao/                PPT</a:t>
            </a:r>
            <a:r>
              <a:rPr kumimoji="0" lang="zh-CN" altLang="en-US" sz="100" b="0" i="0" u="none" strike="noStrike" kern="0" cap="none" spc="0" normalizeH="0" baseline="0" noProof="0" dirty="0">
                <a:ln>
                  <a:noFill/>
                </a:ln>
                <a:solidFill>
                  <a:schemeClr val="bg1">
                    <a:lumMod val="95000"/>
                  </a:schemeClr>
                </a:solidFill>
                <a:effectLst/>
                <a:uLnTx/>
                <a:uFillTx/>
              </a:rPr>
              <a:t>课件下载：</a:t>
            </a:r>
            <a:r>
              <a:rPr kumimoji="0" lang="en-US" altLang="zh-CN" sz="100" b="0" i="0" u="none" strike="noStrike" kern="0" cap="none" spc="0" normalizeH="0" baseline="0" noProof="0" dirty="0">
                <a:ln>
                  <a:noFill/>
                </a:ln>
                <a:solidFill>
                  <a:schemeClr val="bg1">
                    <a:lumMod val="95000"/>
                  </a:schemeClr>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范文下载：</a:t>
            </a:r>
            <a:r>
              <a:rPr kumimoji="0" lang="en-US" altLang="zh-CN" sz="100" b="0" i="0" u="none" strike="noStrike" kern="0" cap="none" spc="0" normalizeH="0" baseline="0" noProof="0" dirty="0">
                <a:ln>
                  <a:noFill/>
                </a:ln>
                <a:solidFill>
                  <a:schemeClr val="bg1">
                    <a:lumMod val="95000"/>
                  </a:schemeClr>
                </a:solidFill>
                <a:effectLst/>
                <a:uLnTx/>
                <a:uFillTx/>
              </a:rPr>
              <a:t>www.1ppt.com/fanwen/             </a:t>
            </a:r>
            <a:r>
              <a:rPr kumimoji="0" lang="zh-CN" altLang="en-US" sz="100" b="0" i="0" u="none" strike="noStrike" kern="0" cap="none" spc="0" normalizeH="0" baseline="0" noProof="0" dirty="0">
                <a:ln>
                  <a:noFill/>
                </a:ln>
                <a:solidFill>
                  <a:schemeClr val="bg1">
                    <a:lumMod val="95000"/>
                  </a:schemeClr>
                </a:solidFill>
                <a:effectLst/>
                <a:uLnTx/>
                <a:uFillTx/>
              </a:rPr>
              <a:t>试卷下载：</a:t>
            </a:r>
            <a:r>
              <a:rPr kumimoji="0" lang="en-US" altLang="zh-CN" sz="100" b="0" i="0" u="none" strike="noStrike" kern="0" cap="none" spc="0" normalizeH="0" baseline="0" noProof="0" dirty="0">
                <a:ln>
                  <a:noFill/>
                </a:ln>
                <a:solidFill>
                  <a:schemeClr val="bg1">
                    <a:lumMod val="95000"/>
                  </a:schemeClr>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a:ln>
                  <a:noFill/>
                </a:ln>
                <a:solidFill>
                  <a:schemeClr val="bg1">
                    <a:lumMod val="95000"/>
                  </a:schemeClr>
                </a:solidFill>
                <a:effectLst/>
                <a:uLnTx/>
                <a:uFillTx/>
              </a:rPr>
              <a:t>教案下载：</a:t>
            </a:r>
            <a:r>
              <a:rPr kumimoji="0" lang="en-US" altLang="zh-CN" sz="100" b="0" i="0" u="none" strike="noStrike" kern="0" cap="none" spc="0" normalizeH="0" baseline="0" noProof="0" dirty="0">
                <a:ln>
                  <a:noFill/>
                </a:ln>
                <a:solidFill>
                  <a:schemeClr val="bg1">
                    <a:lumMod val="95000"/>
                  </a:schemeClr>
                </a:solidFill>
                <a:effectLst/>
                <a:uLnTx/>
                <a:uFillTx/>
              </a:rPr>
              <a:t>www.1ppt.com/jiaoan/  </a:t>
            </a:r>
            <a:r>
              <a:rPr kumimoji="0" lang="en-US" altLang="zh-CN" sz="100" b="0" i="0" u="none" strike="noStrike" kern="0" cap="none" spc="0" normalizeH="0" baseline="0" noProof="0" dirty="0" smtClean="0">
                <a:ln>
                  <a:noFill/>
                </a:ln>
                <a:solidFill>
                  <a:schemeClr val="bg1">
                    <a:lumMod val="95000"/>
                  </a:schemeClr>
                </a:solidFill>
                <a:effectLst/>
                <a:uLnTx/>
                <a:uFillTx/>
              </a:rPr>
              <a:t>      PPT</a:t>
            </a:r>
            <a:r>
              <a:rPr kumimoji="0" lang="zh-CN" altLang="en-US" sz="100" b="0" i="0" u="none" strike="noStrike" kern="0" cap="none" spc="0" normalizeH="0" baseline="0" noProof="0" dirty="0" smtClean="0">
                <a:ln>
                  <a:noFill/>
                </a:ln>
                <a:solidFill>
                  <a:schemeClr val="bg1">
                    <a:lumMod val="95000"/>
                  </a:schemeClr>
                </a:solidFill>
                <a:effectLst/>
                <a:uLnTx/>
                <a:uFillTx/>
              </a:rPr>
              <a:t>论坛：</a:t>
            </a:r>
            <a:r>
              <a:rPr kumimoji="0" lang="en-US" altLang="zh-CN" sz="100" b="0" i="0" u="none" strike="noStrike" kern="0" cap="none" spc="0" normalizeH="0" baseline="0" noProof="0" dirty="0" smtClean="0">
                <a:ln>
                  <a:noFill/>
                </a:ln>
                <a:solidFill>
                  <a:schemeClr val="bg1">
                    <a:lumMod val="95000"/>
                  </a:schemeClr>
                </a:solidFill>
                <a:effectLst/>
                <a:uLnTx/>
                <a:uFillTx/>
              </a:rPr>
              <a:t>www.1ppt.cn</a:t>
            </a:r>
            <a:endParaRPr kumimoji="0" lang="en-US" altLang="zh-CN" sz="100" b="0" i="0" u="none" strike="noStrike" kern="0" cap="none" spc="0" normalizeH="0" baseline="0" noProof="0" dirty="0">
              <a:ln>
                <a:noFill/>
              </a:ln>
              <a:solidFill>
                <a:schemeClr val="bg1">
                  <a:lumMod val="95000"/>
                </a:schemeClr>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a:ln>
                  <a:noFill/>
                </a:ln>
                <a:solidFill>
                  <a:schemeClr val="bg1">
                    <a:lumMod val="95000"/>
                  </a:schemeClr>
                </a:solidFill>
                <a:effectLst/>
                <a:uLnTx/>
                <a:uFillTx/>
              </a:rPr>
              <a:t> </a:t>
            </a:r>
            <a:endParaRPr kumimoji="0" lang="zh-CN" altLang="en-US" sz="100" b="0" i="0" u="none" strike="noStrike" kern="0" cap="none" spc="0" normalizeH="0" baseline="0" noProof="0" dirty="0">
              <a:ln>
                <a:noFill/>
              </a:ln>
              <a:solidFill>
                <a:schemeClr val="bg1">
                  <a:lumMod val="95000"/>
                </a:schemeClr>
              </a:solidFill>
              <a:effectLst/>
              <a:uLnTx/>
              <a:uFillTx/>
            </a:endParaRPr>
          </a:p>
        </p:txBody>
      </p:sp>
      <p:sp>
        <p:nvSpPr>
          <p:cNvPr id="8" name="饼形 7"/>
          <p:cNvSpPr/>
          <p:nvPr/>
        </p:nvSpPr>
        <p:spPr>
          <a:xfrm>
            <a:off x="3542503" y="1678532"/>
            <a:ext cx="1694517" cy="1694517"/>
          </a:xfrm>
          <a:prstGeom prst="pie">
            <a:avLst>
              <a:gd name="adj1" fmla="val 0"/>
              <a:gd name="adj2" fmla="val 10789809"/>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9" name="矩形 8"/>
          <p:cNvSpPr/>
          <p:nvPr/>
        </p:nvSpPr>
        <p:spPr>
          <a:xfrm>
            <a:off x="0" y="1879956"/>
            <a:ext cx="9144000" cy="3263545"/>
          </a:xfrm>
          <a:prstGeom prst="rect">
            <a:avLst/>
          </a:prstGeom>
          <a:gradFill>
            <a:gsLst>
              <a:gs pos="0">
                <a:srgbClr val="368044"/>
              </a:gs>
              <a:gs pos="100000">
                <a:schemeClr val="accent6"/>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饼形 9"/>
          <p:cNvSpPr/>
          <p:nvPr/>
        </p:nvSpPr>
        <p:spPr>
          <a:xfrm>
            <a:off x="3299509" y="786513"/>
            <a:ext cx="2148520" cy="2148520"/>
          </a:xfrm>
          <a:prstGeom prst="pie">
            <a:avLst>
              <a:gd name="adj1" fmla="val 0"/>
              <a:gd name="adj2" fmla="val 10861382"/>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2" name="文本框 11"/>
          <p:cNvSpPr txBox="1"/>
          <p:nvPr/>
        </p:nvSpPr>
        <p:spPr>
          <a:xfrm>
            <a:off x="1726488" y="3010013"/>
            <a:ext cx="5844488" cy="707886"/>
          </a:xfrm>
          <a:prstGeom prst="rect">
            <a:avLst/>
          </a:prstGeom>
          <a:noFill/>
        </p:spPr>
        <p:txBody>
          <a:bodyPr wrap="square" rtlCol="0">
            <a:spAutoFit/>
          </a:bodyPr>
          <a:lstStyle/>
          <a:p>
            <a:r>
              <a:rPr lang="zh-CN" altLang="en-US" sz="4000" dirty="0" smtClean="0">
                <a:solidFill>
                  <a:schemeClr val="bg1"/>
                </a:solidFill>
                <a:latin typeface="微软雅黑" panose="020B0503020204020204" pitchFamily="34" charset="-122"/>
                <a:ea typeface="微软雅黑" panose="020B0503020204020204" pitchFamily="34" charset="-122"/>
              </a:rPr>
              <a:t>演示完毕，感谢您的聆听</a:t>
            </a:r>
            <a:endParaRPr lang="zh-CN" altLang="en-US" sz="4000" dirty="0">
              <a:solidFill>
                <a:schemeClr val="bg1"/>
              </a:solidFill>
              <a:latin typeface="微软雅黑" panose="020B0503020204020204" pitchFamily="34" charset="-122"/>
              <a:ea typeface="微软雅黑" panose="020B0503020204020204" pitchFamily="34" charset="-122"/>
            </a:endParaRPr>
          </a:p>
        </p:txBody>
      </p:sp>
      <p:grpSp>
        <p:nvGrpSpPr>
          <p:cNvPr id="21" name="组合 20"/>
          <p:cNvGrpSpPr/>
          <p:nvPr/>
        </p:nvGrpSpPr>
        <p:grpSpPr>
          <a:xfrm>
            <a:off x="3432306" y="1062103"/>
            <a:ext cx="1826582" cy="1755350"/>
            <a:chOff x="3440852" y="1002280"/>
            <a:chExt cx="1826582" cy="1755350"/>
          </a:xfrm>
        </p:grpSpPr>
        <p:grpSp>
          <p:nvGrpSpPr>
            <p:cNvPr id="17" name="组合 16"/>
            <p:cNvGrpSpPr/>
            <p:nvPr/>
          </p:nvGrpSpPr>
          <p:grpSpPr>
            <a:xfrm>
              <a:off x="3512084" y="1002280"/>
              <a:ext cx="1755350" cy="1755350"/>
              <a:chOff x="4179570" y="1588770"/>
              <a:chExt cx="2735580" cy="2735580"/>
            </a:xfrm>
          </p:grpSpPr>
          <p:sp>
            <p:nvSpPr>
              <p:cNvPr id="18" name="椭圆 17"/>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sp>
        <p:nvSpPr>
          <p:cNvPr id="22" name="圆角矩形 21"/>
          <p:cNvSpPr/>
          <p:nvPr/>
        </p:nvSpPr>
        <p:spPr>
          <a:xfrm>
            <a:off x="3618916" y="4038816"/>
            <a:ext cx="1509709" cy="292524"/>
          </a:xfrm>
          <a:prstGeom prst="roundRect">
            <a:avLst/>
          </a:prstGeom>
          <a:gradFill>
            <a:gsLst>
              <a:gs pos="100000">
                <a:sysClr val="window" lastClr="FFFFFF">
                  <a:lumMod val="96000"/>
                </a:sysClr>
              </a:gs>
              <a:gs pos="0">
                <a:sysClr val="window" lastClr="FFFFFF">
                  <a:lumMod val="88000"/>
                </a:sysClr>
              </a:gs>
            </a:gsLst>
            <a:lin ang="5400000" scaled="0"/>
          </a:gradFill>
          <a:ln w="22225" cap="flat" cmpd="sng" algn="ctr">
            <a:gradFill flip="none" rotWithShape="1">
              <a:gsLst>
                <a:gs pos="0">
                  <a:sysClr val="window" lastClr="FFFFFF"/>
                </a:gs>
                <a:gs pos="100000">
                  <a:sysClr val="window" lastClr="FFFFFF">
                    <a:lumMod val="75000"/>
                  </a:sysClr>
                </a:gs>
              </a:gsLst>
              <a:lin ang="5400000" scaled="0"/>
              <a:tileRect/>
            </a:gradFill>
            <a:prstDash val="solid"/>
            <a:miter lim="800000"/>
          </a:ln>
          <a:effectLst>
            <a:outerShdw blurRad="127000" dist="50800" dir="2700000" algn="t" rotWithShape="0">
              <a:prstClr val="black">
                <a:alpha val="40000"/>
              </a:prstClr>
            </a:outerShdw>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lang="zh-CN" altLang="en-US" sz="2000" kern="0" dirty="0" smtClean="0">
                <a:solidFill>
                  <a:srgbClr val="368044"/>
                </a:solidFill>
                <a:latin typeface="Calibri"/>
                <a:ea typeface="宋体"/>
              </a:rPr>
              <a:t>第一</a:t>
            </a:r>
            <a:r>
              <a:rPr lang="en-US" altLang="zh-CN" sz="2000" kern="0" dirty="0" smtClean="0">
                <a:solidFill>
                  <a:srgbClr val="368044"/>
                </a:solidFill>
                <a:latin typeface="Calibri"/>
                <a:ea typeface="宋体"/>
              </a:rPr>
              <a:t>PPT</a:t>
            </a:r>
            <a:endParaRPr kumimoji="0" lang="zh-CN" altLang="en-US" sz="2000" b="0" i="0" u="none" strike="noStrike" kern="0" cap="none" spc="0" normalizeH="0" baseline="0" noProof="0" dirty="0">
              <a:ln>
                <a:noFill/>
              </a:ln>
              <a:solidFill>
                <a:srgbClr val="368044"/>
              </a:solidFill>
              <a:effectLst/>
              <a:uLnTx/>
              <a:uFillTx/>
              <a:latin typeface="Calibri"/>
              <a:ea typeface="宋体"/>
            </a:endParaRPr>
          </a:p>
        </p:txBody>
      </p:sp>
    </p:spTree>
    <p:extLst>
      <p:ext uri="{BB962C8B-B14F-4D97-AF65-F5344CB8AC3E}">
        <p14:creationId xmlns:p14="http://schemas.microsoft.com/office/powerpoint/2010/main" val="4212830385"/>
      </p:ext>
    </p:extLst>
  </p:cSld>
  <p:clrMapOvr>
    <a:masterClrMapping/>
  </p:clrMapOvr>
  <mc:AlternateContent xmlns:mc="http://schemas.openxmlformats.org/markup-compatibility/2006" xmlns:p14="http://schemas.microsoft.com/office/powerpoint/2010/main">
    <mc:Choice Requires="p14">
      <p:transition spd="slow" p14:dur="4000" advTm="0">
        <p14:vortex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arn(inVertical)">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 fill="hold" nodeType="click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additive="base">
                                        <p:cTn id="12" dur="500" fill="hold"/>
                                        <p:tgtEl>
                                          <p:spTgt spid="21"/>
                                        </p:tgtEl>
                                        <p:attrNameLst>
                                          <p:attrName>ppt_x</p:attrName>
                                        </p:attrNameLst>
                                      </p:cBhvr>
                                      <p:tavLst>
                                        <p:tav tm="0">
                                          <p:val>
                                            <p:strVal val="#ppt_x"/>
                                          </p:val>
                                        </p:tav>
                                        <p:tav tm="100000">
                                          <p:val>
                                            <p:strVal val="#ppt_x"/>
                                          </p:val>
                                        </p:tav>
                                      </p:tavLst>
                                    </p:anim>
                                    <p:anim calcmode="lin" valueType="num">
                                      <p:cBhvr additive="base">
                                        <p:cTn id="13" dur="500" fill="hold"/>
                                        <p:tgtEl>
                                          <p:spTgt spid="21"/>
                                        </p:tgtEl>
                                        <p:attrNameLst>
                                          <p:attrName>ppt_y</p:attrName>
                                        </p:attrNameLst>
                                      </p:cBhvr>
                                      <p:tavLst>
                                        <p:tav tm="0">
                                          <p:val>
                                            <p:strVal val="0-#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56" presetClass="entr" presetSubtype="0" fill="hold" grpId="0" nodeType="clickEffect">
                                  <p:stCondLst>
                                    <p:cond delay="0"/>
                                  </p:stCondLst>
                                  <p:iterate type="lt">
                                    <p:tmPct val="10000"/>
                                  </p:iterate>
                                  <p:childTnLst>
                                    <p:set>
                                      <p:cBhvr>
                                        <p:cTn id="17" dur="1" fill="hold">
                                          <p:stCondLst>
                                            <p:cond delay="0"/>
                                          </p:stCondLst>
                                        </p:cTn>
                                        <p:tgtEl>
                                          <p:spTgt spid="12"/>
                                        </p:tgtEl>
                                        <p:attrNameLst>
                                          <p:attrName>style.visibility</p:attrName>
                                        </p:attrNameLst>
                                      </p:cBhvr>
                                      <p:to>
                                        <p:strVal val="visible"/>
                                      </p:to>
                                    </p:set>
                                    <p:anim by="(-#ppt_w*2)" calcmode="lin" valueType="num">
                                      <p:cBhvr rctx="PPT">
                                        <p:cTn id="18" dur="500" autoRev="1" fill="hold">
                                          <p:stCondLst>
                                            <p:cond delay="0"/>
                                          </p:stCondLst>
                                        </p:cTn>
                                        <p:tgtEl>
                                          <p:spTgt spid="12"/>
                                        </p:tgtEl>
                                        <p:attrNameLst>
                                          <p:attrName>ppt_w</p:attrName>
                                        </p:attrNameLst>
                                      </p:cBhvr>
                                    </p:anim>
                                    <p:anim by="(#ppt_w*0.50)" calcmode="lin" valueType="num">
                                      <p:cBhvr>
                                        <p:cTn id="19" dur="500" decel="50000" autoRev="1" fill="hold">
                                          <p:stCondLst>
                                            <p:cond delay="0"/>
                                          </p:stCondLst>
                                        </p:cTn>
                                        <p:tgtEl>
                                          <p:spTgt spid="12"/>
                                        </p:tgtEl>
                                        <p:attrNameLst>
                                          <p:attrName>ppt_x</p:attrName>
                                        </p:attrNameLst>
                                      </p:cBhvr>
                                    </p:anim>
                                    <p:anim from="(-#ppt_h/2)" to="(#ppt_y)" calcmode="lin" valueType="num">
                                      <p:cBhvr>
                                        <p:cTn id="20" dur="1000" fill="hold">
                                          <p:stCondLst>
                                            <p:cond delay="0"/>
                                          </p:stCondLst>
                                        </p:cTn>
                                        <p:tgtEl>
                                          <p:spTgt spid="12"/>
                                        </p:tgtEl>
                                        <p:attrNameLst>
                                          <p:attrName>ppt_y</p:attrName>
                                        </p:attrNameLst>
                                      </p:cBhvr>
                                    </p:anim>
                                    <p:animRot by="21600000">
                                      <p:cBhvr>
                                        <p:cTn id="21" dur="1000" fill="hold">
                                          <p:stCondLst>
                                            <p:cond delay="0"/>
                                          </p:stCondLst>
                                        </p:cTn>
                                        <p:tgtEl>
                                          <p:spTgt spid="12"/>
                                        </p:tgtEl>
                                        <p:attrNameLst>
                                          <p:attrName>r</p:attrName>
                                        </p:attrNameLst>
                                      </p:cBhvr>
                                    </p:animRot>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22"/>
                                        </p:tgtEl>
                                        <p:attrNameLst>
                                          <p:attrName>style.visibility</p:attrName>
                                        </p:attrNameLst>
                                      </p:cBhvr>
                                      <p:to>
                                        <p:strVal val="visible"/>
                                      </p:to>
                                    </p:set>
                                    <p:animEffect transition="in" filter="fade">
                                      <p:cBhvr>
                                        <p:cTn id="26" dur="1000"/>
                                        <p:tgtEl>
                                          <p:spTgt spid="22"/>
                                        </p:tgtEl>
                                      </p:cBhvr>
                                    </p:animEffect>
                                    <p:anim calcmode="lin" valueType="num">
                                      <p:cBhvr>
                                        <p:cTn id="27" dur="1000" fill="hold"/>
                                        <p:tgtEl>
                                          <p:spTgt spid="22"/>
                                        </p:tgtEl>
                                        <p:attrNameLst>
                                          <p:attrName>ppt_x</p:attrName>
                                        </p:attrNameLst>
                                      </p:cBhvr>
                                      <p:tavLst>
                                        <p:tav tm="0">
                                          <p:val>
                                            <p:strVal val="#ppt_x"/>
                                          </p:val>
                                        </p:tav>
                                        <p:tav tm="100000">
                                          <p:val>
                                            <p:strVal val="#ppt_x"/>
                                          </p:val>
                                        </p:tav>
                                      </p:tavLst>
                                    </p:anim>
                                    <p:anim calcmode="lin" valueType="num">
                                      <p:cBhvr>
                                        <p:cTn id="28"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2" grpId="0"/>
      <p:bldP spid="22"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6"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论坛</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5"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1310619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8372" y="0"/>
            <a:ext cx="3625628" cy="5143500"/>
          </a:xfrm>
          <a:prstGeom prst="rect">
            <a:avLst/>
          </a:prstGeom>
          <a:gradFill>
            <a:gsLst>
              <a:gs pos="0">
                <a:srgbClr val="368044"/>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flipH="1">
            <a:off x="4464890" y="1491492"/>
            <a:ext cx="2089374" cy="2089374"/>
          </a:xfrm>
          <a:prstGeom prst="pie">
            <a:avLst>
              <a:gd name="adj1" fmla="val 5399304"/>
              <a:gd name="adj2" fmla="val 16200000"/>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4685728" y="1641720"/>
            <a:ext cx="1826582" cy="1755350"/>
            <a:chOff x="3440852" y="1002280"/>
            <a:chExt cx="1826582" cy="1755350"/>
          </a:xfrm>
        </p:grpSpPr>
        <p:grpSp>
          <p:nvGrpSpPr>
            <p:cNvPr id="7" name="组合 6"/>
            <p:cNvGrpSpPr/>
            <p:nvPr/>
          </p:nvGrpSpPr>
          <p:grpSpPr>
            <a:xfrm>
              <a:off x="3512084" y="1002280"/>
              <a:ext cx="1755350" cy="1755350"/>
              <a:chOff x="4179570" y="1588770"/>
              <a:chExt cx="2735580" cy="2735580"/>
            </a:xfrm>
          </p:grpSpPr>
          <p:sp>
            <p:nvSpPr>
              <p:cNvPr id="9" name="椭圆 8"/>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pic>
        <p:nvPicPr>
          <p:cNvPr id="11" name="图片 10"/>
          <p:cNvPicPr>
            <a:picLocks noChangeAspect="1"/>
          </p:cNvPicPr>
          <p:nvPr/>
        </p:nvPicPr>
        <p:blipFill rotWithShape="1">
          <a:blip r:embed="rId3"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flipH="1">
            <a:off x="3979826" y="279428"/>
            <a:ext cx="45719" cy="4623567"/>
          </a:xfrm>
          <a:prstGeom prst="rect">
            <a:avLst/>
          </a:prstGeom>
          <a:effectLst>
            <a:outerShdw blurRad="76200" dist="50800" dir="4140000" sx="99000" sy="99000" algn="ctr" rotWithShape="0">
              <a:srgbClr val="000000">
                <a:alpha val="94000"/>
              </a:srgbClr>
            </a:outerShdw>
          </a:effectLst>
        </p:spPr>
      </p:pic>
      <p:grpSp>
        <p:nvGrpSpPr>
          <p:cNvPr id="12" name="组合 11"/>
          <p:cNvGrpSpPr/>
          <p:nvPr/>
        </p:nvGrpSpPr>
        <p:grpSpPr>
          <a:xfrm>
            <a:off x="667415" y="2329624"/>
            <a:ext cx="2525485" cy="461665"/>
            <a:chOff x="7047666" y="1942356"/>
            <a:chExt cx="3367313" cy="615553"/>
          </a:xfrm>
        </p:grpSpPr>
        <p:grpSp>
          <p:nvGrpSpPr>
            <p:cNvPr id="13" name="组合 12"/>
            <p:cNvGrpSpPr/>
            <p:nvPr/>
          </p:nvGrpSpPr>
          <p:grpSpPr>
            <a:xfrm>
              <a:off x="7047666" y="1942356"/>
              <a:ext cx="551542" cy="615553"/>
              <a:chOff x="4519974" y="1762722"/>
              <a:chExt cx="551542" cy="615553"/>
            </a:xfrm>
          </p:grpSpPr>
          <p:sp>
            <p:nvSpPr>
              <p:cNvPr id="15" name="圆角矩形 14"/>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1</a:t>
                </a:r>
                <a:endParaRPr lang="zh-CN" altLang="en-US" sz="2400" dirty="0">
                  <a:solidFill>
                    <a:schemeClr val="bg1"/>
                  </a:solidFill>
                  <a:latin typeface="+mj-ea"/>
                  <a:ea typeface="+mj-ea"/>
                </a:endParaRPr>
              </a:p>
            </p:txBody>
          </p:sp>
        </p:grpSp>
        <p:sp>
          <p:nvSpPr>
            <p:cNvPr id="14" name="圆角矩形 13"/>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2886551182"/>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6000">
                                          <p:cBhvr additive="base">
                                            <p:cTn id="23" dur="750" fill="hold"/>
                                            <p:tgtEl>
                                              <p:spTgt spid="12"/>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1+#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pic>
        <p:nvPicPr>
          <p:cNvPr id="12" name="Picture 2" descr="D:\desktop\28ae5ec.jpg"/>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856804" y="1423901"/>
            <a:ext cx="3345643" cy="1873560"/>
          </a:xfrm>
          <a:prstGeom prst="rect">
            <a:avLst/>
          </a:prstGeom>
          <a:ln>
            <a:noFill/>
          </a:ln>
          <a:effectLst/>
          <a:extLst/>
        </p:spPr>
      </p:pic>
      <p:sp>
        <p:nvSpPr>
          <p:cNvPr id="13" name="TextBox 42"/>
          <p:cNvSpPr txBox="1"/>
          <p:nvPr/>
        </p:nvSpPr>
        <p:spPr>
          <a:xfrm>
            <a:off x="831273" y="3534700"/>
            <a:ext cx="3345643" cy="957955"/>
          </a:xfrm>
          <a:prstGeom prst="rect">
            <a:avLst/>
          </a:prstGeom>
          <a:noFill/>
        </p:spPr>
        <p:txBody>
          <a:bodyPr wrap="square" rtlCol="0">
            <a:spAutoFit/>
          </a:bodyPr>
          <a:lstStyle/>
          <a:p>
            <a:pPr indent="216000" algn="just">
              <a:lnSpc>
                <a:spcPct val="150000"/>
              </a:lnSpc>
            </a:pP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您的内容打在这里，或者通过复制您的文本后，在此框中选择粘贴，并选择只保留文字</a:t>
            </a:r>
            <a:r>
              <a:rPr lang="en-US" altLang="zh-CN" sz="750" dirty="0">
                <a:solidFill>
                  <a:schemeClr val="tx1">
                    <a:lumMod val="75000"/>
                    <a:lumOff val="25000"/>
                  </a:schemeClr>
                </a:solidFill>
                <a:latin typeface="微软雅黑" pitchFamily="34" charset="-122"/>
                <a:ea typeface="微软雅黑" pitchFamily="34" charset="-122"/>
              </a:rPr>
              <a:t>nic</a:t>
            </a:r>
            <a:r>
              <a:rPr lang="zh-CN" altLang="en-US" sz="75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4" name="TextBox 4"/>
          <p:cNvSpPr txBox="1"/>
          <p:nvPr/>
        </p:nvSpPr>
        <p:spPr>
          <a:xfrm>
            <a:off x="4790511" y="1754369"/>
            <a:ext cx="3672408" cy="2285241"/>
          </a:xfrm>
          <a:prstGeom prst="rect">
            <a:avLst/>
          </a:prstGeom>
          <a:noFill/>
        </p:spPr>
        <p:txBody>
          <a:bodyPr wrap="square" lIns="0" tIns="0" rIns="0" bIns="0" rtlCol="0">
            <a:spAutoFit/>
          </a:bodyPr>
          <a:lstStyle/>
          <a:p>
            <a:pPr algn="just">
              <a:lnSpc>
                <a:spcPct val="150000"/>
              </a:lnSpc>
            </a:pPr>
            <a:r>
              <a:rPr lang="zh-CN" altLang="en-US" sz="1100" dirty="0" smtClean="0">
                <a:solidFill>
                  <a:schemeClr val="tx1">
                    <a:lumMod val="75000"/>
                    <a:lumOff val="25000"/>
                  </a:schemeClr>
                </a:solidFill>
                <a:latin typeface="微软雅黑" pitchFamily="34" charset="-122"/>
                <a:ea typeface="微软雅黑" pitchFamily="34" charset="-122"/>
              </a:rPr>
              <a:t>       某某科技发展公司</a:t>
            </a:r>
            <a:r>
              <a:rPr lang="zh-CN" altLang="en-US" sz="1100" dirty="0">
                <a:solidFill>
                  <a:schemeClr val="tx1">
                    <a:lumMod val="75000"/>
                    <a:lumOff val="25000"/>
                  </a:schemeClr>
                </a:solidFill>
                <a:latin typeface="微软雅黑" pitchFamily="34" charset="-122"/>
                <a:ea typeface="微软雅黑" pitchFamily="34" charset="-122"/>
              </a:rPr>
              <a:t>是全球领先的综合通信解决方案提供商。</a:t>
            </a:r>
            <a:r>
              <a:rPr lang="zh-CN" altLang="en-US" sz="1100" dirty="0" smtClean="0">
                <a:solidFill>
                  <a:schemeClr val="tx1">
                    <a:lumMod val="75000"/>
                    <a:lumOff val="25000"/>
                  </a:schemeClr>
                </a:solidFill>
                <a:latin typeface="微软雅黑" pitchFamily="34" charset="-122"/>
                <a:ea typeface="微软雅黑" pitchFamily="34" charset="-122"/>
              </a:rPr>
              <a:t>公司将为</a:t>
            </a:r>
            <a:r>
              <a:rPr lang="zh-CN" altLang="en-US" sz="1100" dirty="0">
                <a:solidFill>
                  <a:schemeClr val="tx1">
                    <a:lumMod val="75000"/>
                    <a:lumOff val="25000"/>
                  </a:schemeClr>
                </a:solidFill>
                <a:latin typeface="微软雅黑" pitchFamily="34" charset="-122"/>
                <a:ea typeface="微软雅黑" pitchFamily="34" charset="-122"/>
              </a:rPr>
              <a:t>全球160多个国家和地区的电信运营商和企业网客户提供创新技术与产品解决方案，让全世界用户享有语音、数据、多媒体、无线宽带等全方位沟通。公司成立</a:t>
            </a:r>
            <a:r>
              <a:rPr lang="zh-CN" altLang="en-US" sz="1100" dirty="0" smtClean="0">
                <a:solidFill>
                  <a:schemeClr val="tx1">
                    <a:lumMod val="75000"/>
                    <a:lumOff val="25000"/>
                  </a:schemeClr>
                </a:solidFill>
                <a:latin typeface="微软雅黑" pitchFamily="34" charset="-122"/>
                <a:ea typeface="微软雅黑" pitchFamily="34" charset="-122"/>
              </a:rPr>
              <a:t>于</a:t>
            </a:r>
            <a:r>
              <a:rPr lang="en-US" altLang="zh-CN" sz="1100" dirty="0" smtClean="0">
                <a:solidFill>
                  <a:schemeClr val="tx1">
                    <a:lumMod val="75000"/>
                    <a:lumOff val="25000"/>
                  </a:schemeClr>
                </a:solidFill>
                <a:latin typeface="微软雅黑" pitchFamily="34" charset="-122"/>
                <a:ea typeface="微软雅黑" pitchFamily="34" charset="-122"/>
              </a:rPr>
              <a:t>2013</a:t>
            </a:r>
            <a:r>
              <a:rPr lang="zh-CN" altLang="en-US" sz="1100" dirty="0" smtClean="0">
                <a:solidFill>
                  <a:schemeClr val="tx1">
                    <a:lumMod val="75000"/>
                    <a:lumOff val="25000"/>
                  </a:schemeClr>
                </a:solidFill>
                <a:latin typeface="微软雅黑" pitchFamily="34" charset="-122"/>
                <a:ea typeface="微软雅黑" pitchFamily="34" charset="-122"/>
              </a:rPr>
              <a:t>年，未来将在</a:t>
            </a:r>
            <a:r>
              <a:rPr lang="zh-CN" altLang="en-US" sz="1100" dirty="0">
                <a:solidFill>
                  <a:schemeClr val="tx1">
                    <a:lumMod val="75000"/>
                    <a:lumOff val="25000"/>
                  </a:schemeClr>
                </a:solidFill>
                <a:latin typeface="微软雅黑" pitchFamily="34" charset="-122"/>
                <a:ea typeface="微软雅黑" pitchFamily="34" charset="-122"/>
              </a:rPr>
              <a:t>香港和深圳两地上市，是中国最大的通信设备上市公司。</a:t>
            </a:r>
          </a:p>
          <a:p>
            <a:pPr algn="just">
              <a:lnSpc>
                <a:spcPct val="150000"/>
              </a:lnSpc>
            </a:pPr>
            <a:r>
              <a:rPr lang="zh-CN" altLang="en-US" sz="1100" dirty="0">
                <a:solidFill>
                  <a:schemeClr val="tx1">
                    <a:lumMod val="75000"/>
                    <a:lumOff val="25000"/>
                  </a:schemeClr>
                </a:solidFill>
                <a:latin typeface="微软雅黑" pitchFamily="34" charset="-122"/>
                <a:ea typeface="微软雅黑" pitchFamily="34" charset="-122"/>
              </a:rPr>
              <a:t>       某某公司是全球领先的综合通信解决方案提供商。</a:t>
            </a:r>
            <a:r>
              <a:rPr lang="zh-CN" altLang="en-US" sz="1100" dirty="0" smtClean="0">
                <a:solidFill>
                  <a:schemeClr val="tx1">
                    <a:lumMod val="75000"/>
                    <a:lumOff val="25000"/>
                  </a:schemeClr>
                </a:solidFill>
                <a:latin typeface="微软雅黑" pitchFamily="34" charset="-122"/>
                <a:ea typeface="微软雅黑" pitchFamily="34" charset="-122"/>
              </a:rPr>
              <a:t>公司</a:t>
            </a:r>
            <a:r>
              <a:rPr lang="zh-CN" altLang="en-US" sz="1100" dirty="0">
                <a:solidFill>
                  <a:schemeClr val="tx1">
                    <a:lumMod val="75000"/>
                    <a:lumOff val="25000"/>
                  </a:schemeClr>
                </a:solidFill>
                <a:latin typeface="微软雅黑" pitchFamily="34" charset="-122"/>
                <a:ea typeface="微软雅黑" pitchFamily="34" charset="-122"/>
              </a:rPr>
              <a:t>将</a:t>
            </a:r>
            <a:r>
              <a:rPr lang="zh-CN" altLang="en-US" sz="1100" dirty="0" smtClean="0">
                <a:solidFill>
                  <a:schemeClr val="tx1">
                    <a:lumMod val="75000"/>
                    <a:lumOff val="25000"/>
                  </a:schemeClr>
                </a:solidFill>
                <a:latin typeface="微软雅黑" pitchFamily="34" charset="-122"/>
                <a:ea typeface="微软雅黑" pitchFamily="34" charset="-122"/>
              </a:rPr>
              <a:t>为</a:t>
            </a:r>
            <a:r>
              <a:rPr lang="zh-CN" altLang="en-US" sz="1100" dirty="0">
                <a:solidFill>
                  <a:schemeClr val="tx1">
                    <a:lumMod val="75000"/>
                    <a:lumOff val="25000"/>
                  </a:schemeClr>
                </a:solidFill>
                <a:latin typeface="微软雅黑" pitchFamily="34" charset="-122"/>
                <a:ea typeface="微软雅黑" pitchFamily="34" charset="-122"/>
              </a:rPr>
              <a:t>全球160多个国家和地区的电信运营商和企业网客户提供创新技术与产品解决</a:t>
            </a:r>
            <a:r>
              <a:rPr lang="zh-CN" altLang="en-US" sz="1100" dirty="0" smtClean="0">
                <a:solidFill>
                  <a:schemeClr val="tx1">
                    <a:lumMod val="75000"/>
                    <a:lumOff val="25000"/>
                  </a:schemeClr>
                </a:solidFill>
                <a:latin typeface="微软雅黑" pitchFamily="34" charset="-122"/>
                <a:ea typeface="微软雅黑" pitchFamily="34" charset="-122"/>
              </a:rPr>
              <a:t>方案。</a:t>
            </a:r>
            <a:endParaRPr lang="zh-CN" altLang="en-US" sz="1100" dirty="0">
              <a:solidFill>
                <a:schemeClr val="tx1">
                  <a:lumMod val="75000"/>
                  <a:lumOff val="25000"/>
                </a:schemeClr>
              </a:solidFill>
              <a:latin typeface="微软雅黑" pitchFamily="34" charset="-122"/>
              <a:ea typeface="微软雅黑" pitchFamily="34" charset="-122"/>
            </a:endParaRPr>
          </a:p>
        </p:txBody>
      </p:sp>
    </p:spTree>
    <p:extLst>
      <p:ext uri="{BB962C8B-B14F-4D97-AF65-F5344CB8AC3E}">
        <p14:creationId xmlns:p14="http://schemas.microsoft.com/office/powerpoint/2010/main" val="3016330859"/>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22" presetClass="entr" presetSubtype="8" fill="hold" grpId="0" nodeType="withEffect">
                                      <p:stCondLst>
                                        <p:cond delay="150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50"/>
                                            <p:tgtEl>
                                              <p:spTgt spid="14"/>
                                            </p:tgtEl>
                                          </p:cBhvr>
                                        </p:animEffect>
                                      </p:childTnLst>
                                    </p:cTn>
                                  </p:par>
                                  <p:par>
                                    <p:cTn id="35" presetID="36" presetClass="emph" presetSubtype="0" fill="hold" grpId="1" nodeType="withEffect">
                                      <p:stCondLst>
                                        <p:cond delay="1600"/>
                                      </p:stCondLst>
                                      <p:iterate type="lt">
                                        <p:tmPct val="30000"/>
                                      </p:iterate>
                                      <p:childTnLst>
                                        <p:animScale>
                                          <p:cBhvr>
                                            <p:cTn id="36" dur="25" autoRev="1" fill="hold">
                                              <p:stCondLst>
                                                <p:cond delay="0"/>
                                              </p:stCondLst>
                                            </p:cTn>
                                            <p:tgtEl>
                                              <p:spTgt spid="14"/>
                                            </p:tgtEl>
                                          </p:cBhvr>
                                          <p:to x="80000" y="100000"/>
                                        </p:animScale>
                                        <p:anim by="(#ppt_w*0.10)" calcmode="lin" valueType="num">
                                          <p:cBhvr>
                                            <p:cTn id="37" dur="25" autoRev="1" fill="hold">
                                              <p:stCondLst>
                                                <p:cond delay="0"/>
                                              </p:stCondLst>
                                            </p:cTn>
                                            <p:tgtEl>
                                              <p:spTgt spid="14"/>
                                            </p:tgtEl>
                                            <p:attrNameLst>
                                              <p:attrName>ppt_x</p:attrName>
                                            </p:attrNameLst>
                                          </p:cBhvr>
                                        </p:anim>
                                        <p:anim by="(-#ppt_w*0.10)" calcmode="lin" valueType="num">
                                          <p:cBhvr>
                                            <p:cTn id="38" dur="25" autoRev="1" fill="hold">
                                              <p:stCondLst>
                                                <p:cond delay="0"/>
                                              </p:stCondLst>
                                            </p:cTn>
                                            <p:tgtEl>
                                              <p:spTgt spid="14"/>
                                            </p:tgtEl>
                                            <p:attrNameLst>
                                              <p:attrName>ppt_y</p:attrName>
                                            </p:attrNameLst>
                                          </p:cBhvr>
                                        </p:anim>
                                        <p:animRot by="-480000">
                                          <p:cBhvr>
                                            <p:cTn id="39" dur="25"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3" grpId="0"/>
          <p:bldP spid="14" grpId="0"/>
          <p:bldP spid="14"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500" fill="hold"/>
                                            <p:tgtEl>
                                              <p:spTgt spid="12"/>
                                            </p:tgtEl>
                                            <p:attrNameLst>
                                              <p:attrName>ppt_w</p:attrName>
                                            </p:attrNameLst>
                                          </p:cBhvr>
                                          <p:tavLst>
                                            <p:tav tm="0">
                                              <p:val>
                                                <p:fltVal val="0"/>
                                              </p:val>
                                            </p:tav>
                                            <p:tav tm="100000">
                                              <p:val>
                                                <p:strVal val="#ppt_w"/>
                                              </p:val>
                                            </p:tav>
                                          </p:tavLst>
                                        </p:anim>
                                        <p:anim calcmode="lin" valueType="num">
                                          <p:cBhvr>
                                            <p:cTn id="24" dur="500" fill="hold"/>
                                            <p:tgtEl>
                                              <p:spTgt spid="12"/>
                                            </p:tgtEl>
                                            <p:attrNameLst>
                                              <p:attrName>ppt_h</p:attrName>
                                            </p:attrNameLst>
                                          </p:cBhvr>
                                          <p:tavLst>
                                            <p:tav tm="0">
                                              <p:val>
                                                <p:fltVal val="0"/>
                                              </p:val>
                                            </p:tav>
                                            <p:tav tm="100000">
                                              <p:val>
                                                <p:strVal val="#ppt_h"/>
                                              </p:val>
                                            </p:tav>
                                          </p:tavLst>
                                        </p:anim>
                                        <p:animEffect transition="in" filter="fade">
                                          <p:cBhvr>
                                            <p:cTn id="25" dur="500"/>
                                            <p:tgtEl>
                                              <p:spTgt spid="12"/>
                                            </p:tgtEl>
                                          </p:cBhvr>
                                        </p:animEffect>
                                      </p:childTnLst>
                                    </p:cTn>
                                  </p:par>
                                </p:childTnLst>
                              </p:cTn>
                            </p:par>
                            <p:par>
                              <p:cTn id="26" fill="hold">
                                <p:stCondLst>
                                  <p:cond delay="2500"/>
                                </p:stCondLst>
                                <p:childTnLst>
                                  <p:par>
                                    <p:cTn id="27" presetID="53" presetClass="entr" presetSubtype="16" fill="hold" grpId="0" nodeType="afterEffect">
                                      <p:stCondLst>
                                        <p:cond delay="0"/>
                                      </p:stCondLst>
                                      <p:childTnLst>
                                        <p:set>
                                          <p:cBhvr>
                                            <p:cTn id="28" dur="1" fill="hold">
                                              <p:stCondLst>
                                                <p:cond delay="0"/>
                                              </p:stCondLst>
                                            </p:cTn>
                                            <p:tgtEl>
                                              <p:spTgt spid="13"/>
                                            </p:tgtEl>
                                            <p:attrNameLst>
                                              <p:attrName>style.visibility</p:attrName>
                                            </p:attrNameLst>
                                          </p:cBhvr>
                                          <p:to>
                                            <p:strVal val="visible"/>
                                          </p:to>
                                        </p:set>
                                        <p:anim calcmode="lin" valueType="num">
                                          <p:cBhvr>
                                            <p:cTn id="29" dur="500" fill="hold"/>
                                            <p:tgtEl>
                                              <p:spTgt spid="13"/>
                                            </p:tgtEl>
                                            <p:attrNameLst>
                                              <p:attrName>ppt_w</p:attrName>
                                            </p:attrNameLst>
                                          </p:cBhvr>
                                          <p:tavLst>
                                            <p:tav tm="0">
                                              <p:val>
                                                <p:fltVal val="0"/>
                                              </p:val>
                                            </p:tav>
                                            <p:tav tm="100000">
                                              <p:val>
                                                <p:strVal val="#ppt_w"/>
                                              </p:val>
                                            </p:tav>
                                          </p:tavLst>
                                        </p:anim>
                                        <p:anim calcmode="lin" valueType="num">
                                          <p:cBhvr>
                                            <p:cTn id="30" dur="500" fill="hold"/>
                                            <p:tgtEl>
                                              <p:spTgt spid="13"/>
                                            </p:tgtEl>
                                            <p:attrNameLst>
                                              <p:attrName>ppt_h</p:attrName>
                                            </p:attrNameLst>
                                          </p:cBhvr>
                                          <p:tavLst>
                                            <p:tav tm="0">
                                              <p:val>
                                                <p:fltVal val="0"/>
                                              </p:val>
                                            </p:tav>
                                            <p:tav tm="100000">
                                              <p:val>
                                                <p:strVal val="#ppt_h"/>
                                              </p:val>
                                            </p:tav>
                                          </p:tavLst>
                                        </p:anim>
                                        <p:animEffect transition="in" filter="fade">
                                          <p:cBhvr>
                                            <p:cTn id="31" dur="500"/>
                                            <p:tgtEl>
                                              <p:spTgt spid="13"/>
                                            </p:tgtEl>
                                          </p:cBhvr>
                                        </p:animEffect>
                                      </p:childTnLst>
                                    </p:cTn>
                                  </p:par>
                                  <p:par>
                                    <p:cTn id="32" presetID="22" presetClass="entr" presetSubtype="8" fill="hold" grpId="0" nodeType="withEffect">
                                      <p:stCondLst>
                                        <p:cond delay="1500"/>
                                      </p:stCondLst>
                                      <p:iterate type="lt">
                                        <p:tmPct val="30000"/>
                                      </p:iterate>
                                      <p:childTnLst>
                                        <p:set>
                                          <p:cBhvr>
                                            <p:cTn id="33" dur="1" fill="hold">
                                              <p:stCondLst>
                                                <p:cond delay="0"/>
                                              </p:stCondLst>
                                            </p:cTn>
                                            <p:tgtEl>
                                              <p:spTgt spid="14"/>
                                            </p:tgtEl>
                                            <p:attrNameLst>
                                              <p:attrName>style.visibility</p:attrName>
                                            </p:attrNameLst>
                                          </p:cBhvr>
                                          <p:to>
                                            <p:strVal val="visible"/>
                                          </p:to>
                                        </p:set>
                                        <p:animEffect transition="in" filter="wipe(left)">
                                          <p:cBhvr>
                                            <p:cTn id="34" dur="50"/>
                                            <p:tgtEl>
                                              <p:spTgt spid="14"/>
                                            </p:tgtEl>
                                          </p:cBhvr>
                                        </p:animEffect>
                                      </p:childTnLst>
                                    </p:cTn>
                                  </p:par>
                                  <p:par>
                                    <p:cTn id="35" presetID="36" presetClass="emph" presetSubtype="0" fill="hold" grpId="1" nodeType="withEffect">
                                      <p:stCondLst>
                                        <p:cond delay="1600"/>
                                      </p:stCondLst>
                                      <p:iterate type="lt">
                                        <p:tmPct val="30000"/>
                                      </p:iterate>
                                      <p:childTnLst>
                                        <p:animScale>
                                          <p:cBhvr>
                                            <p:cTn id="36" dur="25" autoRev="1" fill="hold">
                                              <p:stCondLst>
                                                <p:cond delay="0"/>
                                              </p:stCondLst>
                                            </p:cTn>
                                            <p:tgtEl>
                                              <p:spTgt spid="14"/>
                                            </p:tgtEl>
                                          </p:cBhvr>
                                          <p:to x="80000" y="100000"/>
                                        </p:animScale>
                                        <p:anim by="(#ppt_w*0.10)" calcmode="lin" valueType="num">
                                          <p:cBhvr>
                                            <p:cTn id="37" dur="25" autoRev="1" fill="hold">
                                              <p:stCondLst>
                                                <p:cond delay="0"/>
                                              </p:stCondLst>
                                            </p:cTn>
                                            <p:tgtEl>
                                              <p:spTgt spid="14"/>
                                            </p:tgtEl>
                                            <p:attrNameLst>
                                              <p:attrName>ppt_x</p:attrName>
                                            </p:attrNameLst>
                                          </p:cBhvr>
                                        </p:anim>
                                        <p:anim by="(-#ppt_w*0.10)" calcmode="lin" valueType="num">
                                          <p:cBhvr>
                                            <p:cTn id="38" dur="25" autoRev="1" fill="hold">
                                              <p:stCondLst>
                                                <p:cond delay="0"/>
                                              </p:stCondLst>
                                            </p:cTn>
                                            <p:tgtEl>
                                              <p:spTgt spid="14"/>
                                            </p:tgtEl>
                                            <p:attrNameLst>
                                              <p:attrName>ppt_y</p:attrName>
                                            </p:attrNameLst>
                                          </p:cBhvr>
                                        </p:anim>
                                        <p:animRot by="-480000">
                                          <p:cBhvr>
                                            <p:cTn id="39" dur="25" autoRev="1" fill="hold">
                                              <p:stCondLst>
                                                <p:cond delay="0"/>
                                              </p:stCondLst>
                                            </p:cTn>
                                            <p:tgtEl>
                                              <p:spTgt spid="1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3" grpId="0"/>
          <p:bldP spid="14" grpId="0"/>
          <p:bldP spid="14"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12" name="Freeform 10"/>
          <p:cNvSpPr>
            <a:spLocks/>
          </p:cNvSpPr>
          <p:nvPr/>
        </p:nvSpPr>
        <p:spPr bwMode="auto">
          <a:xfrm>
            <a:off x="4554527" y="1510490"/>
            <a:ext cx="1460286" cy="1613266"/>
          </a:xfrm>
          <a:custGeom>
            <a:avLst/>
            <a:gdLst>
              <a:gd name="T0" fmla="*/ 1606 w 3207"/>
              <a:gd name="T1" fmla="*/ 3189 h 3541"/>
              <a:gd name="T2" fmla="*/ 2390 w 3207"/>
              <a:gd name="T3" fmla="*/ 3541 h 3541"/>
              <a:gd name="T4" fmla="*/ 3206 w 3207"/>
              <a:gd name="T5" fmla="*/ 2917 h 3541"/>
              <a:gd name="T6" fmla="*/ 3207 w 3207"/>
              <a:gd name="T7" fmla="*/ 2918 h 3541"/>
              <a:gd name="T8" fmla="*/ 6 w 3207"/>
              <a:gd name="T9" fmla="*/ 5 h 3541"/>
              <a:gd name="T10" fmla="*/ 3 w 3207"/>
              <a:gd name="T11" fmla="*/ 0 h 3541"/>
              <a:gd name="T12" fmla="*/ 6 w 3207"/>
              <a:gd name="T13" fmla="*/ 5 h 3541"/>
              <a:gd name="T14" fmla="*/ 598 w 3207"/>
              <a:gd name="T15" fmla="*/ 805 h 3541"/>
              <a:gd name="T16" fmla="*/ 230 w 3207"/>
              <a:gd name="T17" fmla="*/ 1621 h 3541"/>
              <a:gd name="T18" fmla="*/ 231 w 3207"/>
              <a:gd name="T19" fmla="*/ 1625 h 3541"/>
              <a:gd name="T20" fmla="*/ 1606 w 3207"/>
              <a:gd name="T21" fmla="*/ 3189 h 35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41">
                <a:moveTo>
                  <a:pt x="1606" y="3189"/>
                </a:moveTo>
                <a:lnTo>
                  <a:pt x="2390" y="3541"/>
                </a:lnTo>
                <a:lnTo>
                  <a:pt x="3206" y="2917"/>
                </a:lnTo>
                <a:lnTo>
                  <a:pt x="3207" y="2918"/>
                </a:lnTo>
                <a:cubicBezTo>
                  <a:pt x="3055" y="1282"/>
                  <a:pt x="1679" y="0"/>
                  <a:pt x="6" y="5"/>
                </a:cubicBezTo>
                <a:lnTo>
                  <a:pt x="3" y="0"/>
                </a:lnTo>
                <a:cubicBezTo>
                  <a:pt x="2" y="0"/>
                  <a:pt x="0" y="0"/>
                  <a:pt x="6" y="5"/>
                </a:cubicBezTo>
                <a:lnTo>
                  <a:pt x="598" y="805"/>
                </a:lnTo>
                <a:lnTo>
                  <a:pt x="230" y="1621"/>
                </a:lnTo>
                <a:lnTo>
                  <a:pt x="231" y="1625"/>
                </a:lnTo>
                <a:cubicBezTo>
                  <a:pt x="1000" y="1734"/>
                  <a:pt x="1594" y="2388"/>
                  <a:pt x="1606" y="3189"/>
                </a:cubicBezTo>
                <a:close/>
              </a:path>
            </a:pathLst>
          </a:custGeom>
          <a:gradFill flip="none" rotWithShape="1">
            <a:gsLst>
              <a:gs pos="0">
                <a:srgbClr val="368044"/>
              </a:gs>
              <a:gs pos="100000">
                <a:schemeClr val="accent6"/>
              </a:gs>
            </a:gsLst>
            <a:lin ang="10200000" scaled="0"/>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3" name="矩形 12"/>
          <p:cNvSpPr/>
          <p:nvPr/>
        </p:nvSpPr>
        <p:spPr>
          <a:xfrm rot="3203510">
            <a:off x="3524954" y="1947789"/>
            <a:ext cx="2062801" cy="2062800"/>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1013" kern="0" dirty="0">
                <a:solidFill>
                  <a:srgbClr val="F9F9F9"/>
                </a:solidFill>
                <a:latin typeface="微软雅黑" pitchFamily="34" charset="-122"/>
                <a:ea typeface="微软雅黑" pitchFamily="34" charset="-122"/>
              </a:rPr>
              <a:t>此处添加文本</a:t>
            </a:r>
          </a:p>
        </p:txBody>
      </p:sp>
      <p:sp>
        <p:nvSpPr>
          <p:cNvPr id="14" name="Freeform 7"/>
          <p:cNvSpPr>
            <a:spLocks/>
          </p:cNvSpPr>
          <p:nvPr/>
        </p:nvSpPr>
        <p:spPr bwMode="auto">
          <a:xfrm>
            <a:off x="3101522" y="1508056"/>
            <a:ext cx="1613361" cy="1461416"/>
          </a:xfrm>
          <a:custGeom>
            <a:avLst/>
            <a:gdLst>
              <a:gd name="T0" fmla="*/ 1625 w 3541"/>
              <a:gd name="T1" fmla="*/ 2978 h 3207"/>
              <a:gd name="T2" fmla="*/ 3189 w 3541"/>
              <a:gd name="T3" fmla="*/ 1591 h 3207"/>
              <a:gd name="T4" fmla="*/ 3541 w 3541"/>
              <a:gd name="T5" fmla="*/ 823 h 3207"/>
              <a:gd name="T6" fmla="*/ 2917 w 3541"/>
              <a:gd name="T7" fmla="*/ 7 h 3207"/>
              <a:gd name="T8" fmla="*/ 2916 w 3541"/>
              <a:gd name="T9" fmla="*/ 0 h 3207"/>
              <a:gd name="T10" fmla="*/ 5 w 3541"/>
              <a:gd name="T11" fmla="*/ 3207 h 3207"/>
              <a:gd name="T12" fmla="*/ 0 w 3541"/>
              <a:gd name="T13" fmla="*/ 3205 h 3207"/>
              <a:gd name="T14" fmla="*/ 5 w 3541"/>
              <a:gd name="T15" fmla="*/ 3207 h 3207"/>
              <a:gd name="T16" fmla="*/ 805 w 3541"/>
              <a:gd name="T17" fmla="*/ 2599 h 3207"/>
              <a:gd name="T18" fmla="*/ 1621 w 3541"/>
              <a:gd name="T19" fmla="*/ 2983 h 3207"/>
              <a:gd name="T20" fmla="*/ 1625 w 3541"/>
              <a:gd name="T21" fmla="*/ 2978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41" h="3207">
                <a:moveTo>
                  <a:pt x="1625" y="2978"/>
                </a:moveTo>
                <a:cubicBezTo>
                  <a:pt x="1734" y="2207"/>
                  <a:pt x="2388" y="1612"/>
                  <a:pt x="3189" y="1591"/>
                </a:cubicBezTo>
                <a:lnTo>
                  <a:pt x="3541" y="823"/>
                </a:lnTo>
                <a:lnTo>
                  <a:pt x="2917" y="7"/>
                </a:lnTo>
                <a:lnTo>
                  <a:pt x="2916" y="0"/>
                </a:lnTo>
                <a:cubicBezTo>
                  <a:pt x="1281" y="152"/>
                  <a:pt x="0" y="1529"/>
                  <a:pt x="5" y="3207"/>
                </a:cubicBezTo>
                <a:lnTo>
                  <a:pt x="0" y="3205"/>
                </a:lnTo>
                <a:cubicBezTo>
                  <a:pt x="0" y="3206"/>
                  <a:pt x="0" y="3207"/>
                  <a:pt x="5" y="3207"/>
                </a:cubicBezTo>
                <a:lnTo>
                  <a:pt x="805" y="2599"/>
                </a:lnTo>
                <a:lnTo>
                  <a:pt x="1621" y="2983"/>
                </a:lnTo>
                <a:lnTo>
                  <a:pt x="1625" y="2978"/>
                </a:lnTo>
                <a:close/>
              </a:path>
            </a:pathLst>
          </a:custGeom>
          <a:gradFill flip="none" rotWithShape="1">
            <a:gsLst>
              <a:gs pos="0">
                <a:srgbClr val="368044"/>
              </a:gs>
              <a:gs pos="100000">
                <a:schemeClr val="accent6"/>
              </a:gs>
            </a:gsLst>
            <a:lin ang="16200000" scaled="1"/>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5" name="矩形 14"/>
          <p:cNvSpPr/>
          <p:nvPr/>
        </p:nvSpPr>
        <p:spPr>
          <a:xfrm rot="19403510">
            <a:off x="3502199" y="1945461"/>
            <a:ext cx="2062800" cy="206280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1013" kern="0" dirty="0">
                <a:solidFill>
                  <a:schemeClr val="bg1"/>
                </a:solidFill>
                <a:latin typeface="微软雅黑" pitchFamily="34" charset="-122"/>
                <a:ea typeface="微软雅黑" pitchFamily="34" charset="-122"/>
              </a:rPr>
              <a:t>此处添加文本</a:t>
            </a:r>
          </a:p>
        </p:txBody>
      </p:sp>
      <p:sp>
        <p:nvSpPr>
          <p:cNvPr id="16" name="Freeform 8"/>
          <p:cNvSpPr>
            <a:spLocks/>
          </p:cNvSpPr>
          <p:nvPr/>
        </p:nvSpPr>
        <p:spPr bwMode="auto">
          <a:xfrm>
            <a:off x="3095457" y="2832200"/>
            <a:ext cx="1461501" cy="1610837"/>
          </a:xfrm>
          <a:custGeom>
            <a:avLst/>
            <a:gdLst>
              <a:gd name="T0" fmla="*/ 2976 w 3207"/>
              <a:gd name="T1" fmla="*/ 1912 h 3537"/>
              <a:gd name="T2" fmla="*/ 1591 w 3207"/>
              <a:gd name="T3" fmla="*/ 352 h 3537"/>
              <a:gd name="T4" fmla="*/ 823 w 3207"/>
              <a:gd name="T5" fmla="*/ 0 h 3537"/>
              <a:gd name="T6" fmla="*/ 7 w 3207"/>
              <a:gd name="T7" fmla="*/ 624 h 3537"/>
              <a:gd name="T8" fmla="*/ 0 w 3207"/>
              <a:gd name="T9" fmla="*/ 619 h 3537"/>
              <a:gd name="T10" fmla="*/ 3207 w 3207"/>
              <a:gd name="T11" fmla="*/ 3536 h 3537"/>
              <a:gd name="T12" fmla="*/ 3204 w 3207"/>
              <a:gd name="T13" fmla="*/ 3537 h 3537"/>
              <a:gd name="T14" fmla="*/ 3207 w 3207"/>
              <a:gd name="T15" fmla="*/ 3536 h 3537"/>
              <a:gd name="T16" fmla="*/ 2599 w 3207"/>
              <a:gd name="T17" fmla="*/ 2736 h 3537"/>
              <a:gd name="T18" fmla="*/ 2983 w 3207"/>
              <a:gd name="T19" fmla="*/ 1904 h 3537"/>
              <a:gd name="T20" fmla="*/ 2976 w 3207"/>
              <a:gd name="T21" fmla="*/ 1912 h 35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207" h="3537">
                <a:moveTo>
                  <a:pt x="2976" y="1912"/>
                </a:moveTo>
                <a:cubicBezTo>
                  <a:pt x="2207" y="1803"/>
                  <a:pt x="1613" y="1150"/>
                  <a:pt x="1591" y="352"/>
                </a:cubicBezTo>
                <a:lnTo>
                  <a:pt x="823" y="0"/>
                </a:lnTo>
                <a:lnTo>
                  <a:pt x="7" y="624"/>
                </a:lnTo>
                <a:lnTo>
                  <a:pt x="0" y="619"/>
                </a:lnTo>
                <a:cubicBezTo>
                  <a:pt x="152" y="2256"/>
                  <a:pt x="1528" y="3537"/>
                  <a:pt x="3207" y="3536"/>
                </a:cubicBezTo>
                <a:lnTo>
                  <a:pt x="3204" y="3537"/>
                </a:lnTo>
                <a:cubicBezTo>
                  <a:pt x="3205" y="3537"/>
                  <a:pt x="3206" y="3537"/>
                  <a:pt x="3207" y="3536"/>
                </a:cubicBezTo>
                <a:lnTo>
                  <a:pt x="2599" y="2736"/>
                </a:lnTo>
                <a:lnTo>
                  <a:pt x="2983" y="1904"/>
                </a:lnTo>
                <a:lnTo>
                  <a:pt x="2976" y="1912"/>
                </a:lnTo>
                <a:close/>
              </a:path>
            </a:pathLst>
          </a:custGeom>
          <a:gradFill flip="none" rotWithShape="1">
            <a:gsLst>
              <a:gs pos="0">
                <a:srgbClr val="368044"/>
              </a:gs>
              <a:gs pos="100000">
                <a:schemeClr val="accent6"/>
              </a:gs>
            </a:gsLst>
            <a:lin ang="16200000" scaled="1"/>
            <a:tileRect/>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7" name="矩形 16"/>
          <p:cNvSpPr/>
          <p:nvPr/>
        </p:nvSpPr>
        <p:spPr>
          <a:xfrm rot="14003510">
            <a:off x="3524948" y="1947794"/>
            <a:ext cx="2062800" cy="206280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1013" kern="0" dirty="0">
                <a:solidFill>
                  <a:schemeClr val="bg1"/>
                </a:solidFill>
                <a:latin typeface="微软雅黑" pitchFamily="34" charset="-122"/>
                <a:ea typeface="微软雅黑" pitchFamily="34" charset="-122"/>
              </a:rPr>
              <a:t>此处添加文本</a:t>
            </a:r>
          </a:p>
        </p:txBody>
      </p:sp>
      <p:sp>
        <p:nvSpPr>
          <p:cNvPr id="18" name="Freeform 12"/>
          <p:cNvSpPr>
            <a:spLocks/>
          </p:cNvSpPr>
          <p:nvPr/>
        </p:nvSpPr>
        <p:spPr bwMode="auto">
          <a:xfrm>
            <a:off x="4411173" y="2975548"/>
            <a:ext cx="1610931" cy="1461416"/>
          </a:xfrm>
          <a:custGeom>
            <a:avLst/>
            <a:gdLst>
              <a:gd name="T0" fmla="*/ 1910 w 3536"/>
              <a:gd name="T1" fmla="*/ 230 h 3207"/>
              <a:gd name="T2" fmla="*/ 352 w 3536"/>
              <a:gd name="T3" fmla="*/ 1604 h 3207"/>
              <a:gd name="T4" fmla="*/ 0 w 3536"/>
              <a:gd name="T5" fmla="*/ 2388 h 3207"/>
              <a:gd name="T6" fmla="*/ 624 w 3536"/>
              <a:gd name="T7" fmla="*/ 3204 h 3207"/>
              <a:gd name="T8" fmla="*/ 618 w 3536"/>
              <a:gd name="T9" fmla="*/ 3207 h 3207"/>
              <a:gd name="T10" fmla="*/ 3536 w 3536"/>
              <a:gd name="T11" fmla="*/ 4 h 3207"/>
              <a:gd name="T12" fmla="*/ 3534 w 3536"/>
              <a:gd name="T13" fmla="*/ 2 h 3207"/>
              <a:gd name="T14" fmla="*/ 3536 w 3536"/>
              <a:gd name="T15" fmla="*/ 4 h 3207"/>
              <a:gd name="T16" fmla="*/ 2736 w 3536"/>
              <a:gd name="T17" fmla="*/ 596 h 3207"/>
              <a:gd name="T18" fmla="*/ 1904 w 3536"/>
              <a:gd name="T19" fmla="*/ 228 h 3207"/>
              <a:gd name="T20" fmla="*/ 1910 w 3536"/>
              <a:gd name="T21" fmla="*/ 230 h 3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536" h="3207">
                <a:moveTo>
                  <a:pt x="1910" y="230"/>
                </a:moveTo>
                <a:cubicBezTo>
                  <a:pt x="1801" y="1000"/>
                  <a:pt x="1147" y="1595"/>
                  <a:pt x="352" y="1604"/>
                </a:cubicBezTo>
                <a:lnTo>
                  <a:pt x="0" y="2388"/>
                </a:lnTo>
                <a:lnTo>
                  <a:pt x="624" y="3204"/>
                </a:lnTo>
                <a:lnTo>
                  <a:pt x="618" y="3207"/>
                </a:lnTo>
                <a:cubicBezTo>
                  <a:pt x="2254" y="3055"/>
                  <a:pt x="3534" y="1678"/>
                  <a:pt x="3536" y="4"/>
                </a:cubicBezTo>
                <a:lnTo>
                  <a:pt x="3534" y="2"/>
                </a:lnTo>
                <a:cubicBezTo>
                  <a:pt x="3534" y="1"/>
                  <a:pt x="3534" y="0"/>
                  <a:pt x="3536" y="4"/>
                </a:cubicBezTo>
                <a:lnTo>
                  <a:pt x="2736" y="596"/>
                </a:lnTo>
                <a:lnTo>
                  <a:pt x="1904" y="228"/>
                </a:lnTo>
                <a:lnTo>
                  <a:pt x="1910" y="230"/>
                </a:lnTo>
                <a:close/>
              </a:path>
            </a:pathLst>
          </a:custGeom>
          <a:gradFill>
            <a:gsLst>
              <a:gs pos="0">
                <a:srgbClr val="368044"/>
              </a:gs>
              <a:gs pos="100000">
                <a:schemeClr val="accent6"/>
              </a:gs>
            </a:gsLst>
            <a:lin ang="0" scaled="0"/>
          </a:gradFill>
          <a:ln w="15875">
            <a:gradFill>
              <a:gsLst>
                <a:gs pos="0">
                  <a:srgbClr val="F3F3F3"/>
                </a:gs>
                <a:gs pos="100000">
                  <a:schemeClr val="bg1"/>
                </a:gs>
              </a:gsLst>
              <a:lin ang="5400000" scaled="1"/>
            </a:gradFill>
          </a:ln>
          <a:effectLst>
            <a:innerShdw blurRad="76200" dist="38100" dir="16200000">
              <a:prstClr val="black">
                <a:alpha val="37000"/>
              </a:prstClr>
            </a:inn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prstTxWarp prst="textNoShape">
              <a:avLst/>
            </a:prstTxWarp>
            <a:noAutofit/>
          </a:bodyPr>
          <a:lstStyle/>
          <a:p>
            <a:pPr algn="ctr"/>
            <a:endParaRPr lang="zh-CN" altLang="en-US" sz="1013"/>
          </a:p>
        </p:txBody>
      </p:sp>
      <p:sp>
        <p:nvSpPr>
          <p:cNvPr id="19" name="矩形 18"/>
          <p:cNvSpPr/>
          <p:nvPr/>
        </p:nvSpPr>
        <p:spPr>
          <a:xfrm rot="8603510">
            <a:off x="3524948" y="1947795"/>
            <a:ext cx="2062800" cy="2062801"/>
          </a:xfrm>
          <a:prstGeom prst="rect">
            <a:avLst/>
          </a:prstGeom>
          <a:noFill/>
          <a:ln w="25400" cap="flat" cmpd="sng" algn="ctr">
            <a:noFill/>
            <a:prstDash val="solid"/>
          </a:ln>
          <a:effectLst/>
        </p:spPr>
        <p:txBody>
          <a:bodyPr spcFirstLastPara="1" lIns="67208" tIns="33605" rIns="67208" bIns="33605" numCol="1" anchor="ctr">
            <a:prstTxWarp prst="textArchUp">
              <a:avLst/>
            </a:prstTxWarp>
          </a:bodyPr>
          <a:lstStyle/>
          <a:p>
            <a:pPr algn="ctr" defTabSz="685783">
              <a:defRPr/>
            </a:pPr>
            <a:r>
              <a:rPr lang="zh-CN" altLang="en-US" sz="1013" kern="0" dirty="0">
                <a:solidFill>
                  <a:schemeClr val="bg1"/>
                </a:solidFill>
                <a:latin typeface="微软雅黑" pitchFamily="34" charset="-122"/>
                <a:ea typeface="微软雅黑" pitchFamily="34" charset="-122"/>
              </a:rPr>
              <a:t>此处添加文本</a:t>
            </a:r>
          </a:p>
        </p:txBody>
      </p:sp>
      <p:grpSp>
        <p:nvGrpSpPr>
          <p:cNvPr id="20" name="组合 19"/>
          <p:cNvGrpSpPr/>
          <p:nvPr/>
        </p:nvGrpSpPr>
        <p:grpSpPr>
          <a:xfrm>
            <a:off x="673884" y="1537897"/>
            <a:ext cx="2411286" cy="923330"/>
            <a:chOff x="880696" y="2169262"/>
            <a:chExt cx="3215048" cy="1231104"/>
          </a:xfrm>
        </p:grpSpPr>
        <p:grpSp>
          <p:nvGrpSpPr>
            <p:cNvPr id="21" name="组合 20"/>
            <p:cNvGrpSpPr/>
            <p:nvPr/>
          </p:nvGrpSpPr>
          <p:grpSpPr>
            <a:xfrm>
              <a:off x="880696" y="2373062"/>
              <a:ext cx="635216" cy="657432"/>
              <a:chOff x="6242320" y="1105727"/>
              <a:chExt cx="635216" cy="657433"/>
            </a:xfrm>
          </p:grpSpPr>
          <p:sp>
            <p:nvSpPr>
              <p:cNvPr id="23" name="TextBox 6"/>
              <p:cNvSpPr txBox="1"/>
              <p:nvPr/>
            </p:nvSpPr>
            <p:spPr>
              <a:xfrm>
                <a:off x="6327224" y="1105727"/>
                <a:ext cx="448425" cy="492443"/>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01</a:t>
                </a:r>
                <a:endParaRPr lang="zh-CN" altLang="en-US" sz="2400" dirty="0">
                  <a:solidFill>
                    <a:schemeClr val="bg1">
                      <a:lumMod val="50000"/>
                    </a:schemeClr>
                  </a:solidFill>
                  <a:latin typeface="微软雅黑" pitchFamily="34" charset="-122"/>
                  <a:ea typeface="微软雅黑" pitchFamily="34" charset="-122"/>
                </a:endParaRPr>
              </a:p>
            </p:txBody>
          </p:sp>
          <p:sp>
            <p:nvSpPr>
              <p:cNvPr id="24" name="文本框 23"/>
              <p:cNvSpPr txBox="1"/>
              <p:nvPr/>
            </p:nvSpPr>
            <p:spPr>
              <a:xfrm>
                <a:off x="6242320" y="1516939"/>
                <a:ext cx="635216" cy="246221"/>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sp>
          <p:nvSpPr>
            <p:cNvPr id="22" name="文本框 21"/>
            <p:cNvSpPr txBox="1"/>
            <p:nvPr/>
          </p:nvSpPr>
          <p:spPr>
            <a:xfrm>
              <a:off x="1542892" y="2169262"/>
              <a:ext cx="2552852" cy="1231104"/>
            </a:xfrm>
            <a:prstGeom prst="rect">
              <a:avLst/>
            </a:prstGeom>
            <a:noFill/>
          </p:spPr>
          <p:txBody>
            <a:bodyPr wrap="square"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25" name="组合 24"/>
          <p:cNvGrpSpPr/>
          <p:nvPr/>
        </p:nvGrpSpPr>
        <p:grpSpPr>
          <a:xfrm>
            <a:off x="6154532" y="1533857"/>
            <a:ext cx="2424371" cy="923330"/>
            <a:chOff x="8188223" y="2163877"/>
            <a:chExt cx="3232495" cy="1231106"/>
          </a:xfrm>
        </p:grpSpPr>
        <p:grpSp>
          <p:nvGrpSpPr>
            <p:cNvPr id="26" name="组合 25"/>
            <p:cNvGrpSpPr/>
            <p:nvPr/>
          </p:nvGrpSpPr>
          <p:grpSpPr>
            <a:xfrm>
              <a:off x="8188223" y="2386816"/>
              <a:ext cx="635216" cy="662539"/>
              <a:chOff x="6242320" y="2373233"/>
              <a:chExt cx="635216" cy="662539"/>
            </a:xfrm>
          </p:grpSpPr>
          <p:sp>
            <p:nvSpPr>
              <p:cNvPr id="28" name="TextBox 6"/>
              <p:cNvSpPr txBox="1"/>
              <p:nvPr/>
            </p:nvSpPr>
            <p:spPr>
              <a:xfrm>
                <a:off x="6327224" y="2373233"/>
                <a:ext cx="448425" cy="492442"/>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02</a:t>
                </a:r>
                <a:endParaRPr lang="zh-CN" altLang="en-US" sz="2400" dirty="0">
                  <a:solidFill>
                    <a:schemeClr val="bg1">
                      <a:lumMod val="50000"/>
                    </a:schemeClr>
                  </a:solidFill>
                  <a:latin typeface="微软雅黑" pitchFamily="34" charset="-122"/>
                  <a:ea typeface="微软雅黑" pitchFamily="34" charset="-122"/>
                </a:endParaRPr>
              </a:p>
            </p:txBody>
          </p:sp>
          <p:sp>
            <p:nvSpPr>
              <p:cNvPr id="29" name="文本框 28"/>
              <p:cNvSpPr txBox="1"/>
              <p:nvPr/>
            </p:nvSpPr>
            <p:spPr>
              <a:xfrm>
                <a:off x="6242320" y="2789551"/>
                <a:ext cx="635216" cy="246221"/>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sp>
          <p:nvSpPr>
            <p:cNvPr id="27" name="文本框 26"/>
            <p:cNvSpPr txBox="1"/>
            <p:nvPr/>
          </p:nvSpPr>
          <p:spPr>
            <a:xfrm>
              <a:off x="8867866" y="2163877"/>
              <a:ext cx="2552852" cy="1231106"/>
            </a:xfrm>
            <a:prstGeom prst="rect">
              <a:avLst/>
            </a:prstGeom>
            <a:noFill/>
          </p:spPr>
          <p:txBody>
            <a:bodyPr wrap="square"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30" name="组合 29"/>
          <p:cNvGrpSpPr/>
          <p:nvPr/>
        </p:nvGrpSpPr>
        <p:grpSpPr>
          <a:xfrm>
            <a:off x="6157302" y="3457460"/>
            <a:ext cx="2459219" cy="923330"/>
            <a:chOff x="8191916" y="4728679"/>
            <a:chExt cx="3278959" cy="1231104"/>
          </a:xfrm>
        </p:grpSpPr>
        <p:grpSp>
          <p:nvGrpSpPr>
            <p:cNvPr id="31" name="组合 30"/>
            <p:cNvGrpSpPr/>
            <p:nvPr/>
          </p:nvGrpSpPr>
          <p:grpSpPr>
            <a:xfrm>
              <a:off x="8191916" y="4962360"/>
              <a:ext cx="635216" cy="651272"/>
              <a:chOff x="6242320" y="3640739"/>
              <a:chExt cx="635216" cy="651272"/>
            </a:xfrm>
          </p:grpSpPr>
          <p:sp>
            <p:nvSpPr>
              <p:cNvPr id="33" name="TextBox 6"/>
              <p:cNvSpPr txBox="1"/>
              <p:nvPr/>
            </p:nvSpPr>
            <p:spPr>
              <a:xfrm>
                <a:off x="6327224" y="3640739"/>
                <a:ext cx="448425" cy="492442"/>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03</a:t>
                </a:r>
                <a:endParaRPr lang="zh-CN" altLang="en-US" sz="2400" dirty="0">
                  <a:solidFill>
                    <a:schemeClr val="bg1">
                      <a:lumMod val="50000"/>
                    </a:schemeClr>
                  </a:solidFill>
                  <a:latin typeface="微软雅黑" pitchFamily="34" charset="-122"/>
                  <a:ea typeface="微软雅黑" pitchFamily="34" charset="-122"/>
                </a:endParaRPr>
              </a:p>
            </p:txBody>
          </p:sp>
          <p:sp>
            <p:nvSpPr>
              <p:cNvPr id="34" name="文本框 33"/>
              <p:cNvSpPr txBox="1"/>
              <p:nvPr/>
            </p:nvSpPr>
            <p:spPr>
              <a:xfrm>
                <a:off x="6242320" y="4045790"/>
                <a:ext cx="635216" cy="246221"/>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sp>
          <p:nvSpPr>
            <p:cNvPr id="32" name="文本框 31"/>
            <p:cNvSpPr txBox="1"/>
            <p:nvPr/>
          </p:nvSpPr>
          <p:spPr>
            <a:xfrm>
              <a:off x="8918023" y="4728679"/>
              <a:ext cx="2552852" cy="1231104"/>
            </a:xfrm>
            <a:prstGeom prst="rect">
              <a:avLst/>
            </a:prstGeom>
            <a:noFill/>
          </p:spPr>
          <p:txBody>
            <a:bodyPr wrap="square"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35" name="组合 34"/>
          <p:cNvGrpSpPr/>
          <p:nvPr/>
        </p:nvGrpSpPr>
        <p:grpSpPr>
          <a:xfrm>
            <a:off x="688590" y="3447215"/>
            <a:ext cx="2378675" cy="923330"/>
            <a:chOff x="900302" y="4715020"/>
            <a:chExt cx="3171566" cy="1231104"/>
          </a:xfrm>
        </p:grpSpPr>
        <p:grpSp>
          <p:nvGrpSpPr>
            <p:cNvPr id="36" name="组合 35"/>
            <p:cNvGrpSpPr/>
            <p:nvPr/>
          </p:nvGrpSpPr>
          <p:grpSpPr>
            <a:xfrm>
              <a:off x="900302" y="4990250"/>
              <a:ext cx="635216" cy="640004"/>
              <a:chOff x="6250444" y="4908245"/>
              <a:chExt cx="635216" cy="640004"/>
            </a:xfrm>
          </p:grpSpPr>
          <p:sp>
            <p:nvSpPr>
              <p:cNvPr id="38" name="TextBox 6"/>
              <p:cNvSpPr txBox="1"/>
              <p:nvPr/>
            </p:nvSpPr>
            <p:spPr>
              <a:xfrm>
                <a:off x="6327224" y="4908245"/>
                <a:ext cx="448425" cy="492442"/>
              </a:xfrm>
              <a:prstGeom prst="rect">
                <a:avLst/>
              </a:prstGeom>
              <a:noFill/>
            </p:spPr>
            <p:txBody>
              <a:bodyPr vert="horz" wrap="square" lIns="0" tIns="0" rIns="0" bIns="0" rtlCol="0" anchor="ctr">
                <a:spAutoFit/>
              </a:bodyPr>
              <a:lstStyle/>
              <a:p>
                <a:pPr algn="l"/>
                <a:r>
                  <a:rPr lang="en-US" altLang="zh-CN" sz="2400" dirty="0">
                    <a:solidFill>
                      <a:schemeClr val="bg1">
                        <a:lumMod val="50000"/>
                      </a:schemeClr>
                    </a:solidFill>
                    <a:latin typeface="Impact" pitchFamily="34" charset="0"/>
                    <a:ea typeface="微软雅黑" pitchFamily="34" charset="-122"/>
                  </a:rPr>
                  <a:t>04</a:t>
                </a:r>
                <a:endParaRPr lang="zh-CN" altLang="en-US" sz="2400" dirty="0">
                  <a:solidFill>
                    <a:schemeClr val="bg1">
                      <a:lumMod val="50000"/>
                    </a:schemeClr>
                  </a:solidFill>
                  <a:latin typeface="微软雅黑" pitchFamily="34" charset="-122"/>
                  <a:ea typeface="微软雅黑" pitchFamily="34" charset="-122"/>
                </a:endParaRPr>
              </a:p>
            </p:txBody>
          </p:sp>
          <p:sp>
            <p:nvSpPr>
              <p:cNvPr id="39" name="文本框 38"/>
              <p:cNvSpPr txBox="1"/>
              <p:nvPr/>
            </p:nvSpPr>
            <p:spPr>
              <a:xfrm>
                <a:off x="6250444" y="5302028"/>
                <a:ext cx="635216" cy="246221"/>
              </a:xfrm>
              <a:prstGeom prst="rect">
                <a:avLst/>
              </a:prstGeom>
              <a:noFill/>
            </p:spPr>
            <p:txBody>
              <a:bodyPr wrap="none" rtlCol="0">
                <a:spAutoFit/>
              </a:bodyPr>
              <a:lstStyle/>
              <a:p>
                <a:r>
                  <a:rPr lang="en-US" altLang="zh-CN" sz="600" b="1" dirty="0">
                    <a:solidFill>
                      <a:srgbClr val="818181"/>
                    </a:solidFill>
                    <a:latin typeface="Leelawadee" panose="020B0502040204020203" pitchFamily="34" charset="-34"/>
                    <a:cs typeface="Leelawadee" panose="020B0502040204020203" pitchFamily="34" charset="-34"/>
                  </a:rPr>
                  <a:t>OPTION</a:t>
                </a:r>
                <a:endParaRPr lang="zh-CN" altLang="en-US" sz="600" b="1" dirty="0">
                  <a:solidFill>
                    <a:srgbClr val="818181"/>
                  </a:solidFill>
                  <a:latin typeface="Leelawadee" panose="020B0502040204020203" pitchFamily="34" charset="-34"/>
                  <a:cs typeface="Leelawadee" panose="020B0502040204020203" pitchFamily="34" charset="-34"/>
                </a:endParaRPr>
              </a:p>
            </p:txBody>
          </p:sp>
        </p:grpSp>
        <p:sp>
          <p:nvSpPr>
            <p:cNvPr id="37" name="文本框 36"/>
            <p:cNvSpPr txBox="1"/>
            <p:nvPr/>
          </p:nvSpPr>
          <p:spPr>
            <a:xfrm>
              <a:off x="1519017" y="4715020"/>
              <a:ext cx="2552851" cy="1231104"/>
            </a:xfrm>
            <a:prstGeom prst="rect">
              <a:avLst/>
            </a:prstGeom>
            <a:noFill/>
          </p:spPr>
          <p:txBody>
            <a:bodyPr wrap="square" rtlCol="0">
              <a:spAutoFit/>
            </a:bodyPr>
            <a:lstStyle/>
            <a:p>
              <a:pPr>
                <a:lnSpc>
                  <a:spcPct val="120000"/>
                </a:lnSpc>
              </a:pPr>
              <a:r>
                <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rPr>
                <a:t>在此添加内容在此添加内容在此添加内容在此添加内容在此添加内容在此添加内容在此添加内容在此添加内容在此添加内容在此添加内容</a:t>
              </a:r>
            </a:p>
            <a:p>
              <a:pPr>
                <a:lnSpc>
                  <a:spcPct val="120000"/>
                </a:lnSpc>
              </a:pPr>
              <a:endParaRPr lang="zh-CN" altLang="en-US" sz="900" dirty="0">
                <a:solidFill>
                  <a:schemeClr val="tx1">
                    <a:lumMod val="65000"/>
                    <a:lumOff val="35000"/>
                  </a:schemeClr>
                </a:solidFill>
                <a:latin typeface="微软雅黑" panose="020B0503020204020204" pitchFamily="34" charset="-122"/>
                <a:ea typeface="微软雅黑" panose="020B0503020204020204" pitchFamily="34" charset="-122"/>
                <a:cs typeface="Leelawadee" panose="020B0502040204020203" pitchFamily="34" charset="-34"/>
              </a:endParaRPr>
            </a:p>
          </p:txBody>
        </p:sp>
      </p:grpSp>
      <p:grpSp>
        <p:nvGrpSpPr>
          <p:cNvPr id="40" name="组合 39"/>
          <p:cNvGrpSpPr/>
          <p:nvPr/>
        </p:nvGrpSpPr>
        <p:grpSpPr>
          <a:xfrm>
            <a:off x="3995489" y="2397081"/>
            <a:ext cx="1144793" cy="1144793"/>
            <a:chOff x="5309499" y="3314841"/>
            <a:chExt cx="1526391" cy="1526391"/>
          </a:xfrm>
        </p:grpSpPr>
        <p:sp>
          <p:nvSpPr>
            <p:cNvPr id="41" name="椭圆 40"/>
            <p:cNvSpPr/>
            <p:nvPr/>
          </p:nvSpPr>
          <p:spPr>
            <a:xfrm>
              <a:off x="5309499" y="3314841"/>
              <a:ext cx="1526391" cy="1526391"/>
            </a:xfrm>
            <a:prstGeom prst="ellipse">
              <a:avLst/>
            </a:prstGeom>
            <a:solidFill>
              <a:srgbClr val="F5F5F5"/>
            </a:solidFill>
            <a:ln w="22225">
              <a:gradFill flip="none" rotWithShape="1">
                <a:gsLst>
                  <a:gs pos="39000">
                    <a:schemeClr val="bg1"/>
                  </a:gs>
                  <a:gs pos="100000">
                    <a:schemeClr val="bg1">
                      <a:lumMod val="85000"/>
                    </a:schemeClr>
                  </a:gs>
                </a:gsLst>
                <a:lin ang="2700000" scaled="1"/>
                <a:tileRect/>
              </a:gradFill>
            </a:ln>
            <a:effectLst>
              <a:outerShdw blurRad="139700" dist="88900" dir="2700000" algn="tl" rotWithShape="0">
                <a:prstClr val="black">
                  <a:alpha val="14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42" name="文本框 41"/>
            <p:cNvSpPr txBox="1"/>
            <p:nvPr/>
          </p:nvSpPr>
          <p:spPr>
            <a:xfrm>
              <a:off x="5520628" y="3394984"/>
              <a:ext cx="1165486" cy="1231107"/>
            </a:xfrm>
            <a:prstGeom prst="rect">
              <a:avLst/>
            </a:prstGeom>
            <a:noFill/>
          </p:spPr>
          <p:txBody>
            <a:bodyPr wrap="square" rtlCol="0">
              <a:spAutoFit/>
            </a:bodyPr>
            <a:lstStyle/>
            <a:p>
              <a:r>
                <a:rPr lang="zh-CN" altLang="en-US" sz="2700" b="1" dirty="0" smtClean="0">
                  <a:solidFill>
                    <a:srgbClr val="368044"/>
                  </a:solidFill>
                </a:rPr>
                <a:t>添加标题</a:t>
              </a:r>
              <a:endParaRPr lang="zh-CN" altLang="en-US" sz="2700" b="1" dirty="0">
                <a:solidFill>
                  <a:srgbClr val="368044"/>
                </a:solidFill>
              </a:endParaRPr>
            </a:p>
          </p:txBody>
        </p:sp>
      </p:grpSp>
    </p:spTree>
    <p:extLst>
      <p:ext uri="{BB962C8B-B14F-4D97-AF65-F5344CB8AC3E}">
        <p14:creationId xmlns:p14="http://schemas.microsoft.com/office/powerpoint/2010/main" val="804264364"/>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strVal val="(6*min(max(#ppt_w*#ppt_h,.3),1)-7.4)/-.7*#ppt_w"/>
                                              </p:val>
                                            </p:tav>
                                            <p:tav tm="100000">
                                              <p:val>
                                                <p:strVal val="#ppt_w"/>
                                              </p:val>
                                            </p:tav>
                                          </p:tavLst>
                                        </p:anim>
                                        <p:anim calcmode="lin" valueType="num">
                                          <p:cBhvr>
                                            <p:cTn id="25" dur="500" fill="hold"/>
                                            <p:tgtEl>
                                              <p:spTgt spid="40"/>
                                            </p:tgtEl>
                                            <p:attrNameLst>
                                              <p:attrName>ppt_h</p:attrName>
                                            </p:attrNameLst>
                                          </p:cBhvr>
                                          <p:tavLst>
                                            <p:tav tm="0">
                                              <p:val>
                                                <p:strVal val="(6*min(max(#ppt_w*#ppt_h,.3),1)-7.4)/-.7*#ppt_h"/>
                                              </p:val>
                                            </p:tav>
                                            <p:tav tm="100000">
                                              <p:val>
                                                <p:strVal val="#ppt_h"/>
                                              </p:val>
                                            </p:tav>
                                          </p:tavLst>
                                        </p:anim>
                                        <p:anim calcmode="lin" valueType="num">
                                          <p:cBhvr>
                                            <p:cTn id="26" dur="500" fill="hold"/>
                                            <p:tgtEl>
                                              <p:spTgt spid="40"/>
                                            </p:tgtEl>
                                            <p:attrNameLst>
                                              <p:attrName>ppt_x</p:attrName>
                                            </p:attrNameLst>
                                          </p:cBhvr>
                                          <p:tavLst>
                                            <p:tav tm="0">
                                              <p:val>
                                                <p:fltVal val="0.5"/>
                                              </p:val>
                                            </p:tav>
                                            <p:tav tm="100000">
                                              <p:val>
                                                <p:strVal val="#ppt_x"/>
                                              </p:val>
                                            </p:tav>
                                          </p:tavLst>
                                        </p:anim>
                                        <p:anim calcmode="lin" valueType="num">
                                          <p:cBhvr>
                                            <p:cTn id="27"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9"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0-#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1+#ppt_w/2"/>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0-#ppt_w/2"/>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4"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p:tgtEl>
                                              <p:spTgt spid="20"/>
                                            </p:tgtEl>
                                            <p:attrNameLst>
                                              <p:attrName>ppt_y</p:attrName>
                                            </p:attrNameLst>
                                          </p:cBhvr>
                                          <p:tavLst>
                                            <p:tav tm="0">
                                              <p:val>
                                                <p:strVal val="#ppt_y+#ppt_h*1.125000"/>
                                              </p:val>
                                            </p:tav>
                                            <p:tav tm="100000">
                                              <p:val>
                                                <p:strVal val="#ppt_y"/>
                                              </p:val>
                                            </p:tav>
                                          </p:tavLst>
                                        </p:anim>
                                        <p:animEffect transition="in" filter="wipe(up)">
                                          <p:cBhvr>
                                            <p:cTn id="71" dur="500"/>
                                            <p:tgtEl>
                                              <p:spTgt spid="20"/>
                                            </p:tgtEl>
                                          </p:cBhvr>
                                        </p:animEffect>
                                      </p:childTnLst>
                                    </p:cTn>
                                  </p:par>
                                </p:childTnLst>
                              </p:cTn>
                            </p:par>
                          </p:childTnLst>
                        </p:cTn>
                      </p:par>
                      <p:par>
                        <p:cTn id="72" fill="hold">
                          <p:stCondLst>
                            <p:cond delay="indefinite"/>
                          </p:stCondLst>
                          <p:childTnLst>
                            <p:par>
                              <p:cTn id="73" fill="hold">
                                <p:stCondLst>
                                  <p:cond delay="0"/>
                                </p:stCondLst>
                                <p:childTnLst>
                                  <p:par>
                                    <p:cTn id="74" presetID="12" presetClass="entr" presetSubtype="1" fill="hold" nodeType="click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p:tgtEl>
                                              <p:spTgt spid="25"/>
                                            </p:tgtEl>
                                            <p:attrNameLst>
                                              <p:attrName>ppt_y</p:attrName>
                                            </p:attrNameLst>
                                          </p:cBhvr>
                                          <p:tavLst>
                                            <p:tav tm="0">
                                              <p:val>
                                                <p:strVal val="#ppt_y-#ppt_h*1.125000"/>
                                              </p:val>
                                            </p:tav>
                                            <p:tav tm="100000">
                                              <p:val>
                                                <p:strVal val="#ppt_y"/>
                                              </p:val>
                                            </p:tav>
                                          </p:tavLst>
                                        </p:anim>
                                        <p:animEffect transition="in" filter="wipe(down)">
                                          <p:cBhvr>
                                            <p:cTn id="77" dur="500"/>
                                            <p:tgtEl>
                                              <p:spTgt spid="25"/>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1" fill="hold" nodeType="click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p:tgtEl>
                                              <p:spTgt spid="35"/>
                                            </p:tgtEl>
                                            <p:attrNameLst>
                                              <p:attrName>ppt_y</p:attrName>
                                            </p:attrNameLst>
                                          </p:cBhvr>
                                          <p:tavLst>
                                            <p:tav tm="0">
                                              <p:val>
                                                <p:strVal val="#ppt_y-#ppt_h*1.125000"/>
                                              </p:val>
                                            </p:tav>
                                            <p:tav tm="100000">
                                              <p:val>
                                                <p:strVal val="#ppt_y"/>
                                              </p:val>
                                            </p:tav>
                                          </p:tavLst>
                                        </p:anim>
                                        <p:animEffect transition="in" filter="wipe(down)">
                                          <p:cBhvr>
                                            <p:cTn id="83" dur="500"/>
                                            <p:tgtEl>
                                              <p:spTgt spid="35"/>
                                            </p:tgtEl>
                                          </p:cBhvr>
                                        </p:animEffect>
                                      </p:childTnLst>
                                    </p:cTn>
                                  </p:par>
                                </p:childTnLst>
                              </p:cTn>
                            </p:par>
                          </p:childTnLst>
                        </p:cTn>
                      </p:par>
                      <p:par>
                        <p:cTn id="84" fill="hold">
                          <p:stCondLst>
                            <p:cond delay="indefinite"/>
                          </p:stCondLst>
                          <p:childTnLst>
                            <p:par>
                              <p:cTn id="85" fill="hold">
                                <p:stCondLst>
                                  <p:cond delay="0"/>
                                </p:stCondLst>
                                <p:childTnLst>
                                  <p:par>
                                    <p:cTn id="86" presetID="12" presetClass="entr" presetSubtype="4" fill="hold" nodeType="click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p:tgtEl>
                                              <p:spTgt spid="30"/>
                                            </p:tgtEl>
                                            <p:attrNameLst>
                                              <p:attrName>ppt_y</p:attrName>
                                            </p:attrNameLst>
                                          </p:cBhvr>
                                          <p:tavLst>
                                            <p:tav tm="0">
                                              <p:val>
                                                <p:strVal val="#ppt_y+#ppt_h*1.125000"/>
                                              </p:val>
                                            </p:tav>
                                            <p:tav tm="100000">
                                              <p:val>
                                                <p:strVal val="#ppt_y"/>
                                              </p:val>
                                            </p:tav>
                                          </p:tavLst>
                                        </p:anim>
                                        <p:animEffect transition="in" filter="wipe(up)">
                                          <p:cBhvr>
                                            <p:cTn id="8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p:bldP spid="14" grpId="0" animBg="1"/>
          <p:bldP spid="15" grpId="0"/>
          <p:bldP spid="16" grpId="0" animBg="1"/>
          <p:bldP spid="17" grpId="0"/>
          <p:bldP spid="18" grpId="0" animBg="1"/>
          <p:bldP spid="1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childTnLst>
                        </p:cTn>
                      </p:par>
                      <p:par>
                        <p:cTn id="20" fill="hold">
                          <p:stCondLst>
                            <p:cond delay="indefinite"/>
                          </p:stCondLst>
                          <p:childTnLst>
                            <p:par>
                              <p:cTn id="21" fill="hold">
                                <p:stCondLst>
                                  <p:cond delay="0"/>
                                </p:stCondLst>
                                <p:childTnLst>
                                  <p:par>
                                    <p:cTn id="22" presetID="23" presetClass="entr" presetSubtype="36" fill="hold" nodeType="clickEffect">
                                      <p:stCondLst>
                                        <p:cond delay="0"/>
                                      </p:stCondLst>
                                      <p:childTnLst>
                                        <p:set>
                                          <p:cBhvr>
                                            <p:cTn id="23" dur="1" fill="hold">
                                              <p:stCondLst>
                                                <p:cond delay="0"/>
                                              </p:stCondLst>
                                            </p:cTn>
                                            <p:tgtEl>
                                              <p:spTgt spid="40"/>
                                            </p:tgtEl>
                                            <p:attrNameLst>
                                              <p:attrName>style.visibility</p:attrName>
                                            </p:attrNameLst>
                                          </p:cBhvr>
                                          <p:to>
                                            <p:strVal val="visible"/>
                                          </p:to>
                                        </p:set>
                                        <p:anim calcmode="lin" valueType="num">
                                          <p:cBhvr>
                                            <p:cTn id="24" dur="500" fill="hold"/>
                                            <p:tgtEl>
                                              <p:spTgt spid="40"/>
                                            </p:tgtEl>
                                            <p:attrNameLst>
                                              <p:attrName>ppt_w</p:attrName>
                                            </p:attrNameLst>
                                          </p:cBhvr>
                                          <p:tavLst>
                                            <p:tav tm="0">
                                              <p:val>
                                                <p:strVal val="(6*min(max(#ppt_w*#ppt_h,.3),1)-7.4)/-.7*#ppt_w"/>
                                              </p:val>
                                            </p:tav>
                                            <p:tav tm="100000">
                                              <p:val>
                                                <p:strVal val="#ppt_w"/>
                                              </p:val>
                                            </p:tav>
                                          </p:tavLst>
                                        </p:anim>
                                        <p:anim calcmode="lin" valueType="num">
                                          <p:cBhvr>
                                            <p:cTn id="25" dur="500" fill="hold"/>
                                            <p:tgtEl>
                                              <p:spTgt spid="40"/>
                                            </p:tgtEl>
                                            <p:attrNameLst>
                                              <p:attrName>ppt_h</p:attrName>
                                            </p:attrNameLst>
                                          </p:cBhvr>
                                          <p:tavLst>
                                            <p:tav tm="0">
                                              <p:val>
                                                <p:strVal val="(6*min(max(#ppt_w*#ppt_h,.3),1)-7.4)/-.7*#ppt_h"/>
                                              </p:val>
                                            </p:tav>
                                            <p:tav tm="100000">
                                              <p:val>
                                                <p:strVal val="#ppt_h"/>
                                              </p:val>
                                            </p:tav>
                                          </p:tavLst>
                                        </p:anim>
                                        <p:anim calcmode="lin" valueType="num">
                                          <p:cBhvr>
                                            <p:cTn id="26" dur="500" fill="hold"/>
                                            <p:tgtEl>
                                              <p:spTgt spid="40"/>
                                            </p:tgtEl>
                                            <p:attrNameLst>
                                              <p:attrName>ppt_x</p:attrName>
                                            </p:attrNameLst>
                                          </p:cBhvr>
                                          <p:tavLst>
                                            <p:tav tm="0">
                                              <p:val>
                                                <p:fltVal val="0.5"/>
                                              </p:val>
                                            </p:tav>
                                            <p:tav tm="100000">
                                              <p:val>
                                                <p:strVal val="#ppt_x"/>
                                              </p:val>
                                            </p:tav>
                                          </p:tavLst>
                                        </p:anim>
                                        <p:anim calcmode="lin" valueType="num">
                                          <p:cBhvr>
                                            <p:cTn id="27" dur="500" fill="hold"/>
                                            <p:tgtEl>
                                              <p:spTgt spid="40"/>
                                            </p:tgtEl>
                                            <p:attrNameLst>
                                              <p:attrName>ppt_y</p:attrName>
                                            </p:attrNameLst>
                                          </p:cBhvr>
                                          <p:tavLst>
                                            <p:tav tm="0">
                                              <p:val>
                                                <p:strVal val="1+(6*min(max(#ppt_w*#ppt_h,.3),1)-7.4)/-.7*#ppt_h/2"/>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 presetClass="entr" presetSubtype="9"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0-#ppt_w/2"/>
                                              </p:val>
                                            </p:tav>
                                            <p:tav tm="100000">
                                              <p:val>
                                                <p:strVal val="#ppt_x"/>
                                              </p:val>
                                            </p:tav>
                                          </p:tavLst>
                                        </p:anim>
                                        <p:anim calcmode="lin" valueType="num">
                                          <p:cBhvr additive="base">
                                            <p:cTn id="33" dur="500" fill="hold"/>
                                            <p:tgtEl>
                                              <p:spTgt spid="14"/>
                                            </p:tgtEl>
                                            <p:attrNameLst>
                                              <p:attrName>ppt_y</p:attrName>
                                            </p:attrNameLst>
                                          </p:cBhvr>
                                          <p:tavLst>
                                            <p:tav tm="0">
                                              <p:val>
                                                <p:strVal val="0-#ppt_h/2"/>
                                              </p:val>
                                            </p:tav>
                                            <p:tav tm="100000">
                                              <p:val>
                                                <p:strVal val="#ppt_y"/>
                                              </p:val>
                                            </p:tav>
                                          </p:tavLst>
                                        </p:anim>
                                      </p:childTnLst>
                                    </p:cTn>
                                  </p:par>
                                  <p:par>
                                    <p:cTn id="34" presetID="2" presetClass="entr" presetSubtype="3"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 calcmode="lin" valueType="num">
                                          <p:cBhvr additive="base">
                                            <p:cTn id="36" dur="500" fill="hold"/>
                                            <p:tgtEl>
                                              <p:spTgt spid="12"/>
                                            </p:tgtEl>
                                            <p:attrNameLst>
                                              <p:attrName>ppt_x</p:attrName>
                                            </p:attrNameLst>
                                          </p:cBhvr>
                                          <p:tavLst>
                                            <p:tav tm="0">
                                              <p:val>
                                                <p:strVal val="1+#ppt_w/2"/>
                                              </p:val>
                                            </p:tav>
                                            <p:tav tm="100000">
                                              <p:val>
                                                <p:strVal val="#ppt_x"/>
                                              </p:val>
                                            </p:tav>
                                          </p:tavLst>
                                        </p:anim>
                                        <p:anim calcmode="lin" valueType="num">
                                          <p:cBhvr additive="base">
                                            <p:cTn id="37" dur="500" fill="hold"/>
                                            <p:tgtEl>
                                              <p:spTgt spid="12"/>
                                            </p:tgtEl>
                                            <p:attrNameLst>
                                              <p:attrName>ppt_y</p:attrName>
                                            </p:attrNameLst>
                                          </p:cBhvr>
                                          <p:tavLst>
                                            <p:tav tm="0">
                                              <p:val>
                                                <p:strVal val="0-#ppt_h/2"/>
                                              </p:val>
                                            </p:tav>
                                            <p:tav tm="100000">
                                              <p:val>
                                                <p:strVal val="#ppt_y"/>
                                              </p:val>
                                            </p:tav>
                                          </p:tavLst>
                                        </p:anim>
                                      </p:childTnLst>
                                    </p:cTn>
                                  </p:par>
                                  <p:par>
                                    <p:cTn id="38" presetID="2" presetClass="entr" presetSubtype="6" fill="hold" grpId="0" nodeType="withEffect">
                                      <p:stCondLst>
                                        <p:cond delay="0"/>
                                      </p:stCondLst>
                                      <p:childTnLst>
                                        <p:set>
                                          <p:cBhvr>
                                            <p:cTn id="39" dur="1" fill="hold">
                                              <p:stCondLst>
                                                <p:cond delay="0"/>
                                              </p:stCondLst>
                                            </p:cTn>
                                            <p:tgtEl>
                                              <p:spTgt spid="18"/>
                                            </p:tgtEl>
                                            <p:attrNameLst>
                                              <p:attrName>style.visibility</p:attrName>
                                            </p:attrNameLst>
                                          </p:cBhvr>
                                          <p:to>
                                            <p:strVal val="visible"/>
                                          </p:to>
                                        </p:set>
                                        <p:anim calcmode="lin" valueType="num">
                                          <p:cBhvr additive="base">
                                            <p:cTn id="40" dur="500" fill="hold"/>
                                            <p:tgtEl>
                                              <p:spTgt spid="18"/>
                                            </p:tgtEl>
                                            <p:attrNameLst>
                                              <p:attrName>ppt_x</p:attrName>
                                            </p:attrNameLst>
                                          </p:cBhvr>
                                          <p:tavLst>
                                            <p:tav tm="0">
                                              <p:val>
                                                <p:strVal val="1+#ppt_w/2"/>
                                              </p:val>
                                            </p:tav>
                                            <p:tav tm="100000">
                                              <p:val>
                                                <p:strVal val="#ppt_x"/>
                                              </p:val>
                                            </p:tav>
                                          </p:tavLst>
                                        </p:anim>
                                        <p:anim calcmode="lin" valueType="num">
                                          <p:cBhvr additive="base">
                                            <p:cTn id="41" dur="500" fill="hold"/>
                                            <p:tgtEl>
                                              <p:spTgt spid="18"/>
                                            </p:tgtEl>
                                            <p:attrNameLst>
                                              <p:attrName>ppt_y</p:attrName>
                                            </p:attrNameLst>
                                          </p:cBhvr>
                                          <p:tavLst>
                                            <p:tav tm="0">
                                              <p:val>
                                                <p:strVal val="1+#ppt_h/2"/>
                                              </p:val>
                                            </p:tav>
                                            <p:tav tm="100000">
                                              <p:val>
                                                <p:strVal val="#ppt_y"/>
                                              </p:val>
                                            </p:tav>
                                          </p:tavLst>
                                        </p:anim>
                                      </p:childTnLst>
                                    </p:cTn>
                                  </p:par>
                                  <p:par>
                                    <p:cTn id="42" presetID="2" presetClass="entr" presetSubtype="12" fill="hold" grpId="0" nodeType="withEffect">
                                      <p:stCondLst>
                                        <p:cond delay="0"/>
                                      </p:stCondLst>
                                      <p:childTnLst>
                                        <p:set>
                                          <p:cBhvr>
                                            <p:cTn id="43" dur="1" fill="hold">
                                              <p:stCondLst>
                                                <p:cond delay="0"/>
                                              </p:stCondLst>
                                            </p:cTn>
                                            <p:tgtEl>
                                              <p:spTgt spid="16"/>
                                            </p:tgtEl>
                                            <p:attrNameLst>
                                              <p:attrName>style.visibility</p:attrName>
                                            </p:attrNameLst>
                                          </p:cBhvr>
                                          <p:to>
                                            <p:strVal val="visible"/>
                                          </p:to>
                                        </p:set>
                                        <p:anim calcmode="lin" valueType="num">
                                          <p:cBhvr additive="base">
                                            <p:cTn id="44" dur="500" fill="hold"/>
                                            <p:tgtEl>
                                              <p:spTgt spid="16"/>
                                            </p:tgtEl>
                                            <p:attrNameLst>
                                              <p:attrName>ppt_x</p:attrName>
                                            </p:attrNameLst>
                                          </p:cBhvr>
                                          <p:tavLst>
                                            <p:tav tm="0">
                                              <p:val>
                                                <p:strVal val="0-#ppt_w/2"/>
                                              </p:val>
                                            </p:tav>
                                            <p:tav tm="100000">
                                              <p:val>
                                                <p:strVal val="#ppt_x"/>
                                              </p:val>
                                            </p:tav>
                                          </p:tavLst>
                                        </p:anim>
                                        <p:anim calcmode="lin" valueType="num">
                                          <p:cBhvr additive="base">
                                            <p:cTn id="45"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15"/>
                                            </p:tgtEl>
                                            <p:attrNameLst>
                                              <p:attrName>style.visibility</p:attrName>
                                            </p:attrNameLst>
                                          </p:cBhvr>
                                          <p:to>
                                            <p:strVal val="visible"/>
                                          </p:to>
                                        </p:set>
                                        <p:animEffect transition="in" filter="wipe(down)">
                                          <p:cBhvr>
                                            <p:cTn id="50" dur="500"/>
                                            <p:tgtEl>
                                              <p:spTgt spid="15"/>
                                            </p:tgtEl>
                                          </p:cBhvr>
                                        </p:animEffect>
                                      </p:childTnLst>
                                    </p:cTn>
                                  </p:par>
                                </p:childTnLst>
                              </p:cTn>
                            </p:par>
                          </p:childTnLst>
                        </p:cTn>
                      </p:par>
                      <p:par>
                        <p:cTn id="51" fill="hold">
                          <p:stCondLst>
                            <p:cond delay="indefinite"/>
                          </p:stCondLst>
                          <p:childTnLst>
                            <p:par>
                              <p:cTn id="52" fill="hold">
                                <p:stCondLst>
                                  <p:cond delay="0"/>
                                </p:stCondLst>
                                <p:childTnLst>
                                  <p:par>
                                    <p:cTn id="53" presetID="22" presetClass="entr" presetSubtype="8"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wipe(left)">
                                          <p:cBhvr>
                                            <p:cTn id="55" dur="500"/>
                                            <p:tgtEl>
                                              <p:spTgt spid="13"/>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2" fill="hold" grpId="0" nodeType="click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right)">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22" presetClass="entr" presetSubtype="2"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wipe(right)">
                                          <p:cBhvr>
                                            <p:cTn id="65" dur="500"/>
                                            <p:tgtEl>
                                              <p:spTgt spid="17"/>
                                            </p:tgtEl>
                                          </p:cBhvr>
                                        </p:animEffect>
                                      </p:childTnLst>
                                    </p:cTn>
                                  </p:par>
                                </p:childTnLst>
                              </p:cTn>
                            </p:par>
                          </p:childTnLst>
                        </p:cTn>
                      </p:par>
                      <p:par>
                        <p:cTn id="66" fill="hold">
                          <p:stCondLst>
                            <p:cond delay="indefinite"/>
                          </p:stCondLst>
                          <p:childTnLst>
                            <p:par>
                              <p:cTn id="67" fill="hold">
                                <p:stCondLst>
                                  <p:cond delay="0"/>
                                </p:stCondLst>
                                <p:childTnLst>
                                  <p:par>
                                    <p:cTn id="68" presetID="12" presetClass="entr" presetSubtype="4" fill="hold" nodeType="clickEffect">
                                      <p:stCondLst>
                                        <p:cond delay="0"/>
                                      </p:stCondLst>
                                      <p:childTnLst>
                                        <p:set>
                                          <p:cBhvr>
                                            <p:cTn id="69" dur="1" fill="hold">
                                              <p:stCondLst>
                                                <p:cond delay="0"/>
                                              </p:stCondLst>
                                            </p:cTn>
                                            <p:tgtEl>
                                              <p:spTgt spid="20"/>
                                            </p:tgtEl>
                                            <p:attrNameLst>
                                              <p:attrName>style.visibility</p:attrName>
                                            </p:attrNameLst>
                                          </p:cBhvr>
                                          <p:to>
                                            <p:strVal val="visible"/>
                                          </p:to>
                                        </p:set>
                                        <p:anim calcmode="lin" valueType="num">
                                          <p:cBhvr additive="base">
                                            <p:cTn id="70" dur="500"/>
                                            <p:tgtEl>
                                              <p:spTgt spid="20"/>
                                            </p:tgtEl>
                                            <p:attrNameLst>
                                              <p:attrName>ppt_y</p:attrName>
                                            </p:attrNameLst>
                                          </p:cBhvr>
                                          <p:tavLst>
                                            <p:tav tm="0">
                                              <p:val>
                                                <p:strVal val="#ppt_y+#ppt_h*1.125000"/>
                                              </p:val>
                                            </p:tav>
                                            <p:tav tm="100000">
                                              <p:val>
                                                <p:strVal val="#ppt_y"/>
                                              </p:val>
                                            </p:tav>
                                          </p:tavLst>
                                        </p:anim>
                                        <p:animEffect transition="in" filter="wipe(up)">
                                          <p:cBhvr>
                                            <p:cTn id="71" dur="500"/>
                                            <p:tgtEl>
                                              <p:spTgt spid="20"/>
                                            </p:tgtEl>
                                          </p:cBhvr>
                                        </p:animEffect>
                                      </p:childTnLst>
                                    </p:cTn>
                                  </p:par>
                                </p:childTnLst>
                              </p:cTn>
                            </p:par>
                          </p:childTnLst>
                        </p:cTn>
                      </p:par>
                      <p:par>
                        <p:cTn id="72" fill="hold">
                          <p:stCondLst>
                            <p:cond delay="indefinite"/>
                          </p:stCondLst>
                          <p:childTnLst>
                            <p:par>
                              <p:cTn id="73" fill="hold">
                                <p:stCondLst>
                                  <p:cond delay="0"/>
                                </p:stCondLst>
                                <p:childTnLst>
                                  <p:par>
                                    <p:cTn id="74" presetID="12" presetClass="entr" presetSubtype="1" fill="hold" nodeType="clickEffect">
                                      <p:stCondLst>
                                        <p:cond delay="0"/>
                                      </p:stCondLst>
                                      <p:childTnLst>
                                        <p:set>
                                          <p:cBhvr>
                                            <p:cTn id="75" dur="1" fill="hold">
                                              <p:stCondLst>
                                                <p:cond delay="0"/>
                                              </p:stCondLst>
                                            </p:cTn>
                                            <p:tgtEl>
                                              <p:spTgt spid="25"/>
                                            </p:tgtEl>
                                            <p:attrNameLst>
                                              <p:attrName>style.visibility</p:attrName>
                                            </p:attrNameLst>
                                          </p:cBhvr>
                                          <p:to>
                                            <p:strVal val="visible"/>
                                          </p:to>
                                        </p:set>
                                        <p:anim calcmode="lin" valueType="num">
                                          <p:cBhvr additive="base">
                                            <p:cTn id="76" dur="500"/>
                                            <p:tgtEl>
                                              <p:spTgt spid="25"/>
                                            </p:tgtEl>
                                            <p:attrNameLst>
                                              <p:attrName>ppt_y</p:attrName>
                                            </p:attrNameLst>
                                          </p:cBhvr>
                                          <p:tavLst>
                                            <p:tav tm="0">
                                              <p:val>
                                                <p:strVal val="#ppt_y-#ppt_h*1.125000"/>
                                              </p:val>
                                            </p:tav>
                                            <p:tav tm="100000">
                                              <p:val>
                                                <p:strVal val="#ppt_y"/>
                                              </p:val>
                                            </p:tav>
                                          </p:tavLst>
                                        </p:anim>
                                        <p:animEffect transition="in" filter="wipe(down)">
                                          <p:cBhvr>
                                            <p:cTn id="77" dur="500"/>
                                            <p:tgtEl>
                                              <p:spTgt spid="25"/>
                                            </p:tgtEl>
                                          </p:cBhvr>
                                        </p:animEffect>
                                      </p:childTnLst>
                                    </p:cTn>
                                  </p:par>
                                </p:childTnLst>
                              </p:cTn>
                            </p:par>
                          </p:childTnLst>
                        </p:cTn>
                      </p:par>
                      <p:par>
                        <p:cTn id="78" fill="hold">
                          <p:stCondLst>
                            <p:cond delay="indefinite"/>
                          </p:stCondLst>
                          <p:childTnLst>
                            <p:par>
                              <p:cTn id="79" fill="hold">
                                <p:stCondLst>
                                  <p:cond delay="0"/>
                                </p:stCondLst>
                                <p:childTnLst>
                                  <p:par>
                                    <p:cTn id="80" presetID="12" presetClass="entr" presetSubtype="1" fill="hold" nodeType="clickEffect">
                                      <p:stCondLst>
                                        <p:cond delay="0"/>
                                      </p:stCondLst>
                                      <p:childTnLst>
                                        <p:set>
                                          <p:cBhvr>
                                            <p:cTn id="81" dur="1" fill="hold">
                                              <p:stCondLst>
                                                <p:cond delay="0"/>
                                              </p:stCondLst>
                                            </p:cTn>
                                            <p:tgtEl>
                                              <p:spTgt spid="35"/>
                                            </p:tgtEl>
                                            <p:attrNameLst>
                                              <p:attrName>style.visibility</p:attrName>
                                            </p:attrNameLst>
                                          </p:cBhvr>
                                          <p:to>
                                            <p:strVal val="visible"/>
                                          </p:to>
                                        </p:set>
                                        <p:anim calcmode="lin" valueType="num">
                                          <p:cBhvr additive="base">
                                            <p:cTn id="82" dur="500"/>
                                            <p:tgtEl>
                                              <p:spTgt spid="35"/>
                                            </p:tgtEl>
                                            <p:attrNameLst>
                                              <p:attrName>ppt_y</p:attrName>
                                            </p:attrNameLst>
                                          </p:cBhvr>
                                          <p:tavLst>
                                            <p:tav tm="0">
                                              <p:val>
                                                <p:strVal val="#ppt_y-#ppt_h*1.125000"/>
                                              </p:val>
                                            </p:tav>
                                            <p:tav tm="100000">
                                              <p:val>
                                                <p:strVal val="#ppt_y"/>
                                              </p:val>
                                            </p:tav>
                                          </p:tavLst>
                                        </p:anim>
                                        <p:animEffect transition="in" filter="wipe(down)">
                                          <p:cBhvr>
                                            <p:cTn id="83" dur="500"/>
                                            <p:tgtEl>
                                              <p:spTgt spid="35"/>
                                            </p:tgtEl>
                                          </p:cBhvr>
                                        </p:animEffect>
                                      </p:childTnLst>
                                    </p:cTn>
                                  </p:par>
                                </p:childTnLst>
                              </p:cTn>
                            </p:par>
                          </p:childTnLst>
                        </p:cTn>
                      </p:par>
                      <p:par>
                        <p:cTn id="84" fill="hold">
                          <p:stCondLst>
                            <p:cond delay="indefinite"/>
                          </p:stCondLst>
                          <p:childTnLst>
                            <p:par>
                              <p:cTn id="85" fill="hold">
                                <p:stCondLst>
                                  <p:cond delay="0"/>
                                </p:stCondLst>
                                <p:childTnLst>
                                  <p:par>
                                    <p:cTn id="86" presetID="12" presetClass="entr" presetSubtype="4" fill="hold" nodeType="clickEffect">
                                      <p:stCondLst>
                                        <p:cond delay="0"/>
                                      </p:stCondLst>
                                      <p:childTnLst>
                                        <p:set>
                                          <p:cBhvr>
                                            <p:cTn id="87" dur="1" fill="hold">
                                              <p:stCondLst>
                                                <p:cond delay="0"/>
                                              </p:stCondLst>
                                            </p:cTn>
                                            <p:tgtEl>
                                              <p:spTgt spid="30"/>
                                            </p:tgtEl>
                                            <p:attrNameLst>
                                              <p:attrName>style.visibility</p:attrName>
                                            </p:attrNameLst>
                                          </p:cBhvr>
                                          <p:to>
                                            <p:strVal val="visible"/>
                                          </p:to>
                                        </p:set>
                                        <p:anim calcmode="lin" valueType="num">
                                          <p:cBhvr additive="base">
                                            <p:cTn id="88" dur="500"/>
                                            <p:tgtEl>
                                              <p:spTgt spid="30"/>
                                            </p:tgtEl>
                                            <p:attrNameLst>
                                              <p:attrName>ppt_y</p:attrName>
                                            </p:attrNameLst>
                                          </p:cBhvr>
                                          <p:tavLst>
                                            <p:tav tm="0">
                                              <p:val>
                                                <p:strVal val="#ppt_y+#ppt_h*1.125000"/>
                                              </p:val>
                                            </p:tav>
                                            <p:tav tm="100000">
                                              <p:val>
                                                <p:strVal val="#ppt_y"/>
                                              </p:val>
                                            </p:tav>
                                          </p:tavLst>
                                        </p:anim>
                                        <p:animEffect transition="in" filter="wipe(up)">
                                          <p:cBhvr>
                                            <p:cTn id="89"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12" grpId="0" animBg="1"/>
          <p:bldP spid="13" grpId="0"/>
          <p:bldP spid="14" grpId="0" animBg="1"/>
          <p:bldP spid="15" grpId="0"/>
          <p:bldP spid="16" grpId="0" animBg="1"/>
          <p:bldP spid="17" grpId="0"/>
          <p:bldP spid="18" grpId="0" animBg="1"/>
          <p:bldP spid="19"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1405373" y="1255354"/>
            <a:ext cx="1094509" cy="1094509"/>
            <a:chOff x="4179570" y="1588770"/>
            <a:chExt cx="2735580" cy="2735580"/>
          </a:xfrm>
        </p:grpSpPr>
        <p:sp>
          <p:nvSpPr>
            <p:cNvPr id="13" name="椭圆 12"/>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5" name="组合 14"/>
          <p:cNvGrpSpPr/>
          <p:nvPr/>
        </p:nvGrpSpPr>
        <p:grpSpPr>
          <a:xfrm>
            <a:off x="3151623" y="1255354"/>
            <a:ext cx="1094509" cy="1094509"/>
            <a:chOff x="4179570" y="1588770"/>
            <a:chExt cx="2735580" cy="2735580"/>
          </a:xfrm>
        </p:grpSpPr>
        <p:sp>
          <p:nvSpPr>
            <p:cNvPr id="16" name="椭圆 15"/>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18" name="组合 17"/>
          <p:cNvGrpSpPr/>
          <p:nvPr/>
        </p:nvGrpSpPr>
        <p:grpSpPr>
          <a:xfrm>
            <a:off x="4897874" y="1255354"/>
            <a:ext cx="1094509" cy="1094509"/>
            <a:chOff x="4179570" y="1588770"/>
            <a:chExt cx="2735580" cy="2735580"/>
          </a:xfrm>
        </p:grpSpPr>
        <p:sp>
          <p:nvSpPr>
            <p:cNvPr id="19" name="椭圆 18"/>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21" name="组合 20"/>
          <p:cNvGrpSpPr/>
          <p:nvPr/>
        </p:nvGrpSpPr>
        <p:grpSpPr>
          <a:xfrm>
            <a:off x="6644123" y="1255354"/>
            <a:ext cx="1094509" cy="1094509"/>
            <a:chOff x="4179570" y="1588770"/>
            <a:chExt cx="2735580" cy="2735580"/>
          </a:xfrm>
        </p:grpSpPr>
        <p:sp>
          <p:nvSpPr>
            <p:cNvPr id="22" name="椭圆 21"/>
            <p:cNvSpPr/>
            <p:nvPr/>
          </p:nvSpPr>
          <p:spPr>
            <a:xfrm>
              <a:off x="4179570" y="1588770"/>
              <a:ext cx="2735580" cy="2735580"/>
            </a:xfrm>
            <a:prstGeom prst="ellipse">
              <a:avLst/>
            </a:prstGeom>
            <a:gradFill flip="none" rotWithShape="1">
              <a:gsLst>
                <a:gs pos="0">
                  <a:schemeClr val="bg1">
                    <a:lumMod val="85000"/>
                  </a:schemeClr>
                </a:gs>
                <a:gs pos="100000">
                  <a:schemeClr val="bg1">
                    <a:lumMod val="95000"/>
                  </a:schemeClr>
                </a:gs>
              </a:gsLst>
              <a:lin ang="2700000" scaled="1"/>
              <a:tileRect/>
            </a:gra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4574903" y="1984103"/>
              <a:ext cx="1944914" cy="1944914"/>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
        <p:nvSpPr>
          <p:cNvPr id="24" name="文本框 23"/>
          <p:cNvSpPr txBox="1"/>
          <p:nvPr/>
        </p:nvSpPr>
        <p:spPr>
          <a:xfrm>
            <a:off x="1633453" y="1533598"/>
            <a:ext cx="636443" cy="553998"/>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01</a:t>
            </a:r>
            <a:endParaRPr lang="zh-CN" altLang="en-US" sz="3000" dirty="0">
              <a:solidFill>
                <a:srgbClr val="368044"/>
              </a:solidFill>
              <a:latin typeface="Impact" panose="020B0806030902050204" pitchFamily="34" charset="0"/>
            </a:endParaRPr>
          </a:p>
        </p:txBody>
      </p:sp>
      <p:sp>
        <p:nvSpPr>
          <p:cNvPr id="25" name="文本框 24"/>
          <p:cNvSpPr txBox="1"/>
          <p:nvPr/>
        </p:nvSpPr>
        <p:spPr>
          <a:xfrm>
            <a:off x="3380655" y="1533598"/>
            <a:ext cx="636443" cy="553998"/>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02</a:t>
            </a:r>
            <a:endParaRPr lang="zh-CN" altLang="en-US" sz="3000" dirty="0">
              <a:solidFill>
                <a:srgbClr val="368044"/>
              </a:solidFill>
              <a:latin typeface="Impact" panose="020B0806030902050204" pitchFamily="34" charset="0"/>
            </a:endParaRPr>
          </a:p>
        </p:txBody>
      </p:sp>
      <p:sp>
        <p:nvSpPr>
          <p:cNvPr id="26" name="文本框 25"/>
          <p:cNvSpPr txBox="1"/>
          <p:nvPr/>
        </p:nvSpPr>
        <p:spPr>
          <a:xfrm>
            <a:off x="5126906" y="1533598"/>
            <a:ext cx="636443" cy="553998"/>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03</a:t>
            </a:r>
            <a:endParaRPr lang="zh-CN" altLang="en-US" sz="3000" dirty="0">
              <a:solidFill>
                <a:srgbClr val="368044"/>
              </a:solidFill>
              <a:latin typeface="Impact" panose="020B0806030902050204" pitchFamily="34" charset="0"/>
            </a:endParaRPr>
          </a:p>
        </p:txBody>
      </p:sp>
      <p:sp>
        <p:nvSpPr>
          <p:cNvPr id="27" name="文本框 26"/>
          <p:cNvSpPr txBox="1"/>
          <p:nvPr/>
        </p:nvSpPr>
        <p:spPr>
          <a:xfrm>
            <a:off x="6873156" y="1533598"/>
            <a:ext cx="636443" cy="553998"/>
          </a:xfrm>
          <a:prstGeom prst="rect">
            <a:avLst/>
          </a:prstGeom>
          <a:noFill/>
        </p:spPr>
        <p:txBody>
          <a:bodyPr wrap="square" rtlCol="0">
            <a:spAutoFit/>
          </a:bodyPr>
          <a:lstStyle/>
          <a:p>
            <a:pPr algn="ctr"/>
            <a:r>
              <a:rPr lang="en-US" altLang="zh-CN" sz="3000" dirty="0">
                <a:solidFill>
                  <a:srgbClr val="368044"/>
                </a:solidFill>
                <a:latin typeface="Impact" panose="020B0806030902050204" pitchFamily="34" charset="0"/>
              </a:rPr>
              <a:t>04</a:t>
            </a:r>
            <a:endParaRPr lang="zh-CN" altLang="en-US" sz="3000" dirty="0">
              <a:solidFill>
                <a:srgbClr val="368044"/>
              </a:solidFill>
              <a:latin typeface="Impact" panose="020B0806030902050204" pitchFamily="34" charset="0"/>
            </a:endParaRPr>
          </a:p>
        </p:txBody>
      </p:sp>
      <p:grpSp>
        <p:nvGrpSpPr>
          <p:cNvPr id="28" name="组合 27"/>
          <p:cNvGrpSpPr/>
          <p:nvPr/>
        </p:nvGrpSpPr>
        <p:grpSpPr>
          <a:xfrm>
            <a:off x="1201037" y="3836976"/>
            <a:ext cx="1627000" cy="796930"/>
            <a:chOff x="3776606" y="2004244"/>
            <a:chExt cx="2169333" cy="1062573"/>
          </a:xfrm>
        </p:grpSpPr>
        <p:sp>
          <p:nvSpPr>
            <p:cNvPr id="29" name="文本框 28"/>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0" name="文本框 29"/>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1" name="组合 30"/>
          <p:cNvGrpSpPr/>
          <p:nvPr/>
        </p:nvGrpSpPr>
        <p:grpSpPr>
          <a:xfrm>
            <a:off x="2948239" y="3836976"/>
            <a:ext cx="1627000" cy="796930"/>
            <a:chOff x="3776606" y="2004244"/>
            <a:chExt cx="2169333" cy="1062573"/>
          </a:xfrm>
        </p:grpSpPr>
        <p:sp>
          <p:nvSpPr>
            <p:cNvPr id="32" name="文本框 31"/>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3" name="文本框 32"/>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4" name="组合 33"/>
          <p:cNvGrpSpPr/>
          <p:nvPr/>
        </p:nvGrpSpPr>
        <p:grpSpPr>
          <a:xfrm>
            <a:off x="4694490" y="3836976"/>
            <a:ext cx="1627000" cy="796930"/>
            <a:chOff x="3776606" y="2004244"/>
            <a:chExt cx="2169333" cy="1062573"/>
          </a:xfrm>
        </p:grpSpPr>
        <p:sp>
          <p:nvSpPr>
            <p:cNvPr id="35" name="文本框 34"/>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6" name="文本框 35"/>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37" name="组合 36"/>
          <p:cNvGrpSpPr/>
          <p:nvPr/>
        </p:nvGrpSpPr>
        <p:grpSpPr>
          <a:xfrm>
            <a:off x="6440739" y="3836976"/>
            <a:ext cx="1627000" cy="796930"/>
            <a:chOff x="3776606" y="2004244"/>
            <a:chExt cx="2169333" cy="1062573"/>
          </a:xfrm>
        </p:grpSpPr>
        <p:sp>
          <p:nvSpPr>
            <p:cNvPr id="38" name="文本框 37"/>
            <p:cNvSpPr txBox="1"/>
            <p:nvPr/>
          </p:nvSpPr>
          <p:spPr>
            <a:xfrm>
              <a:off x="3776606" y="2004244"/>
              <a:ext cx="2169333" cy="492443"/>
            </a:xfrm>
            <a:prstGeom prst="rect">
              <a:avLst/>
            </a:prstGeom>
            <a:noFill/>
          </p:spPr>
          <p:txBody>
            <a:bodyPr wrap="square" rtlCol="0">
              <a:spAutoFit/>
            </a:bodyPr>
            <a:lstStyle/>
            <a:p>
              <a:r>
                <a:rPr lang="zh-CN" altLang="en-US" sz="18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39" name="文本框 38"/>
            <p:cNvSpPr txBox="1"/>
            <p:nvPr/>
          </p:nvSpPr>
          <p:spPr>
            <a:xfrm>
              <a:off x="3782527" y="2389709"/>
              <a:ext cx="2011012" cy="677108"/>
            </a:xfrm>
            <a:prstGeom prst="rect">
              <a:avLst/>
            </a:prstGeom>
            <a:noFill/>
          </p:spPr>
          <p:txBody>
            <a:bodyPr wrap="square" rtlCol="0">
              <a:spAutoFit/>
            </a:bodyPr>
            <a:lstStyle/>
            <a:p>
              <a:pPr algn="just"/>
              <a:r>
                <a:rPr lang="zh-CN" altLang="en-US" sz="900"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grpSp>
        <p:nvGrpSpPr>
          <p:cNvPr id="40" name="Group 4"/>
          <p:cNvGrpSpPr>
            <a:grpSpLocks noChangeAspect="1"/>
          </p:cNvGrpSpPr>
          <p:nvPr/>
        </p:nvGrpSpPr>
        <p:grpSpPr bwMode="auto">
          <a:xfrm>
            <a:off x="1793951" y="3324443"/>
            <a:ext cx="315440" cy="369659"/>
            <a:chOff x="1776" y="1776"/>
            <a:chExt cx="64" cy="75"/>
          </a:xfrm>
          <a:solidFill>
            <a:srgbClr val="368044"/>
          </a:solidFill>
          <a:effectLst/>
        </p:grpSpPr>
        <p:sp>
          <p:nvSpPr>
            <p:cNvPr id="41" name="Freeform 5"/>
            <p:cNvSpPr>
              <a:spLocks/>
            </p:cNvSpPr>
            <p:nvPr/>
          </p:nvSpPr>
          <p:spPr bwMode="auto">
            <a:xfrm>
              <a:off x="1795" y="1779"/>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2" name="Freeform 6"/>
            <p:cNvSpPr>
              <a:spLocks/>
            </p:cNvSpPr>
            <p:nvPr/>
          </p:nvSpPr>
          <p:spPr bwMode="auto">
            <a:xfrm>
              <a:off x="1776" y="1810"/>
              <a:ext cx="64" cy="41"/>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3" name="Freeform 7"/>
            <p:cNvSpPr>
              <a:spLocks/>
            </p:cNvSpPr>
            <p:nvPr/>
          </p:nvSpPr>
          <p:spPr bwMode="auto">
            <a:xfrm>
              <a:off x="1795" y="1776"/>
              <a:ext cx="29" cy="26"/>
            </a:xfrm>
            <a:custGeom>
              <a:avLst/>
              <a:gdLst>
                <a:gd name="T0" fmla="*/ 5 w 11"/>
                <a:gd name="T1" fmla="*/ 10 h 10"/>
                <a:gd name="T2" fmla="*/ 5 w 11"/>
                <a:gd name="T3" fmla="*/ 10 h 10"/>
                <a:gd name="T4" fmla="*/ 11 w 11"/>
                <a:gd name="T5" fmla="*/ 5 h 10"/>
                <a:gd name="T6" fmla="*/ 5 w 11"/>
                <a:gd name="T7" fmla="*/ 0 h 10"/>
                <a:gd name="T8" fmla="*/ 5 w 11"/>
                <a:gd name="T9" fmla="*/ 0 h 10"/>
                <a:gd name="T10" fmla="*/ 0 w 11"/>
                <a:gd name="T11" fmla="*/ 5 h 10"/>
                <a:gd name="T12" fmla="*/ 5 w 11"/>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1" h="10">
                  <a:moveTo>
                    <a:pt x="5" y="10"/>
                  </a:moveTo>
                  <a:cubicBezTo>
                    <a:pt x="5" y="10"/>
                    <a:pt x="5" y="10"/>
                    <a:pt x="5" y="10"/>
                  </a:cubicBezTo>
                  <a:cubicBezTo>
                    <a:pt x="8" y="10"/>
                    <a:pt x="11" y="8"/>
                    <a:pt x="11" y="5"/>
                  </a:cubicBezTo>
                  <a:cubicBezTo>
                    <a:pt x="11" y="2"/>
                    <a:pt x="8" y="0"/>
                    <a:pt x="5" y="0"/>
                  </a:cubicBezTo>
                  <a:cubicBezTo>
                    <a:pt x="5" y="0"/>
                    <a:pt x="5" y="0"/>
                    <a:pt x="5" y="0"/>
                  </a:cubicBezTo>
                  <a:cubicBezTo>
                    <a:pt x="2" y="1"/>
                    <a:pt x="0" y="3"/>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4" name="Freeform 8"/>
            <p:cNvSpPr>
              <a:spLocks/>
            </p:cNvSpPr>
            <p:nvPr/>
          </p:nvSpPr>
          <p:spPr bwMode="auto">
            <a:xfrm>
              <a:off x="1776" y="1807"/>
              <a:ext cx="64" cy="42"/>
            </a:xfrm>
            <a:custGeom>
              <a:avLst/>
              <a:gdLst>
                <a:gd name="T0" fmla="*/ 23 w 24"/>
                <a:gd name="T1" fmla="*/ 3 h 16"/>
                <a:gd name="T2" fmla="*/ 19 w 24"/>
                <a:gd name="T3" fmla="*/ 0 h 16"/>
                <a:gd name="T4" fmla="*/ 19 w 24"/>
                <a:gd name="T5" fmla="*/ 0 h 16"/>
                <a:gd name="T6" fmla="*/ 17 w 24"/>
                <a:gd name="T7" fmla="*/ 0 h 16"/>
                <a:gd name="T8" fmla="*/ 15 w 24"/>
                <a:gd name="T9" fmla="*/ 5 h 16"/>
                <a:gd name="T10" fmla="*/ 12 w 24"/>
                <a:gd name="T11" fmla="*/ 11 h 16"/>
                <a:gd name="T12" fmla="*/ 14 w 24"/>
                <a:gd name="T13" fmla="*/ 7 h 16"/>
                <a:gd name="T14" fmla="*/ 13 w 24"/>
                <a:gd name="T15" fmla="*/ 1 h 16"/>
                <a:gd name="T16" fmla="*/ 13 w 24"/>
                <a:gd name="T17" fmla="*/ 1 h 16"/>
                <a:gd name="T18" fmla="*/ 12 w 24"/>
                <a:gd name="T19" fmla="*/ 0 h 16"/>
                <a:gd name="T20" fmla="*/ 12 w 24"/>
                <a:gd name="T21" fmla="*/ 0 h 16"/>
                <a:gd name="T22" fmla="*/ 12 w 24"/>
                <a:gd name="T23" fmla="*/ 1 h 16"/>
                <a:gd name="T24" fmla="*/ 12 w 24"/>
                <a:gd name="T25" fmla="*/ 1 h 16"/>
                <a:gd name="T26" fmla="*/ 11 w 24"/>
                <a:gd name="T27" fmla="*/ 7 h 16"/>
                <a:gd name="T28" fmla="*/ 10 w 24"/>
                <a:gd name="T29" fmla="*/ 5 h 16"/>
                <a:gd name="T30" fmla="*/ 8 w 24"/>
                <a:gd name="T31" fmla="*/ 0 h 16"/>
                <a:gd name="T32" fmla="*/ 5 w 24"/>
                <a:gd name="T33" fmla="*/ 0 h 16"/>
                <a:gd name="T34" fmla="*/ 5 w 24"/>
                <a:gd name="T35" fmla="*/ 0 h 16"/>
                <a:gd name="T36" fmla="*/ 1 w 24"/>
                <a:gd name="T37" fmla="*/ 3 h 16"/>
                <a:gd name="T38" fmla="*/ 0 w 24"/>
                <a:gd name="T39" fmla="*/ 16 h 16"/>
                <a:gd name="T40" fmla="*/ 4 w 24"/>
                <a:gd name="T41" fmla="*/ 16 h 16"/>
                <a:gd name="T42" fmla="*/ 4 w 24"/>
                <a:gd name="T43" fmla="*/ 6 h 16"/>
                <a:gd name="T44" fmla="*/ 5 w 24"/>
                <a:gd name="T45" fmla="*/ 6 h 16"/>
                <a:gd name="T46" fmla="*/ 5 w 24"/>
                <a:gd name="T47" fmla="*/ 16 h 16"/>
                <a:gd name="T48" fmla="*/ 12 w 24"/>
                <a:gd name="T49" fmla="*/ 16 h 16"/>
                <a:gd name="T50" fmla="*/ 19 w 24"/>
                <a:gd name="T51" fmla="*/ 16 h 16"/>
                <a:gd name="T52" fmla="*/ 19 w 24"/>
                <a:gd name="T53" fmla="*/ 6 h 16"/>
                <a:gd name="T54" fmla="*/ 19 w 24"/>
                <a:gd name="T55" fmla="*/ 6 h 16"/>
                <a:gd name="T56" fmla="*/ 20 w 24"/>
                <a:gd name="T57" fmla="*/ 6 h 16"/>
                <a:gd name="T58" fmla="*/ 20 w 24"/>
                <a:gd name="T59" fmla="*/ 16 h 16"/>
                <a:gd name="T60" fmla="*/ 23 w 24"/>
                <a:gd name="T61" fmla="*/ 16 h 16"/>
                <a:gd name="T62" fmla="*/ 23 w 24"/>
                <a:gd name="T63" fmla="*/ 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4" h="16">
                  <a:moveTo>
                    <a:pt x="23" y="3"/>
                  </a:moveTo>
                  <a:cubicBezTo>
                    <a:pt x="22" y="1"/>
                    <a:pt x="20" y="0"/>
                    <a:pt x="19" y="0"/>
                  </a:cubicBezTo>
                  <a:cubicBezTo>
                    <a:pt x="19" y="0"/>
                    <a:pt x="19" y="0"/>
                    <a:pt x="19" y="0"/>
                  </a:cubicBezTo>
                  <a:cubicBezTo>
                    <a:pt x="17" y="0"/>
                    <a:pt x="17" y="0"/>
                    <a:pt x="17" y="0"/>
                  </a:cubicBezTo>
                  <a:cubicBezTo>
                    <a:pt x="15" y="5"/>
                    <a:pt x="15" y="5"/>
                    <a:pt x="15" y="5"/>
                  </a:cubicBezTo>
                  <a:cubicBezTo>
                    <a:pt x="12" y="11"/>
                    <a:pt x="12" y="11"/>
                    <a:pt x="12" y="11"/>
                  </a:cubicBezTo>
                  <a:cubicBezTo>
                    <a:pt x="14" y="7"/>
                    <a:pt x="14" y="7"/>
                    <a:pt x="14" y="7"/>
                  </a:cubicBezTo>
                  <a:cubicBezTo>
                    <a:pt x="13" y="1"/>
                    <a:pt x="13" y="1"/>
                    <a:pt x="13" y="1"/>
                  </a:cubicBezTo>
                  <a:cubicBezTo>
                    <a:pt x="13" y="1"/>
                    <a:pt x="13" y="1"/>
                    <a:pt x="13" y="1"/>
                  </a:cubicBezTo>
                  <a:cubicBezTo>
                    <a:pt x="13" y="0"/>
                    <a:pt x="13" y="0"/>
                    <a:pt x="12" y="0"/>
                  </a:cubicBezTo>
                  <a:cubicBezTo>
                    <a:pt x="12" y="0"/>
                    <a:pt x="12" y="0"/>
                    <a:pt x="12" y="0"/>
                  </a:cubicBezTo>
                  <a:cubicBezTo>
                    <a:pt x="12" y="0"/>
                    <a:pt x="12" y="0"/>
                    <a:pt x="12" y="1"/>
                  </a:cubicBezTo>
                  <a:cubicBezTo>
                    <a:pt x="12" y="1"/>
                    <a:pt x="12" y="1"/>
                    <a:pt x="12" y="1"/>
                  </a:cubicBezTo>
                  <a:cubicBezTo>
                    <a:pt x="11" y="7"/>
                    <a:pt x="11" y="7"/>
                    <a:pt x="11" y="7"/>
                  </a:cubicBezTo>
                  <a:cubicBezTo>
                    <a:pt x="10" y="5"/>
                    <a:pt x="10" y="5"/>
                    <a:pt x="10" y="5"/>
                  </a:cubicBezTo>
                  <a:cubicBezTo>
                    <a:pt x="8" y="0"/>
                    <a:pt x="8" y="0"/>
                    <a:pt x="8" y="0"/>
                  </a:cubicBezTo>
                  <a:cubicBezTo>
                    <a:pt x="5" y="0"/>
                    <a:pt x="5" y="0"/>
                    <a:pt x="5" y="0"/>
                  </a:cubicBezTo>
                  <a:cubicBezTo>
                    <a:pt x="5" y="0"/>
                    <a:pt x="5" y="0"/>
                    <a:pt x="5" y="0"/>
                  </a:cubicBezTo>
                  <a:cubicBezTo>
                    <a:pt x="3" y="0"/>
                    <a:pt x="2" y="1"/>
                    <a:pt x="1" y="3"/>
                  </a:cubicBezTo>
                  <a:cubicBezTo>
                    <a:pt x="0" y="5"/>
                    <a:pt x="0" y="11"/>
                    <a:pt x="0" y="16"/>
                  </a:cubicBezTo>
                  <a:cubicBezTo>
                    <a:pt x="4" y="16"/>
                    <a:pt x="4" y="16"/>
                    <a:pt x="4" y="16"/>
                  </a:cubicBezTo>
                  <a:cubicBezTo>
                    <a:pt x="4" y="6"/>
                    <a:pt x="4" y="6"/>
                    <a:pt x="4" y="6"/>
                  </a:cubicBezTo>
                  <a:cubicBezTo>
                    <a:pt x="4" y="6"/>
                    <a:pt x="4" y="6"/>
                    <a:pt x="5" y="6"/>
                  </a:cubicBezTo>
                  <a:cubicBezTo>
                    <a:pt x="5" y="16"/>
                    <a:pt x="5" y="16"/>
                    <a:pt x="5" y="16"/>
                  </a:cubicBezTo>
                  <a:cubicBezTo>
                    <a:pt x="12" y="16"/>
                    <a:pt x="12" y="16"/>
                    <a:pt x="12" y="16"/>
                  </a:cubicBezTo>
                  <a:cubicBezTo>
                    <a:pt x="19" y="16"/>
                    <a:pt x="19" y="16"/>
                    <a:pt x="19" y="16"/>
                  </a:cubicBezTo>
                  <a:cubicBezTo>
                    <a:pt x="19" y="6"/>
                    <a:pt x="19" y="6"/>
                    <a:pt x="19" y="6"/>
                  </a:cubicBezTo>
                  <a:cubicBezTo>
                    <a:pt x="19" y="6"/>
                    <a:pt x="19" y="6"/>
                    <a:pt x="19" y="6"/>
                  </a:cubicBezTo>
                  <a:cubicBezTo>
                    <a:pt x="19" y="6"/>
                    <a:pt x="20" y="6"/>
                    <a:pt x="20" y="6"/>
                  </a:cubicBezTo>
                  <a:cubicBezTo>
                    <a:pt x="20" y="16"/>
                    <a:pt x="20" y="16"/>
                    <a:pt x="20" y="16"/>
                  </a:cubicBezTo>
                  <a:cubicBezTo>
                    <a:pt x="23" y="16"/>
                    <a:pt x="23" y="16"/>
                    <a:pt x="23" y="16"/>
                  </a:cubicBezTo>
                  <a:cubicBezTo>
                    <a:pt x="24" y="11"/>
                    <a:pt x="24" y="5"/>
                    <a:pt x="23"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45" name="Group 18"/>
          <p:cNvGrpSpPr>
            <a:grpSpLocks noChangeAspect="1"/>
          </p:cNvGrpSpPr>
          <p:nvPr/>
        </p:nvGrpSpPr>
        <p:grpSpPr bwMode="auto">
          <a:xfrm>
            <a:off x="7015178" y="3355881"/>
            <a:ext cx="352392" cy="328364"/>
            <a:chOff x="3802" y="2858"/>
            <a:chExt cx="616" cy="574"/>
          </a:xfrm>
          <a:solidFill>
            <a:srgbClr val="368044"/>
          </a:solidFill>
          <a:effectLst/>
        </p:grpSpPr>
        <p:sp>
          <p:nvSpPr>
            <p:cNvPr id="46" name="Rectangle 19"/>
            <p:cNvSpPr>
              <a:spLocks noChangeArrowheads="1"/>
            </p:cNvSpPr>
            <p:nvPr/>
          </p:nvSpPr>
          <p:spPr bwMode="auto">
            <a:xfrm>
              <a:off x="3802" y="3205"/>
              <a:ext cx="129" cy="22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7" name="Rectangle 20"/>
            <p:cNvSpPr>
              <a:spLocks noChangeArrowheads="1"/>
            </p:cNvSpPr>
            <p:nvPr/>
          </p:nvSpPr>
          <p:spPr bwMode="auto">
            <a:xfrm>
              <a:off x="3964" y="3174"/>
              <a:ext cx="129" cy="25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8" name="Rectangle 21"/>
            <p:cNvSpPr>
              <a:spLocks noChangeArrowheads="1"/>
            </p:cNvSpPr>
            <p:nvPr/>
          </p:nvSpPr>
          <p:spPr bwMode="auto">
            <a:xfrm>
              <a:off x="4129" y="3131"/>
              <a:ext cx="129" cy="30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49" name="Rectangle 22"/>
            <p:cNvSpPr>
              <a:spLocks noChangeArrowheads="1"/>
            </p:cNvSpPr>
            <p:nvPr/>
          </p:nvSpPr>
          <p:spPr bwMode="auto">
            <a:xfrm>
              <a:off x="4289" y="3078"/>
              <a:ext cx="12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0" name="Freeform 23"/>
            <p:cNvSpPr>
              <a:spLocks/>
            </p:cNvSpPr>
            <p:nvPr/>
          </p:nvSpPr>
          <p:spPr bwMode="auto">
            <a:xfrm>
              <a:off x="3888" y="2858"/>
              <a:ext cx="370" cy="270"/>
            </a:xfrm>
            <a:custGeom>
              <a:avLst/>
              <a:gdLst>
                <a:gd name="T0" fmla="*/ 94 w 155"/>
                <a:gd name="T1" fmla="*/ 21 h 113"/>
                <a:gd name="T2" fmla="*/ 0 w 155"/>
                <a:gd name="T3" fmla="*/ 72 h 113"/>
                <a:gd name="T4" fmla="*/ 114 w 155"/>
                <a:gd name="T5" fmla="*/ 63 h 113"/>
                <a:gd name="T6" fmla="*/ 122 w 155"/>
                <a:gd name="T7" fmla="*/ 82 h 113"/>
                <a:gd name="T8" fmla="*/ 155 w 155"/>
                <a:gd name="T9" fmla="*/ 0 h 113"/>
                <a:gd name="T10" fmla="*/ 85 w 155"/>
                <a:gd name="T11" fmla="*/ 2 h 113"/>
                <a:gd name="T12" fmla="*/ 94 w 155"/>
                <a:gd name="T13" fmla="*/ 21 h 113"/>
              </a:gdLst>
              <a:ahLst/>
              <a:cxnLst>
                <a:cxn ang="0">
                  <a:pos x="T0" y="T1"/>
                </a:cxn>
                <a:cxn ang="0">
                  <a:pos x="T2" y="T3"/>
                </a:cxn>
                <a:cxn ang="0">
                  <a:pos x="T4" y="T5"/>
                </a:cxn>
                <a:cxn ang="0">
                  <a:pos x="T6" y="T7"/>
                </a:cxn>
                <a:cxn ang="0">
                  <a:pos x="T8" y="T9"/>
                </a:cxn>
                <a:cxn ang="0">
                  <a:pos x="T10" y="T11"/>
                </a:cxn>
                <a:cxn ang="0">
                  <a:pos x="T12" y="T13"/>
                </a:cxn>
              </a:cxnLst>
              <a:rect l="0" t="0" r="r" b="b"/>
              <a:pathLst>
                <a:path w="155" h="113">
                  <a:moveTo>
                    <a:pt x="94" y="21"/>
                  </a:moveTo>
                  <a:cubicBezTo>
                    <a:pt x="85" y="33"/>
                    <a:pt x="53" y="68"/>
                    <a:pt x="0" y="72"/>
                  </a:cubicBezTo>
                  <a:cubicBezTo>
                    <a:pt x="0" y="72"/>
                    <a:pt x="31" y="113"/>
                    <a:pt x="114" y="63"/>
                  </a:cubicBezTo>
                  <a:cubicBezTo>
                    <a:pt x="122" y="82"/>
                    <a:pt x="122" y="82"/>
                    <a:pt x="122" y="82"/>
                  </a:cubicBezTo>
                  <a:cubicBezTo>
                    <a:pt x="155" y="0"/>
                    <a:pt x="155" y="0"/>
                    <a:pt x="155" y="0"/>
                  </a:cubicBezTo>
                  <a:cubicBezTo>
                    <a:pt x="85" y="2"/>
                    <a:pt x="85" y="2"/>
                    <a:pt x="85" y="2"/>
                  </a:cubicBezTo>
                  <a:lnTo>
                    <a:pt x="94" y="2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1" name="Group 13"/>
          <p:cNvGrpSpPr>
            <a:grpSpLocks noChangeAspect="1"/>
          </p:cNvGrpSpPr>
          <p:nvPr/>
        </p:nvGrpSpPr>
        <p:grpSpPr bwMode="auto">
          <a:xfrm>
            <a:off x="3506539" y="3305797"/>
            <a:ext cx="384668" cy="389210"/>
            <a:chOff x="2426" y="2781"/>
            <a:chExt cx="593" cy="600"/>
          </a:xfrm>
          <a:solidFill>
            <a:srgbClr val="368044"/>
          </a:solidFill>
          <a:effectLst/>
        </p:grpSpPr>
        <p:sp>
          <p:nvSpPr>
            <p:cNvPr id="52" name="Freeform 14"/>
            <p:cNvSpPr>
              <a:spLocks/>
            </p:cNvSpPr>
            <p:nvPr/>
          </p:nvSpPr>
          <p:spPr bwMode="auto">
            <a:xfrm>
              <a:off x="2442" y="2805"/>
              <a:ext cx="577" cy="576"/>
            </a:xfrm>
            <a:custGeom>
              <a:avLst/>
              <a:gdLst>
                <a:gd name="T0" fmla="*/ 0 w 241"/>
                <a:gd name="T1" fmla="*/ 115 h 241"/>
                <a:gd name="T2" fmla="*/ 0 w 241"/>
                <a:gd name="T3" fmla="*/ 121 h 241"/>
                <a:gd name="T4" fmla="*/ 121 w 241"/>
                <a:gd name="T5" fmla="*/ 241 h 241"/>
                <a:gd name="T6" fmla="*/ 241 w 241"/>
                <a:gd name="T7" fmla="*/ 121 h 241"/>
                <a:gd name="T8" fmla="*/ 121 w 241"/>
                <a:gd name="T9" fmla="*/ 0 h 241"/>
                <a:gd name="T10" fmla="*/ 121 w 241"/>
                <a:gd name="T11" fmla="*/ 115 h 241"/>
                <a:gd name="T12" fmla="*/ 0 w 241"/>
                <a:gd name="T13" fmla="*/ 115 h 241"/>
              </a:gdLst>
              <a:ahLst/>
              <a:cxnLst>
                <a:cxn ang="0">
                  <a:pos x="T0" y="T1"/>
                </a:cxn>
                <a:cxn ang="0">
                  <a:pos x="T2" y="T3"/>
                </a:cxn>
                <a:cxn ang="0">
                  <a:pos x="T4" y="T5"/>
                </a:cxn>
                <a:cxn ang="0">
                  <a:pos x="T6" y="T7"/>
                </a:cxn>
                <a:cxn ang="0">
                  <a:pos x="T8" y="T9"/>
                </a:cxn>
                <a:cxn ang="0">
                  <a:pos x="T10" y="T11"/>
                </a:cxn>
                <a:cxn ang="0">
                  <a:pos x="T12" y="T13"/>
                </a:cxn>
              </a:cxnLst>
              <a:rect l="0" t="0" r="r" b="b"/>
              <a:pathLst>
                <a:path w="241" h="241">
                  <a:moveTo>
                    <a:pt x="0" y="115"/>
                  </a:moveTo>
                  <a:cubicBezTo>
                    <a:pt x="0" y="117"/>
                    <a:pt x="0" y="119"/>
                    <a:pt x="0" y="121"/>
                  </a:cubicBezTo>
                  <a:cubicBezTo>
                    <a:pt x="0" y="187"/>
                    <a:pt x="54" y="241"/>
                    <a:pt x="121" y="241"/>
                  </a:cubicBezTo>
                  <a:cubicBezTo>
                    <a:pt x="187" y="241"/>
                    <a:pt x="241" y="187"/>
                    <a:pt x="241" y="121"/>
                  </a:cubicBezTo>
                  <a:cubicBezTo>
                    <a:pt x="241" y="54"/>
                    <a:pt x="187" y="0"/>
                    <a:pt x="121" y="0"/>
                  </a:cubicBezTo>
                  <a:cubicBezTo>
                    <a:pt x="121" y="115"/>
                    <a:pt x="121" y="115"/>
                    <a:pt x="121" y="115"/>
                  </a:cubicBezTo>
                  <a:lnTo>
                    <a:pt x="0" y="11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3" name="Freeform 15"/>
            <p:cNvSpPr>
              <a:spLocks noEditPoints="1"/>
            </p:cNvSpPr>
            <p:nvPr/>
          </p:nvSpPr>
          <p:spPr bwMode="auto">
            <a:xfrm>
              <a:off x="2426" y="2781"/>
              <a:ext cx="275" cy="273"/>
            </a:xfrm>
            <a:custGeom>
              <a:avLst/>
              <a:gdLst>
                <a:gd name="T0" fmla="*/ 0 w 115"/>
                <a:gd name="T1" fmla="*/ 114 h 114"/>
                <a:gd name="T2" fmla="*/ 115 w 115"/>
                <a:gd name="T3" fmla="*/ 114 h 114"/>
                <a:gd name="T4" fmla="*/ 115 w 115"/>
                <a:gd name="T5" fmla="*/ 0 h 114"/>
                <a:gd name="T6" fmla="*/ 0 w 115"/>
                <a:gd name="T7" fmla="*/ 114 h 114"/>
                <a:gd name="T8" fmla="*/ 15 w 115"/>
                <a:gd name="T9" fmla="*/ 104 h 114"/>
                <a:gd name="T10" fmla="*/ 104 w 115"/>
                <a:gd name="T11" fmla="*/ 14 h 114"/>
                <a:gd name="T12" fmla="*/ 104 w 115"/>
                <a:gd name="T13" fmla="*/ 104 h 114"/>
                <a:gd name="T14" fmla="*/ 15 w 115"/>
                <a:gd name="T15" fmla="*/ 104 h 1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114">
                  <a:moveTo>
                    <a:pt x="0" y="114"/>
                  </a:moveTo>
                  <a:cubicBezTo>
                    <a:pt x="115" y="114"/>
                    <a:pt x="115" y="114"/>
                    <a:pt x="115" y="114"/>
                  </a:cubicBezTo>
                  <a:cubicBezTo>
                    <a:pt x="115" y="0"/>
                    <a:pt x="115" y="0"/>
                    <a:pt x="115" y="0"/>
                  </a:cubicBezTo>
                  <a:cubicBezTo>
                    <a:pt x="51" y="0"/>
                    <a:pt x="0" y="51"/>
                    <a:pt x="0" y="114"/>
                  </a:cubicBezTo>
                  <a:close/>
                  <a:moveTo>
                    <a:pt x="15" y="104"/>
                  </a:moveTo>
                  <a:cubicBezTo>
                    <a:pt x="15" y="54"/>
                    <a:pt x="55" y="14"/>
                    <a:pt x="104" y="14"/>
                  </a:cubicBezTo>
                  <a:cubicBezTo>
                    <a:pt x="104" y="104"/>
                    <a:pt x="104" y="104"/>
                    <a:pt x="104" y="104"/>
                  </a:cubicBezTo>
                  <a:lnTo>
                    <a:pt x="15" y="1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4" name="组合 53"/>
          <p:cNvGrpSpPr/>
          <p:nvPr/>
        </p:nvGrpSpPr>
        <p:grpSpPr>
          <a:xfrm>
            <a:off x="5298735" y="3337790"/>
            <a:ext cx="330572" cy="359730"/>
            <a:chOff x="4873620" y="1965325"/>
            <a:chExt cx="269882" cy="293688"/>
          </a:xfrm>
          <a:solidFill>
            <a:srgbClr val="368044"/>
          </a:solidFill>
          <a:effectLst/>
        </p:grpSpPr>
        <p:sp>
          <p:nvSpPr>
            <p:cNvPr id="55" name="Freeform 502"/>
            <p:cNvSpPr>
              <a:spLocks/>
            </p:cNvSpPr>
            <p:nvPr/>
          </p:nvSpPr>
          <p:spPr bwMode="auto">
            <a:xfrm>
              <a:off x="4873620" y="2127250"/>
              <a:ext cx="112713" cy="131763"/>
            </a:xfrm>
            <a:custGeom>
              <a:avLst/>
              <a:gdLst>
                <a:gd name="T0" fmla="*/ 2 w 30"/>
                <a:gd name="T1" fmla="*/ 0 h 35"/>
                <a:gd name="T2" fmla="*/ 28 w 30"/>
                <a:gd name="T3" fmla="*/ 0 h 35"/>
                <a:gd name="T4" fmla="*/ 30 w 30"/>
                <a:gd name="T5" fmla="*/ 1 h 35"/>
                <a:gd name="T6" fmla="*/ 28 w 30"/>
                <a:gd name="T7" fmla="*/ 3 h 35"/>
                <a:gd name="T8" fmla="*/ 3 w 30"/>
                <a:gd name="T9" fmla="*/ 3 h 35"/>
                <a:gd name="T10" fmla="*/ 3 w 30"/>
                <a:gd name="T11" fmla="*/ 33 h 35"/>
                <a:gd name="T12" fmla="*/ 2 w 30"/>
                <a:gd name="T13" fmla="*/ 35 h 35"/>
                <a:gd name="T14" fmla="*/ 0 w 30"/>
                <a:gd name="T15" fmla="*/ 33 h 35"/>
                <a:gd name="T16" fmla="*/ 0 w 30"/>
                <a:gd name="T17" fmla="*/ 1 h 35"/>
                <a:gd name="T18" fmla="*/ 2 w 30"/>
                <a:gd name="T19" fmla="*/ 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0" h="35">
                  <a:moveTo>
                    <a:pt x="2" y="0"/>
                  </a:moveTo>
                  <a:cubicBezTo>
                    <a:pt x="28" y="0"/>
                    <a:pt x="28" y="0"/>
                    <a:pt x="28" y="0"/>
                  </a:cubicBezTo>
                  <a:cubicBezTo>
                    <a:pt x="29" y="0"/>
                    <a:pt x="30" y="1"/>
                    <a:pt x="30" y="1"/>
                  </a:cubicBezTo>
                  <a:cubicBezTo>
                    <a:pt x="30" y="2"/>
                    <a:pt x="29" y="3"/>
                    <a:pt x="28" y="3"/>
                  </a:cubicBezTo>
                  <a:cubicBezTo>
                    <a:pt x="3" y="3"/>
                    <a:pt x="3" y="3"/>
                    <a:pt x="3" y="3"/>
                  </a:cubicBezTo>
                  <a:cubicBezTo>
                    <a:pt x="3" y="33"/>
                    <a:pt x="3" y="33"/>
                    <a:pt x="3" y="33"/>
                  </a:cubicBezTo>
                  <a:cubicBezTo>
                    <a:pt x="3" y="34"/>
                    <a:pt x="3" y="35"/>
                    <a:pt x="2" y="35"/>
                  </a:cubicBezTo>
                  <a:cubicBezTo>
                    <a:pt x="1" y="35"/>
                    <a:pt x="0" y="34"/>
                    <a:pt x="0" y="33"/>
                  </a:cubicBezTo>
                  <a:cubicBezTo>
                    <a:pt x="0" y="1"/>
                    <a:pt x="0" y="1"/>
                    <a:pt x="0" y="1"/>
                  </a:cubicBezTo>
                  <a:cubicBezTo>
                    <a:pt x="0" y="1"/>
                    <a:pt x="1"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6" name="Freeform 503"/>
            <p:cNvSpPr>
              <a:spLocks/>
            </p:cNvSpPr>
            <p:nvPr/>
          </p:nvSpPr>
          <p:spPr bwMode="auto">
            <a:xfrm>
              <a:off x="4884737" y="1973263"/>
              <a:ext cx="41275" cy="146050"/>
            </a:xfrm>
            <a:custGeom>
              <a:avLst/>
              <a:gdLst>
                <a:gd name="T0" fmla="*/ 11 w 11"/>
                <a:gd name="T1" fmla="*/ 34 h 39"/>
                <a:gd name="T2" fmla="*/ 11 w 11"/>
                <a:gd name="T3" fmla="*/ 6 h 39"/>
                <a:gd name="T4" fmla="*/ 5 w 11"/>
                <a:gd name="T5" fmla="*/ 0 h 39"/>
                <a:gd name="T6" fmla="*/ 0 w 11"/>
                <a:gd name="T7" fmla="*/ 6 h 39"/>
                <a:gd name="T8" fmla="*/ 0 w 11"/>
                <a:gd name="T9" fmla="*/ 34 h 39"/>
                <a:gd name="T10" fmla="*/ 5 w 11"/>
                <a:gd name="T11" fmla="*/ 39 h 39"/>
                <a:gd name="T12" fmla="*/ 11 w 11"/>
                <a:gd name="T13" fmla="*/ 34 h 39"/>
              </a:gdLst>
              <a:ahLst/>
              <a:cxnLst>
                <a:cxn ang="0">
                  <a:pos x="T0" y="T1"/>
                </a:cxn>
                <a:cxn ang="0">
                  <a:pos x="T2" y="T3"/>
                </a:cxn>
                <a:cxn ang="0">
                  <a:pos x="T4" y="T5"/>
                </a:cxn>
                <a:cxn ang="0">
                  <a:pos x="T6" y="T7"/>
                </a:cxn>
                <a:cxn ang="0">
                  <a:pos x="T8" y="T9"/>
                </a:cxn>
                <a:cxn ang="0">
                  <a:pos x="T10" y="T11"/>
                </a:cxn>
                <a:cxn ang="0">
                  <a:pos x="T12" y="T13"/>
                </a:cxn>
              </a:cxnLst>
              <a:rect l="0" t="0" r="r" b="b"/>
              <a:pathLst>
                <a:path w="11" h="39">
                  <a:moveTo>
                    <a:pt x="11" y="34"/>
                  </a:moveTo>
                  <a:cubicBezTo>
                    <a:pt x="11" y="6"/>
                    <a:pt x="11" y="6"/>
                    <a:pt x="11" y="6"/>
                  </a:cubicBezTo>
                  <a:cubicBezTo>
                    <a:pt x="11" y="3"/>
                    <a:pt x="9" y="0"/>
                    <a:pt x="5" y="0"/>
                  </a:cubicBezTo>
                  <a:cubicBezTo>
                    <a:pt x="2" y="0"/>
                    <a:pt x="0" y="3"/>
                    <a:pt x="0" y="6"/>
                  </a:cubicBezTo>
                  <a:cubicBezTo>
                    <a:pt x="0" y="34"/>
                    <a:pt x="0" y="34"/>
                    <a:pt x="0" y="34"/>
                  </a:cubicBezTo>
                  <a:cubicBezTo>
                    <a:pt x="0" y="37"/>
                    <a:pt x="2" y="39"/>
                    <a:pt x="5" y="39"/>
                  </a:cubicBezTo>
                  <a:cubicBezTo>
                    <a:pt x="9" y="39"/>
                    <a:pt x="11" y="37"/>
                    <a:pt x="11"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7" name="Freeform 504"/>
            <p:cNvSpPr>
              <a:spLocks/>
            </p:cNvSpPr>
            <p:nvPr/>
          </p:nvSpPr>
          <p:spPr bwMode="auto">
            <a:xfrm>
              <a:off x="4940303" y="1965325"/>
              <a:ext cx="177800" cy="293688"/>
            </a:xfrm>
            <a:custGeom>
              <a:avLst/>
              <a:gdLst>
                <a:gd name="T0" fmla="*/ 5 w 47"/>
                <a:gd name="T1" fmla="*/ 69 h 78"/>
                <a:gd name="T2" fmla="*/ 6 w 47"/>
                <a:gd name="T3" fmla="*/ 77 h 78"/>
                <a:gd name="T4" fmla="*/ 9 w 47"/>
                <a:gd name="T5" fmla="*/ 78 h 78"/>
                <a:gd name="T6" fmla="*/ 14 w 47"/>
                <a:gd name="T7" fmla="*/ 76 h 78"/>
                <a:gd name="T8" fmla="*/ 26 w 47"/>
                <a:gd name="T9" fmla="*/ 57 h 78"/>
                <a:gd name="T10" fmla="*/ 46 w 47"/>
                <a:gd name="T11" fmla="*/ 57 h 78"/>
                <a:gd name="T12" fmla="*/ 47 w 47"/>
                <a:gd name="T13" fmla="*/ 56 h 78"/>
                <a:gd name="T14" fmla="*/ 47 w 47"/>
                <a:gd name="T15" fmla="*/ 42 h 78"/>
                <a:gd name="T16" fmla="*/ 32 w 47"/>
                <a:gd name="T17" fmla="*/ 19 h 78"/>
                <a:gd name="T18" fmla="*/ 30 w 47"/>
                <a:gd name="T19" fmla="*/ 20 h 78"/>
                <a:gd name="T20" fmla="*/ 35 w 47"/>
                <a:gd name="T21" fmla="*/ 10 h 78"/>
                <a:gd name="T22" fmla="*/ 24 w 47"/>
                <a:gd name="T23" fmla="*/ 0 h 78"/>
                <a:gd name="T24" fmla="*/ 14 w 47"/>
                <a:gd name="T25" fmla="*/ 10 h 78"/>
                <a:gd name="T26" fmla="*/ 24 w 47"/>
                <a:gd name="T27" fmla="*/ 21 h 78"/>
                <a:gd name="T28" fmla="*/ 27 w 47"/>
                <a:gd name="T29" fmla="*/ 20 h 78"/>
                <a:gd name="T30" fmla="*/ 21 w 47"/>
                <a:gd name="T31" fmla="*/ 27 h 78"/>
                <a:gd name="T32" fmla="*/ 5 w 47"/>
                <a:gd name="T33" fmla="*/ 31 h 78"/>
                <a:gd name="T34" fmla="*/ 1 w 47"/>
                <a:gd name="T35" fmla="*/ 34 h 78"/>
                <a:gd name="T36" fmla="*/ 1 w 47"/>
                <a:gd name="T37" fmla="*/ 38 h 78"/>
                <a:gd name="T38" fmla="*/ 6 w 47"/>
                <a:gd name="T39" fmla="*/ 42 h 78"/>
                <a:gd name="T40" fmla="*/ 8 w 47"/>
                <a:gd name="T41" fmla="*/ 42 h 78"/>
                <a:gd name="T42" fmla="*/ 17 w 47"/>
                <a:gd name="T43" fmla="*/ 40 h 78"/>
                <a:gd name="T44" fmla="*/ 17 w 47"/>
                <a:gd name="T45" fmla="*/ 43 h 78"/>
                <a:gd name="T46" fmla="*/ 17 w 47"/>
                <a:gd name="T47" fmla="*/ 47 h 78"/>
                <a:gd name="T48" fmla="*/ 5 w 47"/>
                <a:gd name="T49" fmla="*/ 69 h 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7" h="78">
                  <a:moveTo>
                    <a:pt x="5" y="69"/>
                  </a:moveTo>
                  <a:cubicBezTo>
                    <a:pt x="3" y="72"/>
                    <a:pt x="3" y="76"/>
                    <a:pt x="6" y="77"/>
                  </a:cubicBezTo>
                  <a:cubicBezTo>
                    <a:pt x="7" y="78"/>
                    <a:pt x="8" y="78"/>
                    <a:pt x="9" y="78"/>
                  </a:cubicBezTo>
                  <a:cubicBezTo>
                    <a:pt x="11" y="78"/>
                    <a:pt x="13" y="77"/>
                    <a:pt x="14" y="76"/>
                  </a:cubicBezTo>
                  <a:cubicBezTo>
                    <a:pt x="26" y="57"/>
                    <a:pt x="26" y="57"/>
                    <a:pt x="26" y="57"/>
                  </a:cubicBezTo>
                  <a:cubicBezTo>
                    <a:pt x="46" y="57"/>
                    <a:pt x="46" y="57"/>
                    <a:pt x="46" y="57"/>
                  </a:cubicBezTo>
                  <a:cubicBezTo>
                    <a:pt x="47" y="57"/>
                    <a:pt x="47" y="57"/>
                    <a:pt x="47" y="56"/>
                  </a:cubicBezTo>
                  <a:cubicBezTo>
                    <a:pt x="47" y="42"/>
                    <a:pt x="47" y="42"/>
                    <a:pt x="47" y="42"/>
                  </a:cubicBezTo>
                  <a:cubicBezTo>
                    <a:pt x="47" y="29"/>
                    <a:pt x="41" y="19"/>
                    <a:pt x="32" y="19"/>
                  </a:cubicBezTo>
                  <a:cubicBezTo>
                    <a:pt x="31" y="19"/>
                    <a:pt x="30" y="19"/>
                    <a:pt x="30" y="20"/>
                  </a:cubicBezTo>
                  <a:cubicBezTo>
                    <a:pt x="33" y="18"/>
                    <a:pt x="35" y="14"/>
                    <a:pt x="35" y="10"/>
                  </a:cubicBezTo>
                  <a:cubicBezTo>
                    <a:pt x="35" y="5"/>
                    <a:pt x="30" y="0"/>
                    <a:pt x="24" y="0"/>
                  </a:cubicBezTo>
                  <a:cubicBezTo>
                    <a:pt x="19" y="0"/>
                    <a:pt x="14" y="5"/>
                    <a:pt x="14" y="10"/>
                  </a:cubicBezTo>
                  <a:cubicBezTo>
                    <a:pt x="14" y="16"/>
                    <a:pt x="19" y="21"/>
                    <a:pt x="24" y="21"/>
                  </a:cubicBezTo>
                  <a:cubicBezTo>
                    <a:pt x="25" y="21"/>
                    <a:pt x="26" y="21"/>
                    <a:pt x="27" y="20"/>
                  </a:cubicBezTo>
                  <a:cubicBezTo>
                    <a:pt x="25" y="22"/>
                    <a:pt x="23" y="24"/>
                    <a:pt x="21" y="27"/>
                  </a:cubicBezTo>
                  <a:cubicBezTo>
                    <a:pt x="5" y="31"/>
                    <a:pt x="5" y="31"/>
                    <a:pt x="5" y="31"/>
                  </a:cubicBezTo>
                  <a:cubicBezTo>
                    <a:pt x="3" y="32"/>
                    <a:pt x="2" y="32"/>
                    <a:pt x="1" y="34"/>
                  </a:cubicBezTo>
                  <a:cubicBezTo>
                    <a:pt x="1" y="35"/>
                    <a:pt x="0" y="37"/>
                    <a:pt x="1" y="38"/>
                  </a:cubicBezTo>
                  <a:cubicBezTo>
                    <a:pt x="1" y="41"/>
                    <a:pt x="4" y="42"/>
                    <a:pt x="6" y="42"/>
                  </a:cubicBezTo>
                  <a:cubicBezTo>
                    <a:pt x="7" y="42"/>
                    <a:pt x="7" y="42"/>
                    <a:pt x="8" y="42"/>
                  </a:cubicBezTo>
                  <a:cubicBezTo>
                    <a:pt x="17" y="40"/>
                    <a:pt x="17" y="40"/>
                    <a:pt x="17" y="40"/>
                  </a:cubicBezTo>
                  <a:cubicBezTo>
                    <a:pt x="17" y="41"/>
                    <a:pt x="17" y="42"/>
                    <a:pt x="17" y="43"/>
                  </a:cubicBezTo>
                  <a:cubicBezTo>
                    <a:pt x="17" y="47"/>
                    <a:pt x="17" y="47"/>
                    <a:pt x="17" y="47"/>
                  </a:cubicBezTo>
                  <a:lnTo>
                    <a:pt x="5"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sp>
          <p:nvSpPr>
            <p:cNvPr id="58" name="Freeform 505"/>
            <p:cNvSpPr>
              <a:spLocks/>
            </p:cNvSpPr>
            <p:nvPr/>
          </p:nvSpPr>
          <p:spPr bwMode="auto">
            <a:xfrm>
              <a:off x="5046664" y="2093913"/>
              <a:ext cx="96838" cy="112713"/>
            </a:xfrm>
            <a:custGeom>
              <a:avLst/>
              <a:gdLst>
                <a:gd name="T0" fmla="*/ 1 w 26"/>
                <a:gd name="T1" fmla="*/ 27 h 30"/>
                <a:gd name="T2" fmla="*/ 23 w 26"/>
                <a:gd name="T3" fmla="*/ 27 h 30"/>
                <a:gd name="T4" fmla="*/ 23 w 26"/>
                <a:gd name="T5" fmla="*/ 2 h 30"/>
                <a:gd name="T6" fmla="*/ 24 w 26"/>
                <a:gd name="T7" fmla="*/ 0 h 30"/>
                <a:gd name="T8" fmla="*/ 26 w 26"/>
                <a:gd name="T9" fmla="*/ 2 h 30"/>
                <a:gd name="T10" fmla="*/ 26 w 26"/>
                <a:gd name="T11" fmla="*/ 28 h 30"/>
                <a:gd name="T12" fmla="*/ 24 w 26"/>
                <a:gd name="T13" fmla="*/ 30 h 30"/>
                <a:gd name="T14" fmla="*/ 1 w 26"/>
                <a:gd name="T15" fmla="*/ 30 h 30"/>
                <a:gd name="T16" fmla="*/ 0 w 26"/>
                <a:gd name="T17" fmla="*/ 28 h 30"/>
                <a:gd name="T18" fmla="*/ 1 w 26"/>
                <a:gd name="T19" fmla="*/ 27 h 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30">
                  <a:moveTo>
                    <a:pt x="1" y="27"/>
                  </a:moveTo>
                  <a:cubicBezTo>
                    <a:pt x="23" y="27"/>
                    <a:pt x="23" y="27"/>
                    <a:pt x="23" y="27"/>
                  </a:cubicBezTo>
                  <a:cubicBezTo>
                    <a:pt x="23" y="2"/>
                    <a:pt x="23" y="2"/>
                    <a:pt x="23" y="2"/>
                  </a:cubicBezTo>
                  <a:cubicBezTo>
                    <a:pt x="23" y="1"/>
                    <a:pt x="23" y="0"/>
                    <a:pt x="24" y="0"/>
                  </a:cubicBezTo>
                  <a:cubicBezTo>
                    <a:pt x="25" y="0"/>
                    <a:pt x="26" y="1"/>
                    <a:pt x="26" y="2"/>
                  </a:cubicBezTo>
                  <a:cubicBezTo>
                    <a:pt x="26" y="28"/>
                    <a:pt x="26" y="28"/>
                    <a:pt x="26" y="28"/>
                  </a:cubicBezTo>
                  <a:cubicBezTo>
                    <a:pt x="26" y="29"/>
                    <a:pt x="25" y="30"/>
                    <a:pt x="24" y="30"/>
                  </a:cubicBezTo>
                  <a:cubicBezTo>
                    <a:pt x="1" y="30"/>
                    <a:pt x="1" y="30"/>
                    <a:pt x="1" y="30"/>
                  </a:cubicBezTo>
                  <a:cubicBezTo>
                    <a:pt x="0" y="30"/>
                    <a:pt x="0" y="29"/>
                    <a:pt x="0" y="28"/>
                  </a:cubicBezTo>
                  <a:cubicBezTo>
                    <a:pt x="0" y="27"/>
                    <a:pt x="0" y="27"/>
                    <a:pt x="1" y="2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zh-CN" altLang="en-US" sz="1013">
                <a:solidFill>
                  <a:prstClr val="black"/>
                </a:solidFill>
              </a:endParaRPr>
            </a:p>
          </p:txBody>
        </p:sp>
      </p:grpSp>
      <p:grpSp>
        <p:nvGrpSpPr>
          <p:cNvPr id="59" name="组合 58"/>
          <p:cNvGrpSpPr/>
          <p:nvPr/>
        </p:nvGrpSpPr>
        <p:grpSpPr>
          <a:xfrm>
            <a:off x="1922494" y="2411580"/>
            <a:ext cx="58353" cy="811397"/>
            <a:chOff x="2563325" y="3120190"/>
            <a:chExt cx="77804" cy="1081862"/>
          </a:xfrm>
        </p:grpSpPr>
        <p:sp>
          <p:nvSpPr>
            <p:cNvPr id="60" name="椭圆 59"/>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1" name="直接连接符 60"/>
            <p:cNvCxnSpPr>
              <a:stCxn id="60"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2" name="椭圆 61"/>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3" name="组合 62"/>
          <p:cNvGrpSpPr/>
          <p:nvPr/>
        </p:nvGrpSpPr>
        <p:grpSpPr>
          <a:xfrm>
            <a:off x="3667524" y="2411580"/>
            <a:ext cx="58353" cy="811397"/>
            <a:chOff x="2563325" y="3120190"/>
            <a:chExt cx="77804" cy="1081862"/>
          </a:xfrm>
        </p:grpSpPr>
        <p:sp>
          <p:nvSpPr>
            <p:cNvPr id="64" name="椭圆 63"/>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5" name="直接连接符 64"/>
            <p:cNvCxnSpPr>
              <a:stCxn id="64"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66" name="椭圆 65"/>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67" name="组合 66"/>
          <p:cNvGrpSpPr/>
          <p:nvPr/>
        </p:nvGrpSpPr>
        <p:grpSpPr>
          <a:xfrm>
            <a:off x="5417266" y="2411580"/>
            <a:ext cx="58353" cy="811397"/>
            <a:chOff x="2563325" y="3120190"/>
            <a:chExt cx="77804" cy="1081862"/>
          </a:xfrm>
        </p:grpSpPr>
        <p:sp>
          <p:nvSpPr>
            <p:cNvPr id="68" name="椭圆 67"/>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69" name="直接连接符 68"/>
            <p:cNvCxnSpPr>
              <a:stCxn id="68"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0" name="椭圆 69"/>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grpSp>
        <p:nvGrpSpPr>
          <p:cNvPr id="71" name="组合 70"/>
          <p:cNvGrpSpPr/>
          <p:nvPr/>
        </p:nvGrpSpPr>
        <p:grpSpPr>
          <a:xfrm>
            <a:off x="7162200" y="2411580"/>
            <a:ext cx="58353" cy="811397"/>
            <a:chOff x="2563325" y="3120190"/>
            <a:chExt cx="77804" cy="1081862"/>
          </a:xfrm>
        </p:grpSpPr>
        <p:sp>
          <p:nvSpPr>
            <p:cNvPr id="72" name="椭圆 71"/>
            <p:cNvSpPr/>
            <p:nvPr/>
          </p:nvSpPr>
          <p:spPr>
            <a:xfrm>
              <a:off x="2563325" y="3120190"/>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73" name="直接连接符 72"/>
            <p:cNvCxnSpPr>
              <a:stCxn id="72" idx="4"/>
            </p:cNvCxnSpPr>
            <p:nvPr/>
          </p:nvCxnSpPr>
          <p:spPr>
            <a:xfrm>
              <a:off x="2602227" y="3197994"/>
              <a:ext cx="1" cy="985736"/>
            </a:xfrm>
            <a:prstGeom prst="line">
              <a:avLst/>
            </a:prstGeom>
            <a:ln w="19050">
              <a:solidFill>
                <a:schemeClr val="tx1">
                  <a:lumMod val="50000"/>
                  <a:lumOff val="50000"/>
                </a:schemeClr>
              </a:solidFill>
              <a:prstDash val="sysDot"/>
            </a:ln>
          </p:spPr>
          <p:style>
            <a:lnRef idx="1">
              <a:schemeClr val="accent1"/>
            </a:lnRef>
            <a:fillRef idx="0">
              <a:schemeClr val="accent1"/>
            </a:fillRef>
            <a:effectRef idx="0">
              <a:schemeClr val="accent1"/>
            </a:effectRef>
            <a:fontRef idx="minor">
              <a:schemeClr val="tx1"/>
            </a:fontRef>
          </p:style>
        </p:cxnSp>
        <p:sp>
          <p:nvSpPr>
            <p:cNvPr id="74" name="椭圆 73"/>
            <p:cNvSpPr/>
            <p:nvPr/>
          </p:nvSpPr>
          <p:spPr>
            <a:xfrm>
              <a:off x="2563325" y="4124248"/>
              <a:ext cx="77804" cy="77804"/>
            </a:xfrm>
            <a:prstGeom prst="ellips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spTree>
    <p:extLst>
      <p:ext uri="{BB962C8B-B14F-4D97-AF65-F5344CB8AC3E}">
        <p14:creationId xmlns:p14="http://schemas.microsoft.com/office/powerpoint/2010/main" val="3133970758"/>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nodeType="afterEffect" p14:presetBounceEnd="40000">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14:bounceEnd="40000">
                                          <p:cBhvr additive="base">
                                            <p:cTn id="23" dur="1500" fill="hold"/>
                                            <p:tgtEl>
                                              <p:spTgt spid="21"/>
                                            </p:tgtEl>
                                            <p:attrNameLst>
                                              <p:attrName>ppt_x</p:attrName>
                                            </p:attrNameLst>
                                          </p:cBhvr>
                                          <p:tavLst>
                                            <p:tav tm="0">
                                              <p:val>
                                                <p:strVal val="0-#ppt_w/2"/>
                                              </p:val>
                                            </p:tav>
                                            <p:tav tm="100000">
                                              <p:val>
                                                <p:strVal val="#ppt_x"/>
                                              </p:val>
                                            </p:tav>
                                          </p:tavLst>
                                        </p:anim>
                                        <p:anim calcmode="lin" valueType="num" p14:bounceEnd="40000">
                                          <p:cBhvr additive="base">
                                            <p:cTn id="24" dur="1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14:presetBounceEnd="40000">
                                      <p:stCondLst>
                                        <p:cond delay="250"/>
                                      </p:stCondLst>
                                      <p:childTnLst>
                                        <p:set>
                                          <p:cBhvr>
                                            <p:cTn id="26" dur="1" fill="hold">
                                              <p:stCondLst>
                                                <p:cond delay="0"/>
                                              </p:stCondLst>
                                            </p:cTn>
                                            <p:tgtEl>
                                              <p:spTgt spid="18"/>
                                            </p:tgtEl>
                                            <p:attrNameLst>
                                              <p:attrName>style.visibility</p:attrName>
                                            </p:attrNameLst>
                                          </p:cBhvr>
                                          <p:to>
                                            <p:strVal val="visible"/>
                                          </p:to>
                                        </p:set>
                                        <p:anim calcmode="lin" valueType="num" p14:bounceEnd="40000">
                                          <p:cBhvr additive="base">
                                            <p:cTn id="27" dur="1500" fill="hold"/>
                                            <p:tgtEl>
                                              <p:spTgt spid="18"/>
                                            </p:tgtEl>
                                            <p:attrNameLst>
                                              <p:attrName>ppt_x</p:attrName>
                                            </p:attrNameLst>
                                          </p:cBhvr>
                                          <p:tavLst>
                                            <p:tav tm="0">
                                              <p:val>
                                                <p:strVal val="0-#ppt_w/2"/>
                                              </p:val>
                                            </p:tav>
                                            <p:tav tm="100000">
                                              <p:val>
                                                <p:strVal val="#ppt_x"/>
                                              </p:val>
                                            </p:tav>
                                          </p:tavLst>
                                        </p:anim>
                                        <p:anim calcmode="lin" valueType="num" p14:bounceEnd="40000">
                                          <p:cBhvr additive="base">
                                            <p:cTn id="28" dur="1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14:presetBounceEnd="40000">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14:bounceEnd="40000">
                                          <p:cBhvr additive="base">
                                            <p:cTn id="31" dur="1500" fill="hold"/>
                                            <p:tgtEl>
                                              <p:spTgt spid="15"/>
                                            </p:tgtEl>
                                            <p:attrNameLst>
                                              <p:attrName>ppt_x</p:attrName>
                                            </p:attrNameLst>
                                          </p:cBhvr>
                                          <p:tavLst>
                                            <p:tav tm="0">
                                              <p:val>
                                                <p:strVal val="0-#ppt_w/2"/>
                                              </p:val>
                                            </p:tav>
                                            <p:tav tm="100000">
                                              <p:val>
                                                <p:strVal val="#ppt_x"/>
                                              </p:val>
                                            </p:tav>
                                          </p:tavLst>
                                        </p:anim>
                                        <p:anim calcmode="lin" valueType="num" p14:bounceEnd="40000">
                                          <p:cBhvr additive="base">
                                            <p:cTn id="32" dur="1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14:presetBounceEnd="40000">
                                      <p:stCondLst>
                                        <p:cond delay="750"/>
                                      </p:stCondLst>
                                      <p:childTnLst>
                                        <p:set>
                                          <p:cBhvr>
                                            <p:cTn id="34" dur="1" fill="hold">
                                              <p:stCondLst>
                                                <p:cond delay="0"/>
                                              </p:stCondLst>
                                            </p:cTn>
                                            <p:tgtEl>
                                              <p:spTgt spid="12"/>
                                            </p:tgtEl>
                                            <p:attrNameLst>
                                              <p:attrName>style.visibility</p:attrName>
                                            </p:attrNameLst>
                                          </p:cBhvr>
                                          <p:to>
                                            <p:strVal val="visible"/>
                                          </p:to>
                                        </p:set>
                                        <p:anim calcmode="lin" valueType="num" p14:bounceEnd="40000">
                                          <p:cBhvr additive="base">
                                            <p:cTn id="35" dur="1500" fill="hold"/>
                                            <p:tgtEl>
                                              <p:spTgt spid="12"/>
                                            </p:tgtEl>
                                            <p:attrNameLst>
                                              <p:attrName>ppt_x</p:attrName>
                                            </p:attrNameLst>
                                          </p:cBhvr>
                                          <p:tavLst>
                                            <p:tav tm="0">
                                              <p:val>
                                                <p:strVal val="0-#ppt_w/2"/>
                                              </p:val>
                                            </p:tav>
                                            <p:tav tm="100000">
                                              <p:val>
                                                <p:strVal val="#ppt_x"/>
                                              </p:val>
                                            </p:tav>
                                          </p:tavLst>
                                        </p:anim>
                                        <p:anim calcmode="lin" valueType="num" p14:bounceEnd="40000">
                                          <p:cBhvr additive="base">
                                            <p:cTn id="36" dur="1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250"/>
                                            <p:tgtEl>
                                              <p:spTgt spid="24"/>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250"/>
                                            <p:tgtEl>
                                              <p:spTgt spid="25"/>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250"/>
                                            <p:tgtEl>
                                              <p:spTgt spid="26"/>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250"/>
                                            <p:tgtEl>
                                              <p:spTgt spid="27"/>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up)">
                                          <p:cBhvr>
                                            <p:cTn id="56" dur="500"/>
                                            <p:tgtEl>
                                              <p:spTgt spid="59"/>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randombar(horizontal)">
                                          <p:cBhvr>
                                            <p:cTn id="60" dur="500"/>
                                            <p:tgtEl>
                                              <p:spTgt spid="40"/>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up)">
                                          <p:cBhvr>
                                            <p:cTn id="64" dur="500"/>
                                            <p:tgtEl>
                                              <p:spTgt spid="28"/>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wipe(up)">
                                          <p:cBhvr>
                                            <p:cTn id="68" dur="500"/>
                                            <p:tgtEl>
                                              <p:spTgt spid="63"/>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randombar(horizontal)">
                                          <p:cBhvr>
                                            <p:cTn id="72" dur="500"/>
                                            <p:tgtEl>
                                              <p:spTgt spid="51"/>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up)">
                                          <p:cBhvr>
                                            <p:cTn id="76" dur="500"/>
                                            <p:tgtEl>
                                              <p:spTgt spid="31"/>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67"/>
                                            </p:tgtEl>
                                            <p:attrNameLst>
                                              <p:attrName>style.visibility</p:attrName>
                                            </p:attrNameLst>
                                          </p:cBhvr>
                                          <p:to>
                                            <p:strVal val="visible"/>
                                          </p:to>
                                        </p:set>
                                        <p:animEffect transition="in" filter="wipe(up)">
                                          <p:cBhvr>
                                            <p:cTn id="80" dur="500"/>
                                            <p:tgtEl>
                                              <p:spTgt spid="67"/>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54"/>
                                            </p:tgtEl>
                                            <p:attrNameLst>
                                              <p:attrName>style.visibility</p:attrName>
                                            </p:attrNameLst>
                                          </p:cBhvr>
                                          <p:to>
                                            <p:strVal val="visible"/>
                                          </p:to>
                                        </p:set>
                                        <p:animEffect transition="in" filter="randombar(horizontal)">
                                          <p:cBhvr>
                                            <p:cTn id="84" dur="500"/>
                                            <p:tgtEl>
                                              <p:spTgt spid="54"/>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up)">
                                          <p:cBhvr>
                                            <p:cTn id="88" dur="500"/>
                                            <p:tgtEl>
                                              <p:spTgt spid="34"/>
                                            </p:tgtEl>
                                          </p:cBhvr>
                                        </p:animEffect>
                                      </p:childTnLst>
                                    </p:cTn>
                                  </p:par>
                                </p:childTnLst>
                              </p:cTn>
                            </p:par>
                            <p:par>
                              <p:cTn id="89" fill="hold">
                                <p:stCondLst>
                                  <p:cond delay="9750"/>
                                </p:stCondLst>
                                <p:childTnLst>
                                  <p:par>
                                    <p:cTn id="90" presetID="22" presetClass="entr" presetSubtype="1" fill="hold" nodeType="after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wipe(up)">
                                          <p:cBhvr>
                                            <p:cTn id="92" dur="500"/>
                                            <p:tgtEl>
                                              <p:spTgt spid="71"/>
                                            </p:tgtEl>
                                          </p:cBhvr>
                                        </p:animEffect>
                                      </p:childTnLst>
                                    </p:cTn>
                                  </p:par>
                                </p:childTnLst>
                              </p:cTn>
                            </p:par>
                            <p:par>
                              <p:cTn id="93" fill="hold">
                                <p:stCondLst>
                                  <p:cond delay="10250"/>
                                </p:stCondLst>
                                <p:childTnLst>
                                  <p:par>
                                    <p:cTn id="94" presetID="14" presetClass="entr" presetSubtype="10"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randombar(horizontal)">
                                          <p:cBhvr>
                                            <p:cTn id="96" dur="500"/>
                                            <p:tgtEl>
                                              <p:spTgt spid="45"/>
                                            </p:tgtEl>
                                          </p:cBhvr>
                                        </p:animEffect>
                                      </p:childTnLst>
                                    </p:cTn>
                                  </p:par>
                                </p:childTnLst>
                              </p:cTn>
                            </p:par>
                            <p:par>
                              <p:cTn id="97" fill="hold">
                                <p:stCondLst>
                                  <p:cond delay="10750"/>
                                </p:stCondLst>
                                <p:childTnLst>
                                  <p:par>
                                    <p:cTn id="98" presetID="22" presetClass="entr" presetSubtype="1" fill="hold"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up)">
                                          <p:cBhvr>
                                            <p:cTn id="10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24" grpId="0"/>
          <p:bldP spid="25" grpId="0"/>
          <p:bldP spid="26" grpId="0"/>
          <p:bldP spid="2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 presetClass="entr" presetSubtype="8" accel="4000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 calcmode="lin" valueType="num">
                                          <p:cBhvr additive="base">
                                            <p:cTn id="23" dur="1500" fill="hold"/>
                                            <p:tgtEl>
                                              <p:spTgt spid="21"/>
                                            </p:tgtEl>
                                            <p:attrNameLst>
                                              <p:attrName>ppt_x</p:attrName>
                                            </p:attrNameLst>
                                          </p:cBhvr>
                                          <p:tavLst>
                                            <p:tav tm="0">
                                              <p:val>
                                                <p:strVal val="0-#ppt_w/2"/>
                                              </p:val>
                                            </p:tav>
                                            <p:tav tm="100000">
                                              <p:val>
                                                <p:strVal val="#ppt_x"/>
                                              </p:val>
                                            </p:tav>
                                          </p:tavLst>
                                        </p:anim>
                                        <p:anim calcmode="lin" valueType="num">
                                          <p:cBhvr additive="base">
                                            <p:cTn id="24" dur="1500" fill="hold"/>
                                            <p:tgtEl>
                                              <p:spTgt spid="21"/>
                                            </p:tgtEl>
                                            <p:attrNameLst>
                                              <p:attrName>ppt_y</p:attrName>
                                            </p:attrNameLst>
                                          </p:cBhvr>
                                          <p:tavLst>
                                            <p:tav tm="0">
                                              <p:val>
                                                <p:strVal val="#ppt_y"/>
                                              </p:val>
                                            </p:tav>
                                            <p:tav tm="100000">
                                              <p:val>
                                                <p:strVal val="#ppt_y"/>
                                              </p:val>
                                            </p:tav>
                                          </p:tavLst>
                                        </p:anim>
                                      </p:childTnLst>
                                    </p:cTn>
                                  </p:par>
                                  <p:par>
                                    <p:cTn id="25" presetID="2" presetClass="entr" presetSubtype="8" accel="40000" fill="hold" nodeType="withEffect">
                                      <p:stCondLst>
                                        <p:cond delay="250"/>
                                      </p:stCondLst>
                                      <p:childTnLst>
                                        <p:set>
                                          <p:cBhvr>
                                            <p:cTn id="26" dur="1" fill="hold">
                                              <p:stCondLst>
                                                <p:cond delay="0"/>
                                              </p:stCondLst>
                                            </p:cTn>
                                            <p:tgtEl>
                                              <p:spTgt spid="18"/>
                                            </p:tgtEl>
                                            <p:attrNameLst>
                                              <p:attrName>style.visibility</p:attrName>
                                            </p:attrNameLst>
                                          </p:cBhvr>
                                          <p:to>
                                            <p:strVal val="visible"/>
                                          </p:to>
                                        </p:set>
                                        <p:anim calcmode="lin" valueType="num">
                                          <p:cBhvr additive="base">
                                            <p:cTn id="27" dur="1500" fill="hold"/>
                                            <p:tgtEl>
                                              <p:spTgt spid="18"/>
                                            </p:tgtEl>
                                            <p:attrNameLst>
                                              <p:attrName>ppt_x</p:attrName>
                                            </p:attrNameLst>
                                          </p:cBhvr>
                                          <p:tavLst>
                                            <p:tav tm="0">
                                              <p:val>
                                                <p:strVal val="0-#ppt_w/2"/>
                                              </p:val>
                                            </p:tav>
                                            <p:tav tm="100000">
                                              <p:val>
                                                <p:strVal val="#ppt_x"/>
                                              </p:val>
                                            </p:tav>
                                          </p:tavLst>
                                        </p:anim>
                                        <p:anim calcmode="lin" valueType="num">
                                          <p:cBhvr additive="base">
                                            <p:cTn id="28" dur="1500" fill="hold"/>
                                            <p:tgtEl>
                                              <p:spTgt spid="18"/>
                                            </p:tgtEl>
                                            <p:attrNameLst>
                                              <p:attrName>ppt_y</p:attrName>
                                            </p:attrNameLst>
                                          </p:cBhvr>
                                          <p:tavLst>
                                            <p:tav tm="0">
                                              <p:val>
                                                <p:strVal val="#ppt_y"/>
                                              </p:val>
                                            </p:tav>
                                            <p:tav tm="100000">
                                              <p:val>
                                                <p:strVal val="#ppt_y"/>
                                              </p:val>
                                            </p:tav>
                                          </p:tavLst>
                                        </p:anim>
                                      </p:childTnLst>
                                    </p:cTn>
                                  </p:par>
                                  <p:par>
                                    <p:cTn id="29" presetID="2" presetClass="entr" presetSubtype="8" accel="40000" fill="hold" nodeType="withEffect">
                                      <p:stCondLst>
                                        <p:cond delay="50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500" fill="hold"/>
                                            <p:tgtEl>
                                              <p:spTgt spid="15"/>
                                            </p:tgtEl>
                                            <p:attrNameLst>
                                              <p:attrName>ppt_x</p:attrName>
                                            </p:attrNameLst>
                                          </p:cBhvr>
                                          <p:tavLst>
                                            <p:tav tm="0">
                                              <p:val>
                                                <p:strVal val="0-#ppt_w/2"/>
                                              </p:val>
                                            </p:tav>
                                            <p:tav tm="100000">
                                              <p:val>
                                                <p:strVal val="#ppt_x"/>
                                              </p:val>
                                            </p:tav>
                                          </p:tavLst>
                                        </p:anim>
                                        <p:anim calcmode="lin" valueType="num">
                                          <p:cBhvr additive="base">
                                            <p:cTn id="32" dur="15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8" accel="40000" fill="hold" nodeType="withEffect">
                                      <p:stCondLst>
                                        <p:cond delay="750"/>
                                      </p:stCondLst>
                                      <p:childTnLst>
                                        <p:set>
                                          <p:cBhvr>
                                            <p:cTn id="34" dur="1" fill="hold">
                                              <p:stCondLst>
                                                <p:cond delay="0"/>
                                              </p:stCondLst>
                                            </p:cTn>
                                            <p:tgtEl>
                                              <p:spTgt spid="12"/>
                                            </p:tgtEl>
                                            <p:attrNameLst>
                                              <p:attrName>style.visibility</p:attrName>
                                            </p:attrNameLst>
                                          </p:cBhvr>
                                          <p:to>
                                            <p:strVal val="visible"/>
                                          </p:to>
                                        </p:set>
                                        <p:anim calcmode="lin" valueType="num">
                                          <p:cBhvr additive="base">
                                            <p:cTn id="35" dur="1500" fill="hold"/>
                                            <p:tgtEl>
                                              <p:spTgt spid="12"/>
                                            </p:tgtEl>
                                            <p:attrNameLst>
                                              <p:attrName>ppt_x</p:attrName>
                                            </p:attrNameLst>
                                          </p:cBhvr>
                                          <p:tavLst>
                                            <p:tav tm="0">
                                              <p:val>
                                                <p:strVal val="0-#ppt_w/2"/>
                                              </p:val>
                                            </p:tav>
                                            <p:tav tm="100000">
                                              <p:val>
                                                <p:strVal val="#ppt_x"/>
                                              </p:val>
                                            </p:tav>
                                          </p:tavLst>
                                        </p:anim>
                                        <p:anim calcmode="lin" valueType="num">
                                          <p:cBhvr additive="base">
                                            <p:cTn id="36" dur="1500" fill="hold"/>
                                            <p:tgtEl>
                                              <p:spTgt spid="12"/>
                                            </p:tgtEl>
                                            <p:attrNameLst>
                                              <p:attrName>ppt_y</p:attrName>
                                            </p:attrNameLst>
                                          </p:cBhvr>
                                          <p:tavLst>
                                            <p:tav tm="0">
                                              <p:val>
                                                <p:strVal val="#ppt_y"/>
                                              </p:val>
                                            </p:tav>
                                            <p:tav tm="100000">
                                              <p:val>
                                                <p:strVal val="#ppt_y"/>
                                              </p:val>
                                            </p:tav>
                                          </p:tavLst>
                                        </p:anim>
                                      </p:childTnLst>
                                    </p:cTn>
                                  </p:par>
                                </p:childTnLst>
                              </p:cTn>
                            </p:par>
                            <p:par>
                              <p:cTn id="37" fill="hold">
                                <p:stCondLst>
                                  <p:cond delay="4250"/>
                                </p:stCondLst>
                                <p:childTnLst>
                                  <p:par>
                                    <p:cTn id="38" presetID="10" presetClass="entr" presetSubtype="0"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Effect transition="in" filter="fade">
                                          <p:cBhvr>
                                            <p:cTn id="40" dur="250"/>
                                            <p:tgtEl>
                                              <p:spTgt spid="24"/>
                                            </p:tgtEl>
                                          </p:cBhvr>
                                        </p:animEffect>
                                      </p:childTnLst>
                                    </p:cTn>
                                  </p:par>
                                </p:childTnLst>
                              </p:cTn>
                            </p:par>
                            <p:par>
                              <p:cTn id="41" fill="hold">
                                <p:stCondLst>
                                  <p:cond delay="4500"/>
                                </p:stCondLst>
                                <p:childTnLst>
                                  <p:par>
                                    <p:cTn id="42" presetID="10" presetClass="entr" presetSubtype="0" fill="hold" grpId="0" nodeType="afterEffect">
                                      <p:stCondLst>
                                        <p:cond delay="0"/>
                                      </p:stCondLst>
                                      <p:childTnLst>
                                        <p:set>
                                          <p:cBhvr>
                                            <p:cTn id="43" dur="1" fill="hold">
                                              <p:stCondLst>
                                                <p:cond delay="0"/>
                                              </p:stCondLst>
                                            </p:cTn>
                                            <p:tgtEl>
                                              <p:spTgt spid="25"/>
                                            </p:tgtEl>
                                            <p:attrNameLst>
                                              <p:attrName>style.visibility</p:attrName>
                                            </p:attrNameLst>
                                          </p:cBhvr>
                                          <p:to>
                                            <p:strVal val="visible"/>
                                          </p:to>
                                        </p:set>
                                        <p:animEffect transition="in" filter="fade">
                                          <p:cBhvr>
                                            <p:cTn id="44" dur="250"/>
                                            <p:tgtEl>
                                              <p:spTgt spid="25"/>
                                            </p:tgtEl>
                                          </p:cBhvr>
                                        </p:animEffect>
                                      </p:childTnLst>
                                    </p:cTn>
                                  </p:par>
                                </p:childTnLst>
                              </p:cTn>
                            </p:par>
                            <p:par>
                              <p:cTn id="45" fill="hold">
                                <p:stCondLst>
                                  <p:cond delay="4750"/>
                                </p:stCondLst>
                                <p:childTnLst>
                                  <p:par>
                                    <p:cTn id="46" presetID="10" presetClass="entr" presetSubtype="0" fill="hold" grpId="0" nodeType="afterEffect">
                                      <p:stCondLst>
                                        <p:cond delay="0"/>
                                      </p:stCondLst>
                                      <p:childTnLst>
                                        <p:set>
                                          <p:cBhvr>
                                            <p:cTn id="47" dur="1" fill="hold">
                                              <p:stCondLst>
                                                <p:cond delay="0"/>
                                              </p:stCondLst>
                                            </p:cTn>
                                            <p:tgtEl>
                                              <p:spTgt spid="26"/>
                                            </p:tgtEl>
                                            <p:attrNameLst>
                                              <p:attrName>style.visibility</p:attrName>
                                            </p:attrNameLst>
                                          </p:cBhvr>
                                          <p:to>
                                            <p:strVal val="visible"/>
                                          </p:to>
                                        </p:set>
                                        <p:animEffect transition="in" filter="fade">
                                          <p:cBhvr>
                                            <p:cTn id="48" dur="250"/>
                                            <p:tgtEl>
                                              <p:spTgt spid="26"/>
                                            </p:tgtEl>
                                          </p:cBhvr>
                                        </p:animEffect>
                                      </p:childTnLst>
                                    </p:cTn>
                                  </p:par>
                                </p:childTnLst>
                              </p:cTn>
                            </p:par>
                            <p:par>
                              <p:cTn id="49" fill="hold">
                                <p:stCondLst>
                                  <p:cond delay="5000"/>
                                </p:stCondLst>
                                <p:childTnLst>
                                  <p:par>
                                    <p:cTn id="50" presetID="10" presetClass="entr" presetSubtype="0" fill="hold" grpId="0" nodeType="afterEffect">
                                      <p:stCondLst>
                                        <p:cond delay="0"/>
                                      </p:stCondLst>
                                      <p:childTnLst>
                                        <p:set>
                                          <p:cBhvr>
                                            <p:cTn id="51" dur="1" fill="hold">
                                              <p:stCondLst>
                                                <p:cond delay="0"/>
                                              </p:stCondLst>
                                            </p:cTn>
                                            <p:tgtEl>
                                              <p:spTgt spid="27"/>
                                            </p:tgtEl>
                                            <p:attrNameLst>
                                              <p:attrName>style.visibility</p:attrName>
                                            </p:attrNameLst>
                                          </p:cBhvr>
                                          <p:to>
                                            <p:strVal val="visible"/>
                                          </p:to>
                                        </p:set>
                                        <p:animEffect transition="in" filter="fade">
                                          <p:cBhvr>
                                            <p:cTn id="52" dur="250"/>
                                            <p:tgtEl>
                                              <p:spTgt spid="27"/>
                                            </p:tgtEl>
                                          </p:cBhvr>
                                        </p:animEffect>
                                      </p:childTnLst>
                                    </p:cTn>
                                  </p:par>
                                </p:childTnLst>
                              </p:cTn>
                            </p:par>
                            <p:par>
                              <p:cTn id="53" fill="hold">
                                <p:stCondLst>
                                  <p:cond delay="5250"/>
                                </p:stCondLst>
                                <p:childTnLst>
                                  <p:par>
                                    <p:cTn id="54" presetID="22" presetClass="entr" presetSubtype="1" fill="hold" nodeType="afterEffect">
                                      <p:stCondLst>
                                        <p:cond delay="0"/>
                                      </p:stCondLst>
                                      <p:childTnLst>
                                        <p:set>
                                          <p:cBhvr>
                                            <p:cTn id="55" dur="1" fill="hold">
                                              <p:stCondLst>
                                                <p:cond delay="0"/>
                                              </p:stCondLst>
                                            </p:cTn>
                                            <p:tgtEl>
                                              <p:spTgt spid="59"/>
                                            </p:tgtEl>
                                            <p:attrNameLst>
                                              <p:attrName>style.visibility</p:attrName>
                                            </p:attrNameLst>
                                          </p:cBhvr>
                                          <p:to>
                                            <p:strVal val="visible"/>
                                          </p:to>
                                        </p:set>
                                        <p:animEffect transition="in" filter="wipe(up)">
                                          <p:cBhvr>
                                            <p:cTn id="56" dur="500"/>
                                            <p:tgtEl>
                                              <p:spTgt spid="59"/>
                                            </p:tgtEl>
                                          </p:cBhvr>
                                        </p:animEffect>
                                      </p:childTnLst>
                                    </p:cTn>
                                  </p:par>
                                </p:childTnLst>
                              </p:cTn>
                            </p:par>
                            <p:par>
                              <p:cTn id="57" fill="hold">
                                <p:stCondLst>
                                  <p:cond delay="5750"/>
                                </p:stCondLst>
                                <p:childTnLst>
                                  <p:par>
                                    <p:cTn id="58" presetID="14" presetClass="entr" presetSubtype="10" fill="hold" nodeType="afterEffect">
                                      <p:stCondLst>
                                        <p:cond delay="0"/>
                                      </p:stCondLst>
                                      <p:childTnLst>
                                        <p:set>
                                          <p:cBhvr>
                                            <p:cTn id="59" dur="1" fill="hold">
                                              <p:stCondLst>
                                                <p:cond delay="0"/>
                                              </p:stCondLst>
                                            </p:cTn>
                                            <p:tgtEl>
                                              <p:spTgt spid="40"/>
                                            </p:tgtEl>
                                            <p:attrNameLst>
                                              <p:attrName>style.visibility</p:attrName>
                                            </p:attrNameLst>
                                          </p:cBhvr>
                                          <p:to>
                                            <p:strVal val="visible"/>
                                          </p:to>
                                        </p:set>
                                        <p:animEffect transition="in" filter="randombar(horizontal)">
                                          <p:cBhvr>
                                            <p:cTn id="60" dur="500"/>
                                            <p:tgtEl>
                                              <p:spTgt spid="40"/>
                                            </p:tgtEl>
                                          </p:cBhvr>
                                        </p:animEffect>
                                      </p:childTnLst>
                                    </p:cTn>
                                  </p:par>
                                </p:childTnLst>
                              </p:cTn>
                            </p:par>
                            <p:par>
                              <p:cTn id="61" fill="hold">
                                <p:stCondLst>
                                  <p:cond delay="6250"/>
                                </p:stCondLst>
                                <p:childTnLst>
                                  <p:par>
                                    <p:cTn id="62" presetID="22" presetClass="entr" presetSubtype="1" fill="hold" nodeType="afterEffect">
                                      <p:stCondLst>
                                        <p:cond delay="0"/>
                                      </p:stCondLst>
                                      <p:childTnLst>
                                        <p:set>
                                          <p:cBhvr>
                                            <p:cTn id="63" dur="1" fill="hold">
                                              <p:stCondLst>
                                                <p:cond delay="0"/>
                                              </p:stCondLst>
                                            </p:cTn>
                                            <p:tgtEl>
                                              <p:spTgt spid="28"/>
                                            </p:tgtEl>
                                            <p:attrNameLst>
                                              <p:attrName>style.visibility</p:attrName>
                                            </p:attrNameLst>
                                          </p:cBhvr>
                                          <p:to>
                                            <p:strVal val="visible"/>
                                          </p:to>
                                        </p:set>
                                        <p:animEffect transition="in" filter="wipe(up)">
                                          <p:cBhvr>
                                            <p:cTn id="64" dur="500"/>
                                            <p:tgtEl>
                                              <p:spTgt spid="28"/>
                                            </p:tgtEl>
                                          </p:cBhvr>
                                        </p:animEffect>
                                      </p:childTnLst>
                                    </p:cTn>
                                  </p:par>
                                </p:childTnLst>
                              </p:cTn>
                            </p:par>
                            <p:par>
                              <p:cTn id="65" fill="hold">
                                <p:stCondLst>
                                  <p:cond delay="6750"/>
                                </p:stCondLst>
                                <p:childTnLst>
                                  <p:par>
                                    <p:cTn id="66" presetID="22" presetClass="entr" presetSubtype="1" fill="hold" nodeType="afterEffect">
                                      <p:stCondLst>
                                        <p:cond delay="0"/>
                                      </p:stCondLst>
                                      <p:childTnLst>
                                        <p:set>
                                          <p:cBhvr>
                                            <p:cTn id="67" dur="1" fill="hold">
                                              <p:stCondLst>
                                                <p:cond delay="0"/>
                                              </p:stCondLst>
                                            </p:cTn>
                                            <p:tgtEl>
                                              <p:spTgt spid="63"/>
                                            </p:tgtEl>
                                            <p:attrNameLst>
                                              <p:attrName>style.visibility</p:attrName>
                                            </p:attrNameLst>
                                          </p:cBhvr>
                                          <p:to>
                                            <p:strVal val="visible"/>
                                          </p:to>
                                        </p:set>
                                        <p:animEffect transition="in" filter="wipe(up)">
                                          <p:cBhvr>
                                            <p:cTn id="68" dur="500"/>
                                            <p:tgtEl>
                                              <p:spTgt spid="63"/>
                                            </p:tgtEl>
                                          </p:cBhvr>
                                        </p:animEffect>
                                      </p:childTnLst>
                                    </p:cTn>
                                  </p:par>
                                </p:childTnLst>
                              </p:cTn>
                            </p:par>
                            <p:par>
                              <p:cTn id="69" fill="hold">
                                <p:stCondLst>
                                  <p:cond delay="7250"/>
                                </p:stCondLst>
                                <p:childTnLst>
                                  <p:par>
                                    <p:cTn id="70" presetID="14" presetClass="entr" presetSubtype="10" fill="hold" nodeType="afterEffect">
                                      <p:stCondLst>
                                        <p:cond delay="0"/>
                                      </p:stCondLst>
                                      <p:childTnLst>
                                        <p:set>
                                          <p:cBhvr>
                                            <p:cTn id="71" dur="1" fill="hold">
                                              <p:stCondLst>
                                                <p:cond delay="0"/>
                                              </p:stCondLst>
                                            </p:cTn>
                                            <p:tgtEl>
                                              <p:spTgt spid="51"/>
                                            </p:tgtEl>
                                            <p:attrNameLst>
                                              <p:attrName>style.visibility</p:attrName>
                                            </p:attrNameLst>
                                          </p:cBhvr>
                                          <p:to>
                                            <p:strVal val="visible"/>
                                          </p:to>
                                        </p:set>
                                        <p:animEffect transition="in" filter="randombar(horizontal)">
                                          <p:cBhvr>
                                            <p:cTn id="72" dur="500"/>
                                            <p:tgtEl>
                                              <p:spTgt spid="51"/>
                                            </p:tgtEl>
                                          </p:cBhvr>
                                        </p:animEffect>
                                      </p:childTnLst>
                                    </p:cTn>
                                  </p:par>
                                </p:childTnLst>
                              </p:cTn>
                            </p:par>
                            <p:par>
                              <p:cTn id="73" fill="hold">
                                <p:stCondLst>
                                  <p:cond delay="7750"/>
                                </p:stCondLst>
                                <p:childTnLst>
                                  <p:par>
                                    <p:cTn id="74" presetID="22" presetClass="entr" presetSubtype="1" fill="hold" nodeType="afterEffect">
                                      <p:stCondLst>
                                        <p:cond delay="0"/>
                                      </p:stCondLst>
                                      <p:childTnLst>
                                        <p:set>
                                          <p:cBhvr>
                                            <p:cTn id="75" dur="1" fill="hold">
                                              <p:stCondLst>
                                                <p:cond delay="0"/>
                                              </p:stCondLst>
                                            </p:cTn>
                                            <p:tgtEl>
                                              <p:spTgt spid="31"/>
                                            </p:tgtEl>
                                            <p:attrNameLst>
                                              <p:attrName>style.visibility</p:attrName>
                                            </p:attrNameLst>
                                          </p:cBhvr>
                                          <p:to>
                                            <p:strVal val="visible"/>
                                          </p:to>
                                        </p:set>
                                        <p:animEffect transition="in" filter="wipe(up)">
                                          <p:cBhvr>
                                            <p:cTn id="76" dur="500"/>
                                            <p:tgtEl>
                                              <p:spTgt spid="31"/>
                                            </p:tgtEl>
                                          </p:cBhvr>
                                        </p:animEffect>
                                      </p:childTnLst>
                                    </p:cTn>
                                  </p:par>
                                </p:childTnLst>
                              </p:cTn>
                            </p:par>
                            <p:par>
                              <p:cTn id="77" fill="hold">
                                <p:stCondLst>
                                  <p:cond delay="8250"/>
                                </p:stCondLst>
                                <p:childTnLst>
                                  <p:par>
                                    <p:cTn id="78" presetID="22" presetClass="entr" presetSubtype="1" fill="hold" nodeType="afterEffect">
                                      <p:stCondLst>
                                        <p:cond delay="0"/>
                                      </p:stCondLst>
                                      <p:childTnLst>
                                        <p:set>
                                          <p:cBhvr>
                                            <p:cTn id="79" dur="1" fill="hold">
                                              <p:stCondLst>
                                                <p:cond delay="0"/>
                                              </p:stCondLst>
                                            </p:cTn>
                                            <p:tgtEl>
                                              <p:spTgt spid="67"/>
                                            </p:tgtEl>
                                            <p:attrNameLst>
                                              <p:attrName>style.visibility</p:attrName>
                                            </p:attrNameLst>
                                          </p:cBhvr>
                                          <p:to>
                                            <p:strVal val="visible"/>
                                          </p:to>
                                        </p:set>
                                        <p:animEffect transition="in" filter="wipe(up)">
                                          <p:cBhvr>
                                            <p:cTn id="80" dur="500"/>
                                            <p:tgtEl>
                                              <p:spTgt spid="67"/>
                                            </p:tgtEl>
                                          </p:cBhvr>
                                        </p:animEffect>
                                      </p:childTnLst>
                                    </p:cTn>
                                  </p:par>
                                </p:childTnLst>
                              </p:cTn>
                            </p:par>
                            <p:par>
                              <p:cTn id="81" fill="hold">
                                <p:stCondLst>
                                  <p:cond delay="8750"/>
                                </p:stCondLst>
                                <p:childTnLst>
                                  <p:par>
                                    <p:cTn id="82" presetID="14" presetClass="entr" presetSubtype="10" fill="hold" nodeType="afterEffect">
                                      <p:stCondLst>
                                        <p:cond delay="0"/>
                                      </p:stCondLst>
                                      <p:childTnLst>
                                        <p:set>
                                          <p:cBhvr>
                                            <p:cTn id="83" dur="1" fill="hold">
                                              <p:stCondLst>
                                                <p:cond delay="0"/>
                                              </p:stCondLst>
                                            </p:cTn>
                                            <p:tgtEl>
                                              <p:spTgt spid="54"/>
                                            </p:tgtEl>
                                            <p:attrNameLst>
                                              <p:attrName>style.visibility</p:attrName>
                                            </p:attrNameLst>
                                          </p:cBhvr>
                                          <p:to>
                                            <p:strVal val="visible"/>
                                          </p:to>
                                        </p:set>
                                        <p:animEffect transition="in" filter="randombar(horizontal)">
                                          <p:cBhvr>
                                            <p:cTn id="84" dur="500"/>
                                            <p:tgtEl>
                                              <p:spTgt spid="54"/>
                                            </p:tgtEl>
                                          </p:cBhvr>
                                        </p:animEffect>
                                      </p:childTnLst>
                                    </p:cTn>
                                  </p:par>
                                </p:childTnLst>
                              </p:cTn>
                            </p:par>
                            <p:par>
                              <p:cTn id="85" fill="hold">
                                <p:stCondLst>
                                  <p:cond delay="9250"/>
                                </p:stCondLst>
                                <p:childTnLst>
                                  <p:par>
                                    <p:cTn id="86" presetID="22" presetClass="entr" presetSubtype="1" fill="hold" nodeType="afterEffect">
                                      <p:stCondLst>
                                        <p:cond delay="0"/>
                                      </p:stCondLst>
                                      <p:childTnLst>
                                        <p:set>
                                          <p:cBhvr>
                                            <p:cTn id="87" dur="1" fill="hold">
                                              <p:stCondLst>
                                                <p:cond delay="0"/>
                                              </p:stCondLst>
                                            </p:cTn>
                                            <p:tgtEl>
                                              <p:spTgt spid="34"/>
                                            </p:tgtEl>
                                            <p:attrNameLst>
                                              <p:attrName>style.visibility</p:attrName>
                                            </p:attrNameLst>
                                          </p:cBhvr>
                                          <p:to>
                                            <p:strVal val="visible"/>
                                          </p:to>
                                        </p:set>
                                        <p:animEffect transition="in" filter="wipe(up)">
                                          <p:cBhvr>
                                            <p:cTn id="88" dur="500"/>
                                            <p:tgtEl>
                                              <p:spTgt spid="34"/>
                                            </p:tgtEl>
                                          </p:cBhvr>
                                        </p:animEffect>
                                      </p:childTnLst>
                                    </p:cTn>
                                  </p:par>
                                </p:childTnLst>
                              </p:cTn>
                            </p:par>
                            <p:par>
                              <p:cTn id="89" fill="hold">
                                <p:stCondLst>
                                  <p:cond delay="9750"/>
                                </p:stCondLst>
                                <p:childTnLst>
                                  <p:par>
                                    <p:cTn id="90" presetID="22" presetClass="entr" presetSubtype="1" fill="hold" nodeType="afterEffect">
                                      <p:stCondLst>
                                        <p:cond delay="0"/>
                                      </p:stCondLst>
                                      <p:childTnLst>
                                        <p:set>
                                          <p:cBhvr>
                                            <p:cTn id="91" dur="1" fill="hold">
                                              <p:stCondLst>
                                                <p:cond delay="0"/>
                                              </p:stCondLst>
                                            </p:cTn>
                                            <p:tgtEl>
                                              <p:spTgt spid="71"/>
                                            </p:tgtEl>
                                            <p:attrNameLst>
                                              <p:attrName>style.visibility</p:attrName>
                                            </p:attrNameLst>
                                          </p:cBhvr>
                                          <p:to>
                                            <p:strVal val="visible"/>
                                          </p:to>
                                        </p:set>
                                        <p:animEffect transition="in" filter="wipe(up)">
                                          <p:cBhvr>
                                            <p:cTn id="92" dur="500"/>
                                            <p:tgtEl>
                                              <p:spTgt spid="71"/>
                                            </p:tgtEl>
                                          </p:cBhvr>
                                        </p:animEffect>
                                      </p:childTnLst>
                                    </p:cTn>
                                  </p:par>
                                </p:childTnLst>
                              </p:cTn>
                            </p:par>
                            <p:par>
                              <p:cTn id="93" fill="hold">
                                <p:stCondLst>
                                  <p:cond delay="10250"/>
                                </p:stCondLst>
                                <p:childTnLst>
                                  <p:par>
                                    <p:cTn id="94" presetID="14" presetClass="entr" presetSubtype="10" fill="hold" nodeType="afterEffect">
                                      <p:stCondLst>
                                        <p:cond delay="0"/>
                                      </p:stCondLst>
                                      <p:childTnLst>
                                        <p:set>
                                          <p:cBhvr>
                                            <p:cTn id="95" dur="1" fill="hold">
                                              <p:stCondLst>
                                                <p:cond delay="0"/>
                                              </p:stCondLst>
                                            </p:cTn>
                                            <p:tgtEl>
                                              <p:spTgt spid="45"/>
                                            </p:tgtEl>
                                            <p:attrNameLst>
                                              <p:attrName>style.visibility</p:attrName>
                                            </p:attrNameLst>
                                          </p:cBhvr>
                                          <p:to>
                                            <p:strVal val="visible"/>
                                          </p:to>
                                        </p:set>
                                        <p:animEffect transition="in" filter="randombar(horizontal)">
                                          <p:cBhvr>
                                            <p:cTn id="96" dur="500"/>
                                            <p:tgtEl>
                                              <p:spTgt spid="45"/>
                                            </p:tgtEl>
                                          </p:cBhvr>
                                        </p:animEffect>
                                      </p:childTnLst>
                                    </p:cTn>
                                  </p:par>
                                </p:childTnLst>
                              </p:cTn>
                            </p:par>
                            <p:par>
                              <p:cTn id="97" fill="hold">
                                <p:stCondLst>
                                  <p:cond delay="10750"/>
                                </p:stCondLst>
                                <p:childTnLst>
                                  <p:par>
                                    <p:cTn id="98" presetID="22" presetClass="entr" presetSubtype="1" fill="hold" nodeType="afterEffect">
                                      <p:stCondLst>
                                        <p:cond delay="0"/>
                                      </p:stCondLst>
                                      <p:childTnLst>
                                        <p:set>
                                          <p:cBhvr>
                                            <p:cTn id="99" dur="1" fill="hold">
                                              <p:stCondLst>
                                                <p:cond delay="0"/>
                                              </p:stCondLst>
                                            </p:cTn>
                                            <p:tgtEl>
                                              <p:spTgt spid="37"/>
                                            </p:tgtEl>
                                            <p:attrNameLst>
                                              <p:attrName>style.visibility</p:attrName>
                                            </p:attrNameLst>
                                          </p:cBhvr>
                                          <p:to>
                                            <p:strVal val="visible"/>
                                          </p:to>
                                        </p:set>
                                        <p:animEffect transition="in" filter="wipe(up)">
                                          <p:cBhvr>
                                            <p:cTn id="100"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24" grpId="0"/>
          <p:bldP spid="25" grpId="0"/>
          <p:bldP spid="26" grpId="0"/>
          <p:bldP spid="27" grpId="0"/>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grpSp>
        <p:nvGrpSpPr>
          <p:cNvPr id="12" name="组合 11"/>
          <p:cNvGrpSpPr/>
          <p:nvPr/>
        </p:nvGrpSpPr>
        <p:grpSpPr>
          <a:xfrm>
            <a:off x="3437617" y="1513627"/>
            <a:ext cx="2320472" cy="2320472"/>
            <a:chOff x="3437617" y="1513627"/>
            <a:chExt cx="2320472" cy="2320472"/>
          </a:xfrm>
        </p:grpSpPr>
        <p:sp>
          <p:nvSpPr>
            <p:cNvPr id="13" name="任意多边形 12"/>
            <p:cNvSpPr/>
            <p:nvPr/>
          </p:nvSpPr>
          <p:spPr>
            <a:xfrm rot="2700000">
              <a:off x="3437617" y="1513627"/>
              <a:ext cx="2320472" cy="2320472"/>
            </a:xfrm>
            <a:custGeom>
              <a:avLst/>
              <a:gdLst>
                <a:gd name="connsiteX0" fmla="*/ 1102132 w 2204265"/>
                <a:gd name="connsiteY0" fmla="*/ 321083 h 2204265"/>
                <a:gd name="connsiteX1" fmla="*/ 311557 w 2204265"/>
                <a:gd name="connsiteY1" fmla="*/ 1111658 h 2204265"/>
                <a:gd name="connsiteX2" fmla="*/ 1102132 w 2204265"/>
                <a:gd name="connsiteY2" fmla="*/ 1902233 h 2204265"/>
                <a:gd name="connsiteX3" fmla="*/ 1892707 w 2204265"/>
                <a:gd name="connsiteY3" fmla="*/ 1111658 h 2204265"/>
                <a:gd name="connsiteX4" fmla="*/ 1102132 w 2204265"/>
                <a:gd name="connsiteY4" fmla="*/ 321083 h 2204265"/>
                <a:gd name="connsiteX5" fmla="*/ 977042 w 2204265"/>
                <a:gd name="connsiteY5" fmla="*/ 0 h 2204265"/>
                <a:gd name="connsiteX6" fmla="*/ 1227224 w 2204265"/>
                <a:gd name="connsiteY6" fmla="*/ 0 h 2204265"/>
                <a:gd name="connsiteX7" fmla="*/ 1276006 w 2204265"/>
                <a:gd name="connsiteY7" fmla="*/ 227584 h 2204265"/>
                <a:gd name="connsiteX8" fmla="*/ 1287791 w 2204265"/>
                <a:gd name="connsiteY8" fmla="*/ 229382 h 2204265"/>
                <a:gd name="connsiteX9" fmla="*/ 1387705 w 2204265"/>
                <a:gd name="connsiteY9" fmla="*/ 259057 h 2204265"/>
                <a:gd name="connsiteX10" fmla="*/ 1544868 w 2204265"/>
                <a:gd name="connsiteY10" fmla="*/ 85113 h 2204265"/>
                <a:gd name="connsiteX11" fmla="*/ 1761531 w 2204265"/>
                <a:gd name="connsiteY11" fmla="*/ 210203 h 2204265"/>
                <a:gd name="connsiteX12" fmla="*/ 1691902 w 2204265"/>
                <a:gd name="connsiteY12" fmla="*/ 425756 h 2204265"/>
                <a:gd name="connsiteX13" fmla="*/ 1705003 w 2204265"/>
                <a:gd name="connsiteY13" fmla="*/ 435309 h 2204265"/>
                <a:gd name="connsiteX14" fmla="*/ 1774668 w 2204265"/>
                <a:gd name="connsiteY14" fmla="*/ 502325 h 2204265"/>
                <a:gd name="connsiteX15" fmla="*/ 1782142 w 2204265"/>
                <a:gd name="connsiteY15" fmla="*/ 511190 h 2204265"/>
                <a:gd name="connsiteX16" fmla="*/ 1994063 w 2204265"/>
                <a:gd name="connsiteY16" fmla="*/ 442735 h 2204265"/>
                <a:gd name="connsiteX17" fmla="*/ 2119154 w 2204265"/>
                <a:gd name="connsiteY17" fmla="*/ 659399 h 2204265"/>
                <a:gd name="connsiteX18" fmla="*/ 1961265 w 2204265"/>
                <a:gd name="connsiteY18" fmla="*/ 802053 h 2204265"/>
                <a:gd name="connsiteX19" fmla="*/ 1974042 w 2204265"/>
                <a:gd name="connsiteY19" fmla="*/ 833752 h 2204265"/>
                <a:gd name="connsiteX20" fmla="*/ 1999140 w 2204265"/>
                <a:gd name="connsiteY20" fmla="*/ 933073 h 2204265"/>
                <a:gd name="connsiteX21" fmla="*/ 2204265 w 2204265"/>
                <a:gd name="connsiteY21" fmla="*/ 977042 h 2204265"/>
                <a:gd name="connsiteX22" fmla="*/ 2204265 w 2204265"/>
                <a:gd name="connsiteY22" fmla="*/ 1227224 h 2204265"/>
                <a:gd name="connsiteX23" fmla="*/ 2012137 w 2204265"/>
                <a:gd name="connsiteY23" fmla="*/ 1268406 h 2204265"/>
                <a:gd name="connsiteX24" fmla="*/ 2004638 w 2204265"/>
                <a:gd name="connsiteY24" fmla="*/ 1317545 h 2204265"/>
                <a:gd name="connsiteX25" fmla="*/ 1985237 w 2204265"/>
                <a:gd name="connsiteY25" fmla="*/ 1394985 h 2204265"/>
                <a:gd name="connsiteX26" fmla="*/ 1977636 w 2204265"/>
                <a:gd name="connsiteY26" fmla="*/ 1417004 h 2204265"/>
                <a:gd name="connsiteX27" fmla="*/ 2119154 w 2204265"/>
                <a:gd name="connsiteY27" fmla="*/ 1544868 h 2204265"/>
                <a:gd name="connsiteX28" fmla="*/ 1994063 w 2204265"/>
                <a:gd name="connsiteY28" fmla="*/ 1761531 h 2204265"/>
                <a:gd name="connsiteX29" fmla="*/ 1820151 w 2204265"/>
                <a:gd name="connsiteY29" fmla="*/ 1705353 h 2204265"/>
                <a:gd name="connsiteX30" fmla="*/ 1798711 w 2204265"/>
                <a:gd name="connsiteY30" fmla="*/ 1734758 h 2204265"/>
                <a:gd name="connsiteX31" fmla="*/ 1731696 w 2204265"/>
                <a:gd name="connsiteY31" fmla="*/ 1804423 h 2204265"/>
                <a:gd name="connsiteX32" fmla="*/ 1706998 w 2204265"/>
                <a:gd name="connsiteY32" fmla="*/ 1825242 h 2204265"/>
                <a:gd name="connsiteX33" fmla="*/ 1761531 w 2204265"/>
                <a:gd name="connsiteY33" fmla="*/ 1994062 h 2204265"/>
                <a:gd name="connsiteX34" fmla="*/ 1544868 w 2204265"/>
                <a:gd name="connsiteY34" fmla="*/ 2119153 h 2204265"/>
                <a:gd name="connsiteX35" fmla="*/ 1429863 w 2204265"/>
                <a:gd name="connsiteY35" fmla="*/ 1991868 h 2204265"/>
                <a:gd name="connsiteX36" fmla="*/ 1400268 w 2204265"/>
                <a:gd name="connsiteY36" fmla="*/ 2003797 h 2204265"/>
                <a:gd name="connsiteX37" fmla="*/ 1262745 w 2204265"/>
                <a:gd name="connsiteY37" fmla="*/ 2038549 h 2204265"/>
                <a:gd name="connsiteX38" fmla="*/ 1227224 w 2204265"/>
                <a:gd name="connsiteY38" fmla="*/ 2204265 h 2204265"/>
                <a:gd name="connsiteX39" fmla="*/ 977042 w 2204265"/>
                <a:gd name="connsiteY39" fmla="*/ 2204265 h 2204265"/>
                <a:gd name="connsiteX40" fmla="*/ 941447 w 2204265"/>
                <a:gd name="connsiteY40" fmla="*/ 2038203 h 2204265"/>
                <a:gd name="connsiteX41" fmla="*/ 916475 w 2204265"/>
                <a:gd name="connsiteY41" fmla="*/ 2034392 h 2204265"/>
                <a:gd name="connsiteX42" fmla="*/ 774169 w 2204265"/>
                <a:gd name="connsiteY42" fmla="*/ 1992127 h 2204265"/>
                <a:gd name="connsiteX43" fmla="*/ 659399 w 2204265"/>
                <a:gd name="connsiteY43" fmla="*/ 2119153 h 2204265"/>
                <a:gd name="connsiteX44" fmla="*/ 442735 w 2204265"/>
                <a:gd name="connsiteY44" fmla="*/ 1994062 h 2204265"/>
                <a:gd name="connsiteX45" fmla="*/ 496981 w 2204265"/>
                <a:gd name="connsiteY45" fmla="*/ 1826130 h 2204265"/>
                <a:gd name="connsiteX46" fmla="*/ 391274 w 2204265"/>
                <a:gd name="connsiteY46" fmla="*/ 1717869 h 2204265"/>
                <a:gd name="connsiteX47" fmla="*/ 382878 w 2204265"/>
                <a:gd name="connsiteY47" fmla="*/ 1705753 h 2204265"/>
                <a:gd name="connsiteX48" fmla="*/ 210204 w 2204265"/>
                <a:gd name="connsiteY48" fmla="*/ 1761531 h 2204265"/>
                <a:gd name="connsiteX49" fmla="*/ 85113 w 2204265"/>
                <a:gd name="connsiteY49" fmla="*/ 1544868 h 2204265"/>
                <a:gd name="connsiteX50" fmla="*/ 226733 w 2204265"/>
                <a:gd name="connsiteY50" fmla="*/ 1416912 h 2204265"/>
                <a:gd name="connsiteX51" fmla="*/ 212821 w 2204265"/>
                <a:gd name="connsiteY51" fmla="*/ 1373126 h 2204265"/>
                <a:gd name="connsiteX52" fmla="*/ 191748 w 2204265"/>
                <a:gd name="connsiteY52" fmla="*/ 1268325 h 2204265"/>
                <a:gd name="connsiteX53" fmla="*/ 0 w 2204265"/>
                <a:gd name="connsiteY53" fmla="*/ 1227224 h 2204265"/>
                <a:gd name="connsiteX54" fmla="*/ 0 w 2204265"/>
                <a:gd name="connsiteY54" fmla="*/ 977042 h 2204265"/>
                <a:gd name="connsiteX55" fmla="*/ 203220 w 2204265"/>
                <a:gd name="connsiteY55" fmla="*/ 933481 h 2204265"/>
                <a:gd name="connsiteX56" fmla="*/ 212821 w 2204265"/>
                <a:gd name="connsiteY56" fmla="*/ 890649 h 2204265"/>
                <a:gd name="connsiteX57" fmla="*/ 243470 w 2204265"/>
                <a:gd name="connsiteY57" fmla="*/ 802476 h 2204265"/>
                <a:gd name="connsiteX58" fmla="*/ 85113 w 2204265"/>
                <a:gd name="connsiteY58" fmla="*/ 659399 h 2204265"/>
                <a:gd name="connsiteX59" fmla="*/ 210204 w 2204265"/>
                <a:gd name="connsiteY59" fmla="*/ 442735 h 2204265"/>
                <a:gd name="connsiteX60" fmla="*/ 423776 w 2204265"/>
                <a:gd name="connsiteY60" fmla="*/ 511723 h 2204265"/>
                <a:gd name="connsiteX61" fmla="*/ 470557 w 2204265"/>
                <a:gd name="connsiteY61" fmla="*/ 461243 h 2204265"/>
                <a:gd name="connsiteX62" fmla="*/ 512656 w 2204265"/>
                <a:gd name="connsiteY62" fmla="*/ 426662 h 2204265"/>
                <a:gd name="connsiteX63" fmla="*/ 442735 w 2204265"/>
                <a:gd name="connsiteY63" fmla="*/ 210203 h 2204265"/>
                <a:gd name="connsiteX64" fmla="*/ 659399 w 2204265"/>
                <a:gd name="connsiteY64" fmla="*/ 85113 h 2204265"/>
                <a:gd name="connsiteX65" fmla="*/ 815299 w 2204265"/>
                <a:gd name="connsiteY65" fmla="*/ 257661 h 2204265"/>
                <a:gd name="connsiteX66" fmla="*/ 916475 w 2204265"/>
                <a:gd name="connsiteY66" fmla="*/ 229382 h 2204265"/>
                <a:gd name="connsiteX67" fmla="*/ 928259 w 2204265"/>
                <a:gd name="connsiteY67" fmla="*/ 227584 h 2204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2204265" h="2204265">
                  <a:moveTo>
                    <a:pt x="1102132" y="321083"/>
                  </a:moveTo>
                  <a:cubicBezTo>
                    <a:pt x="665509" y="321083"/>
                    <a:pt x="311557" y="675035"/>
                    <a:pt x="311557" y="1111658"/>
                  </a:cubicBezTo>
                  <a:cubicBezTo>
                    <a:pt x="311557" y="1548281"/>
                    <a:pt x="665509" y="1902233"/>
                    <a:pt x="1102132" y="1902233"/>
                  </a:cubicBezTo>
                  <a:cubicBezTo>
                    <a:pt x="1538755" y="1902233"/>
                    <a:pt x="1892707" y="1548281"/>
                    <a:pt x="1892707" y="1111658"/>
                  </a:cubicBezTo>
                  <a:cubicBezTo>
                    <a:pt x="1892707" y="675035"/>
                    <a:pt x="1538755" y="321083"/>
                    <a:pt x="1102132" y="321083"/>
                  </a:cubicBezTo>
                  <a:close/>
                  <a:moveTo>
                    <a:pt x="977042" y="0"/>
                  </a:moveTo>
                  <a:lnTo>
                    <a:pt x="1227224" y="0"/>
                  </a:lnTo>
                  <a:lnTo>
                    <a:pt x="1276006" y="227584"/>
                  </a:lnTo>
                  <a:lnTo>
                    <a:pt x="1287791" y="229382"/>
                  </a:lnTo>
                  <a:lnTo>
                    <a:pt x="1387705" y="259057"/>
                  </a:lnTo>
                  <a:lnTo>
                    <a:pt x="1544868" y="85113"/>
                  </a:lnTo>
                  <a:lnTo>
                    <a:pt x="1761531" y="210203"/>
                  </a:lnTo>
                  <a:lnTo>
                    <a:pt x="1691902" y="425756"/>
                  </a:lnTo>
                  <a:lnTo>
                    <a:pt x="1705003" y="435309"/>
                  </a:lnTo>
                  <a:cubicBezTo>
                    <a:pt x="1729378" y="456423"/>
                    <a:pt x="1752634" y="478795"/>
                    <a:pt x="1774668" y="502325"/>
                  </a:cubicBezTo>
                  <a:lnTo>
                    <a:pt x="1782142" y="511190"/>
                  </a:lnTo>
                  <a:lnTo>
                    <a:pt x="1994063" y="442735"/>
                  </a:lnTo>
                  <a:lnTo>
                    <a:pt x="2119154" y="659399"/>
                  </a:lnTo>
                  <a:lnTo>
                    <a:pt x="1961265" y="802053"/>
                  </a:lnTo>
                  <a:lnTo>
                    <a:pt x="1974042" y="833752"/>
                  </a:lnTo>
                  <a:lnTo>
                    <a:pt x="1999140" y="933073"/>
                  </a:lnTo>
                  <a:lnTo>
                    <a:pt x="2204265" y="977042"/>
                  </a:lnTo>
                  <a:lnTo>
                    <a:pt x="2204265" y="1227224"/>
                  </a:lnTo>
                  <a:lnTo>
                    <a:pt x="2012137" y="1268406"/>
                  </a:lnTo>
                  <a:lnTo>
                    <a:pt x="2004638" y="1317545"/>
                  </a:lnTo>
                  <a:cubicBezTo>
                    <a:pt x="1999269" y="1343782"/>
                    <a:pt x="1992785" y="1369612"/>
                    <a:pt x="1985237" y="1394985"/>
                  </a:cubicBezTo>
                  <a:lnTo>
                    <a:pt x="1977636" y="1417004"/>
                  </a:lnTo>
                  <a:lnTo>
                    <a:pt x="2119154" y="1544868"/>
                  </a:lnTo>
                  <a:lnTo>
                    <a:pt x="1994063" y="1761531"/>
                  </a:lnTo>
                  <a:lnTo>
                    <a:pt x="1820151" y="1705353"/>
                  </a:lnTo>
                  <a:lnTo>
                    <a:pt x="1798711" y="1734758"/>
                  </a:lnTo>
                  <a:cubicBezTo>
                    <a:pt x="1777597" y="1759133"/>
                    <a:pt x="1755225" y="1782388"/>
                    <a:pt x="1731696" y="1804423"/>
                  </a:cubicBezTo>
                  <a:lnTo>
                    <a:pt x="1706998" y="1825242"/>
                  </a:lnTo>
                  <a:lnTo>
                    <a:pt x="1761531" y="1994062"/>
                  </a:lnTo>
                  <a:lnTo>
                    <a:pt x="1544868" y="2119153"/>
                  </a:lnTo>
                  <a:lnTo>
                    <a:pt x="1429863" y="1991868"/>
                  </a:lnTo>
                  <a:lnTo>
                    <a:pt x="1400268" y="2003797"/>
                  </a:lnTo>
                  <a:lnTo>
                    <a:pt x="1262745" y="2038549"/>
                  </a:lnTo>
                  <a:lnTo>
                    <a:pt x="1227224" y="2204265"/>
                  </a:lnTo>
                  <a:lnTo>
                    <a:pt x="977042" y="2204265"/>
                  </a:lnTo>
                  <a:lnTo>
                    <a:pt x="941447" y="2038203"/>
                  </a:lnTo>
                  <a:lnTo>
                    <a:pt x="916475" y="2034392"/>
                  </a:lnTo>
                  <a:lnTo>
                    <a:pt x="774169" y="1992127"/>
                  </a:lnTo>
                  <a:lnTo>
                    <a:pt x="659399" y="2119153"/>
                  </a:lnTo>
                  <a:lnTo>
                    <a:pt x="442735" y="1994062"/>
                  </a:lnTo>
                  <a:lnTo>
                    <a:pt x="496981" y="1826130"/>
                  </a:lnTo>
                  <a:lnTo>
                    <a:pt x="391274" y="1717869"/>
                  </a:lnTo>
                  <a:lnTo>
                    <a:pt x="382878" y="1705753"/>
                  </a:lnTo>
                  <a:lnTo>
                    <a:pt x="210204" y="1761531"/>
                  </a:lnTo>
                  <a:lnTo>
                    <a:pt x="85113" y="1544868"/>
                  </a:lnTo>
                  <a:lnTo>
                    <a:pt x="226733" y="1416912"/>
                  </a:lnTo>
                  <a:lnTo>
                    <a:pt x="212821" y="1373126"/>
                  </a:lnTo>
                  <a:lnTo>
                    <a:pt x="191748" y="1268325"/>
                  </a:lnTo>
                  <a:lnTo>
                    <a:pt x="0" y="1227224"/>
                  </a:lnTo>
                  <a:lnTo>
                    <a:pt x="0" y="977042"/>
                  </a:lnTo>
                  <a:lnTo>
                    <a:pt x="203220" y="933481"/>
                  </a:lnTo>
                  <a:lnTo>
                    <a:pt x="212821" y="890649"/>
                  </a:lnTo>
                  <a:lnTo>
                    <a:pt x="243470" y="802476"/>
                  </a:lnTo>
                  <a:lnTo>
                    <a:pt x="85113" y="659399"/>
                  </a:lnTo>
                  <a:lnTo>
                    <a:pt x="210204" y="442735"/>
                  </a:lnTo>
                  <a:lnTo>
                    <a:pt x="423776" y="511723"/>
                  </a:lnTo>
                  <a:lnTo>
                    <a:pt x="470557" y="461243"/>
                  </a:lnTo>
                  <a:lnTo>
                    <a:pt x="512656" y="426662"/>
                  </a:lnTo>
                  <a:lnTo>
                    <a:pt x="442735" y="210203"/>
                  </a:lnTo>
                  <a:lnTo>
                    <a:pt x="659399" y="85113"/>
                  </a:lnTo>
                  <a:lnTo>
                    <a:pt x="815299" y="257661"/>
                  </a:lnTo>
                  <a:lnTo>
                    <a:pt x="916475" y="229382"/>
                  </a:lnTo>
                  <a:lnTo>
                    <a:pt x="928259" y="227584"/>
                  </a:lnTo>
                  <a:close/>
                </a:path>
              </a:pathLst>
            </a:custGeom>
            <a:noFill/>
            <a:ln w="25400">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grpSp>
          <p:nvGrpSpPr>
            <p:cNvPr id="14" name="Group 181"/>
            <p:cNvGrpSpPr>
              <a:grpSpLocks noChangeAspect="1"/>
            </p:cNvGrpSpPr>
            <p:nvPr/>
          </p:nvGrpSpPr>
          <p:grpSpPr bwMode="auto">
            <a:xfrm>
              <a:off x="4354095" y="2120177"/>
              <a:ext cx="500429" cy="496776"/>
              <a:chOff x="2160" y="2262"/>
              <a:chExt cx="411" cy="408"/>
            </a:xfrm>
            <a:solidFill>
              <a:schemeClr val="bg1">
                <a:lumMod val="65000"/>
              </a:schemeClr>
            </a:solidFill>
            <a:effectLst/>
          </p:grpSpPr>
          <p:sp>
            <p:nvSpPr>
              <p:cNvPr id="16" name="Freeform 189"/>
              <p:cNvSpPr>
                <a:spLocks/>
              </p:cNvSpPr>
              <p:nvPr/>
            </p:nvSpPr>
            <p:spPr bwMode="auto">
              <a:xfrm>
                <a:off x="2280" y="2262"/>
                <a:ext cx="163" cy="163"/>
              </a:xfrm>
              <a:custGeom>
                <a:avLst/>
                <a:gdLst>
                  <a:gd name="T0" fmla="*/ 6 w 68"/>
                  <a:gd name="T1" fmla="*/ 44 h 68"/>
                  <a:gd name="T2" fmla="*/ 34 w 68"/>
                  <a:gd name="T3" fmla="*/ 68 h 68"/>
                  <a:gd name="T4" fmla="*/ 62 w 68"/>
                  <a:gd name="T5" fmla="*/ 44 h 68"/>
                  <a:gd name="T6" fmla="*/ 68 w 68"/>
                  <a:gd name="T7" fmla="*/ 33 h 68"/>
                  <a:gd name="T8" fmla="*/ 63 w 68"/>
                  <a:gd name="T9" fmla="*/ 28 h 68"/>
                  <a:gd name="T10" fmla="*/ 34 w 68"/>
                  <a:gd name="T11" fmla="*/ 0 h 68"/>
                  <a:gd name="T12" fmla="*/ 5 w 68"/>
                  <a:gd name="T13" fmla="*/ 28 h 68"/>
                  <a:gd name="T14" fmla="*/ 0 w 68"/>
                  <a:gd name="T15" fmla="*/ 33 h 68"/>
                  <a:gd name="T16" fmla="*/ 6 w 68"/>
                  <a:gd name="T17" fmla="*/ 4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68">
                    <a:moveTo>
                      <a:pt x="6" y="44"/>
                    </a:moveTo>
                    <a:cubicBezTo>
                      <a:pt x="9" y="57"/>
                      <a:pt x="16" y="68"/>
                      <a:pt x="34" y="68"/>
                    </a:cubicBezTo>
                    <a:cubicBezTo>
                      <a:pt x="53" y="68"/>
                      <a:pt x="60" y="57"/>
                      <a:pt x="62" y="44"/>
                    </a:cubicBezTo>
                    <a:cubicBezTo>
                      <a:pt x="66" y="42"/>
                      <a:pt x="68" y="37"/>
                      <a:pt x="68" y="33"/>
                    </a:cubicBezTo>
                    <a:cubicBezTo>
                      <a:pt x="67" y="31"/>
                      <a:pt x="66" y="29"/>
                      <a:pt x="63" y="28"/>
                    </a:cubicBezTo>
                    <a:cubicBezTo>
                      <a:pt x="63" y="13"/>
                      <a:pt x="51" y="0"/>
                      <a:pt x="34" y="0"/>
                    </a:cubicBezTo>
                    <a:cubicBezTo>
                      <a:pt x="17" y="0"/>
                      <a:pt x="6" y="13"/>
                      <a:pt x="5" y="28"/>
                    </a:cubicBezTo>
                    <a:cubicBezTo>
                      <a:pt x="2" y="29"/>
                      <a:pt x="0" y="30"/>
                      <a:pt x="0" y="33"/>
                    </a:cubicBezTo>
                    <a:cubicBezTo>
                      <a:pt x="0" y="37"/>
                      <a:pt x="2" y="43"/>
                      <a:pt x="6"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7" name="Freeform 190"/>
              <p:cNvSpPr>
                <a:spLocks/>
              </p:cNvSpPr>
              <p:nvPr/>
            </p:nvSpPr>
            <p:spPr bwMode="auto">
              <a:xfrm>
                <a:off x="2258" y="2437"/>
                <a:ext cx="214" cy="62"/>
              </a:xfrm>
              <a:custGeom>
                <a:avLst/>
                <a:gdLst>
                  <a:gd name="T0" fmla="*/ 42 w 89"/>
                  <a:gd name="T1" fmla="*/ 26 h 26"/>
                  <a:gd name="T2" fmla="*/ 48 w 89"/>
                  <a:gd name="T3" fmla="*/ 26 h 26"/>
                  <a:gd name="T4" fmla="*/ 52 w 89"/>
                  <a:gd name="T5" fmla="*/ 26 h 26"/>
                  <a:gd name="T6" fmla="*/ 89 w 89"/>
                  <a:gd name="T7" fmla="*/ 9 h 26"/>
                  <a:gd name="T8" fmla="*/ 66 w 89"/>
                  <a:gd name="T9" fmla="*/ 0 h 26"/>
                  <a:gd name="T10" fmla="*/ 56 w 89"/>
                  <a:gd name="T11" fmla="*/ 0 h 26"/>
                  <a:gd name="T12" fmla="*/ 48 w 89"/>
                  <a:gd name="T13" fmla="*/ 0 h 26"/>
                  <a:gd name="T14" fmla="*/ 42 w 89"/>
                  <a:gd name="T15" fmla="*/ 0 h 26"/>
                  <a:gd name="T16" fmla="*/ 33 w 89"/>
                  <a:gd name="T17" fmla="*/ 0 h 26"/>
                  <a:gd name="T18" fmla="*/ 24 w 89"/>
                  <a:gd name="T19" fmla="*/ 0 h 26"/>
                  <a:gd name="T20" fmla="*/ 0 w 89"/>
                  <a:gd name="T21" fmla="*/ 9 h 26"/>
                  <a:gd name="T22" fmla="*/ 38 w 89"/>
                  <a:gd name="T23" fmla="*/ 26 h 26"/>
                  <a:gd name="T24" fmla="*/ 42 w 89"/>
                  <a:gd name="T25"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9" h="26">
                    <a:moveTo>
                      <a:pt x="42" y="26"/>
                    </a:moveTo>
                    <a:cubicBezTo>
                      <a:pt x="48" y="26"/>
                      <a:pt x="48" y="26"/>
                      <a:pt x="48" y="26"/>
                    </a:cubicBezTo>
                    <a:cubicBezTo>
                      <a:pt x="52" y="26"/>
                      <a:pt x="52" y="26"/>
                      <a:pt x="52" y="26"/>
                    </a:cubicBezTo>
                    <a:cubicBezTo>
                      <a:pt x="89" y="9"/>
                      <a:pt x="89" y="9"/>
                      <a:pt x="89" y="9"/>
                    </a:cubicBezTo>
                    <a:cubicBezTo>
                      <a:pt x="88" y="8"/>
                      <a:pt x="76" y="2"/>
                      <a:pt x="66" y="0"/>
                    </a:cubicBezTo>
                    <a:cubicBezTo>
                      <a:pt x="65" y="0"/>
                      <a:pt x="58" y="0"/>
                      <a:pt x="56" y="0"/>
                    </a:cubicBezTo>
                    <a:cubicBezTo>
                      <a:pt x="48" y="0"/>
                      <a:pt x="48" y="0"/>
                      <a:pt x="48" y="0"/>
                    </a:cubicBezTo>
                    <a:cubicBezTo>
                      <a:pt x="42" y="0"/>
                      <a:pt x="42" y="0"/>
                      <a:pt x="42" y="0"/>
                    </a:cubicBezTo>
                    <a:cubicBezTo>
                      <a:pt x="33" y="0"/>
                      <a:pt x="33" y="0"/>
                      <a:pt x="33" y="0"/>
                    </a:cubicBezTo>
                    <a:cubicBezTo>
                      <a:pt x="32" y="0"/>
                      <a:pt x="25" y="0"/>
                      <a:pt x="24" y="0"/>
                    </a:cubicBezTo>
                    <a:cubicBezTo>
                      <a:pt x="14" y="2"/>
                      <a:pt x="1" y="8"/>
                      <a:pt x="0" y="9"/>
                    </a:cubicBezTo>
                    <a:cubicBezTo>
                      <a:pt x="38" y="26"/>
                      <a:pt x="38" y="26"/>
                      <a:pt x="38" y="26"/>
                    </a:cubicBezTo>
                    <a:lnTo>
                      <a:pt x="42" y="2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8" name="Freeform 191"/>
              <p:cNvSpPr>
                <a:spLocks/>
              </p:cNvSpPr>
              <p:nvPr/>
            </p:nvSpPr>
            <p:spPr bwMode="auto">
              <a:xfrm>
                <a:off x="2354" y="2513"/>
                <a:ext cx="22" cy="157"/>
              </a:xfrm>
              <a:custGeom>
                <a:avLst/>
                <a:gdLst>
                  <a:gd name="T0" fmla="*/ 3 w 22"/>
                  <a:gd name="T1" fmla="*/ 157 h 157"/>
                  <a:gd name="T2" fmla="*/ 20 w 22"/>
                  <a:gd name="T3" fmla="*/ 157 h 157"/>
                  <a:gd name="T4" fmla="*/ 22 w 22"/>
                  <a:gd name="T5" fmla="*/ 0 h 157"/>
                  <a:gd name="T6" fmla="*/ 0 w 22"/>
                  <a:gd name="T7" fmla="*/ 0 h 157"/>
                  <a:gd name="T8" fmla="*/ 3 w 22"/>
                  <a:gd name="T9" fmla="*/ 157 h 157"/>
                </a:gdLst>
                <a:ahLst/>
                <a:cxnLst>
                  <a:cxn ang="0">
                    <a:pos x="T0" y="T1"/>
                  </a:cxn>
                  <a:cxn ang="0">
                    <a:pos x="T2" y="T3"/>
                  </a:cxn>
                  <a:cxn ang="0">
                    <a:pos x="T4" y="T5"/>
                  </a:cxn>
                  <a:cxn ang="0">
                    <a:pos x="T6" y="T7"/>
                  </a:cxn>
                  <a:cxn ang="0">
                    <a:pos x="T8" y="T9"/>
                  </a:cxn>
                </a:cxnLst>
                <a:rect l="0" t="0" r="r" b="b"/>
                <a:pathLst>
                  <a:path w="22" h="157">
                    <a:moveTo>
                      <a:pt x="3" y="157"/>
                    </a:moveTo>
                    <a:lnTo>
                      <a:pt x="20" y="157"/>
                    </a:lnTo>
                    <a:lnTo>
                      <a:pt x="22" y="0"/>
                    </a:lnTo>
                    <a:lnTo>
                      <a:pt x="0" y="0"/>
                    </a:lnTo>
                    <a:lnTo>
                      <a:pt x="3" y="1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19" name="Freeform 192"/>
              <p:cNvSpPr>
                <a:spLocks/>
              </p:cNvSpPr>
              <p:nvPr/>
            </p:nvSpPr>
            <p:spPr bwMode="auto">
              <a:xfrm>
                <a:off x="2210" y="2470"/>
                <a:ext cx="139" cy="200"/>
              </a:xfrm>
              <a:custGeom>
                <a:avLst/>
                <a:gdLst>
                  <a:gd name="T0" fmla="*/ 0 w 58"/>
                  <a:gd name="T1" fmla="*/ 0 h 84"/>
                  <a:gd name="T2" fmla="*/ 2 w 58"/>
                  <a:gd name="T3" fmla="*/ 20 h 84"/>
                  <a:gd name="T4" fmla="*/ 9 w 58"/>
                  <a:gd name="T5" fmla="*/ 23 h 84"/>
                  <a:gd name="T6" fmla="*/ 18 w 58"/>
                  <a:gd name="T7" fmla="*/ 32 h 84"/>
                  <a:gd name="T8" fmla="*/ 17 w 58"/>
                  <a:gd name="T9" fmla="*/ 44 h 84"/>
                  <a:gd name="T10" fmla="*/ 5 w 58"/>
                  <a:gd name="T11" fmla="*/ 53 h 84"/>
                  <a:gd name="T12" fmla="*/ 6 w 58"/>
                  <a:gd name="T13" fmla="*/ 66 h 84"/>
                  <a:gd name="T14" fmla="*/ 58 w 58"/>
                  <a:gd name="T15" fmla="*/ 84 h 84"/>
                  <a:gd name="T16" fmla="*/ 57 w 58"/>
                  <a:gd name="T17" fmla="*/ 18 h 84"/>
                  <a:gd name="T18" fmla="*/ 0 w 58"/>
                  <a:gd name="T19" fmla="*/ 0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0" y="0"/>
                    </a:moveTo>
                    <a:cubicBezTo>
                      <a:pt x="2" y="20"/>
                      <a:pt x="2" y="20"/>
                      <a:pt x="2" y="20"/>
                    </a:cubicBezTo>
                    <a:cubicBezTo>
                      <a:pt x="9" y="23"/>
                      <a:pt x="9" y="23"/>
                      <a:pt x="9" y="23"/>
                    </a:cubicBezTo>
                    <a:cubicBezTo>
                      <a:pt x="13" y="25"/>
                      <a:pt x="16" y="28"/>
                      <a:pt x="18" y="32"/>
                    </a:cubicBezTo>
                    <a:cubicBezTo>
                      <a:pt x="19" y="36"/>
                      <a:pt x="19" y="40"/>
                      <a:pt x="17" y="44"/>
                    </a:cubicBezTo>
                    <a:cubicBezTo>
                      <a:pt x="15" y="49"/>
                      <a:pt x="10" y="52"/>
                      <a:pt x="5" y="53"/>
                    </a:cubicBezTo>
                    <a:cubicBezTo>
                      <a:pt x="6" y="66"/>
                      <a:pt x="6" y="66"/>
                      <a:pt x="6" y="66"/>
                    </a:cubicBezTo>
                    <a:cubicBezTo>
                      <a:pt x="58" y="84"/>
                      <a:pt x="58" y="84"/>
                      <a:pt x="58" y="84"/>
                    </a:cubicBezTo>
                    <a:cubicBezTo>
                      <a:pt x="57" y="18"/>
                      <a:pt x="57" y="18"/>
                      <a:pt x="57" y="18"/>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0" name="Freeform 193"/>
              <p:cNvSpPr>
                <a:spLocks/>
              </p:cNvSpPr>
              <p:nvPr/>
            </p:nvSpPr>
            <p:spPr bwMode="auto">
              <a:xfrm>
                <a:off x="2160" y="2496"/>
                <a:ext cx="86" cy="93"/>
              </a:xfrm>
              <a:custGeom>
                <a:avLst/>
                <a:gdLst>
                  <a:gd name="T0" fmla="*/ 33 w 36"/>
                  <a:gd name="T1" fmla="*/ 31 h 39"/>
                  <a:gd name="T2" fmla="*/ 28 w 36"/>
                  <a:gd name="T3" fmla="*/ 17 h 39"/>
                  <a:gd name="T4" fmla="*/ 20 w 36"/>
                  <a:gd name="T5" fmla="*/ 14 h 39"/>
                  <a:gd name="T6" fmla="*/ 19 w 36"/>
                  <a:gd name="T7" fmla="*/ 0 h 39"/>
                  <a:gd name="T8" fmla="*/ 3 w 36"/>
                  <a:gd name="T9" fmla="*/ 18 h 39"/>
                  <a:gd name="T10" fmla="*/ 8 w 36"/>
                  <a:gd name="T11" fmla="*/ 32 h 39"/>
                  <a:gd name="T12" fmla="*/ 19 w 36"/>
                  <a:gd name="T13" fmla="*/ 36 h 39"/>
                  <a:gd name="T14" fmla="*/ 33 w 36"/>
                  <a:gd name="T15" fmla="*/ 31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6" h="39">
                    <a:moveTo>
                      <a:pt x="33" y="31"/>
                    </a:moveTo>
                    <a:cubicBezTo>
                      <a:pt x="36" y="26"/>
                      <a:pt x="33" y="19"/>
                      <a:pt x="28" y="17"/>
                    </a:cubicBezTo>
                    <a:cubicBezTo>
                      <a:pt x="20" y="14"/>
                      <a:pt x="20" y="14"/>
                      <a:pt x="20" y="14"/>
                    </a:cubicBezTo>
                    <a:cubicBezTo>
                      <a:pt x="19" y="0"/>
                      <a:pt x="19" y="0"/>
                      <a:pt x="19" y="0"/>
                    </a:cubicBezTo>
                    <a:cubicBezTo>
                      <a:pt x="19" y="0"/>
                      <a:pt x="4" y="16"/>
                      <a:pt x="3" y="18"/>
                    </a:cubicBezTo>
                    <a:cubicBezTo>
                      <a:pt x="0" y="24"/>
                      <a:pt x="3" y="30"/>
                      <a:pt x="8" y="32"/>
                    </a:cubicBezTo>
                    <a:cubicBezTo>
                      <a:pt x="19" y="36"/>
                      <a:pt x="19" y="36"/>
                      <a:pt x="19" y="36"/>
                    </a:cubicBezTo>
                    <a:cubicBezTo>
                      <a:pt x="24" y="39"/>
                      <a:pt x="31" y="36"/>
                      <a:pt x="33" y="3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1" name="Freeform 194"/>
              <p:cNvSpPr>
                <a:spLocks/>
              </p:cNvSpPr>
              <p:nvPr/>
            </p:nvSpPr>
            <p:spPr bwMode="auto">
              <a:xfrm>
                <a:off x="2381" y="2470"/>
                <a:ext cx="139" cy="200"/>
              </a:xfrm>
              <a:custGeom>
                <a:avLst/>
                <a:gdLst>
                  <a:gd name="T0" fmla="*/ 41 w 58"/>
                  <a:gd name="T1" fmla="*/ 44 h 84"/>
                  <a:gd name="T2" fmla="*/ 41 w 58"/>
                  <a:gd name="T3" fmla="*/ 32 h 84"/>
                  <a:gd name="T4" fmla="*/ 50 w 58"/>
                  <a:gd name="T5" fmla="*/ 23 h 84"/>
                  <a:gd name="T6" fmla="*/ 57 w 58"/>
                  <a:gd name="T7" fmla="*/ 20 h 84"/>
                  <a:gd name="T8" fmla="*/ 58 w 58"/>
                  <a:gd name="T9" fmla="*/ 0 h 84"/>
                  <a:gd name="T10" fmla="*/ 2 w 58"/>
                  <a:gd name="T11" fmla="*/ 18 h 84"/>
                  <a:gd name="T12" fmla="*/ 0 w 58"/>
                  <a:gd name="T13" fmla="*/ 84 h 84"/>
                  <a:gd name="T14" fmla="*/ 53 w 58"/>
                  <a:gd name="T15" fmla="*/ 66 h 84"/>
                  <a:gd name="T16" fmla="*/ 54 w 58"/>
                  <a:gd name="T17" fmla="*/ 53 h 84"/>
                  <a:gd name="T18" fmla="*/ 41 w 58"/>
                  <a:gd name="T19" fmla="*/ 44 h 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8" h="84">
                    <a:moveTo>
                      <a:pt x="41" y="44"/>
                    </a:moveTo>
                    <a:cubicBezTo>
                      <a:pt x="39" y="40"/>
                      <a:pt x="39" y="36"/>
                      <a:pt x="41" y="32"/>
                    </a:cubicBezTo>
                    <a:cubicBezTo>
                      <a:pt x="43" y="28"/>
                      <a:pt x="46" y="25"/>
                      <a:pt x="50" y="23"/>
                    </a:cubicBezTo>
                    <a:cubicBezTo>
                      <a:pt x="57" y="20"/>
                      <a:pt x="57" y="20"/>
                      <a:pt x="57" y="20"/>
                    </a:cubicBezTo>
                    <a:cubicBezTo>
                      <a:pt x="58" y="0"/>
                      <a:pt x="58" y="0"/>
                      <a:pt x="58" y="0"/>
                    </a:cubicBezTo>
                    <a:cubicBezTo>
                      <a:pt x="2" y="18"/>
                      <a:pt x="2" y="18"/>
                      <a:pt x="2" y="18"/>
                    </a:cubicBezTo>
                    <a:cubicBezTo>
                      <a:pt x="0" y="84"/>
                      <a:pt x="0" y="84"/>
                      <a:pt x="0" y="84"/>
                    </a:cubicBezTo>
                    <a:cubicBezTo>
                      <a:pt x="53" y="66"/>
                      <a:pt x="53" y="66"/>
                      <a:pt x="53" y="66"/>
                    </a:cubicBezTo>
                    <a:cubicBezTo>
                      <a:pt x="54" y="53"/>
                      <a:pt x="54" y="53"/>
                      <a:pt x="54" y="53"/>
                    </a:cubicBezTo>
                    <a:cubicBezTo>
                      <a:pt x="48" y="52"/>
                      <a:pt x="43" y="49"/>
                      <a:pt x="41"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sp>
            <p:nvSpPr>
              <p:cNvPr id="22" name="Freeform 195"/>
              <p:cNvSpPr>
                <a:spLocks/>
              </p:cNvSpPr>
              <p:nvPr/>
            </p:nvSpPr>
            <p:spPr bwMode="auto">
              <a:xfrm>
                <a:off x="2487" y="2496"/>
                <a:ext cx="84" cy="93"/>
              </a:xfrm>
              <a:custGeom>
                <a:avLst/>
                <a:gdLst>
                  <a:gd name="T0" fmla="*/ 33 w 35"/>
                  <a:gd name="T1" fmla="*/ 18 h 39"/>
                  <a:gd name="T2" fmla="*/ 17 w 35"/>
                  <a:gd name="T3" fmla="*/ 0 h 39"/>
                  <a:gd name="T4" fmla="*/ 16 w 35"/>
                  <a:gd name="T5" fmla="*/ 14 h 39"/>
                  <a:gd name="T6" fmla="*/ 8 w 35"/>
                  <a:gd name="T7" fmla="*/ 17 h 39"/>
                  <a:gd name="T8" fmla="*/ 2 w 35"/>
                  <a:gd name="T9" fmla="*/ 31 h 39"/>
                  <a:gd name="T10" fmla="*/ 17 w 35"/>
                  <a:gd name="T11" fmla="*/ 36 h 39"/>
                  <a:gd name="T12" fmla="*/ 27 w 35"/>
                  <a:gd name="T13" fmla="*/ 32 h 39"/>
                  <a:gd name="T14" fmla="*/ 33 w 35"/>
                  <a:gd name="T15" fmla="*/ 18 h 3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5" h="39">
                    <a:moveTo>
                      <a:pt x="33" y="18"/>
                    </a:moveTo>
                    <a:cubicBezTo>
                      <a:pt x="32" y="16"/>
                      <a:pt x="17" y="0"/>
                      <a:pt x="17" y="0"/>
                    </a:cubicBezTo>
                    <a:cubicBezTo>
                      <a:pt x="16" y="14"/>
                      <a:pt x="16" y="14"/>
                      <a:pt x="16" y="14"/>
                    </a:cubicBezTo>
                    <a:cubicBezTo>
                      <a:pt x="8" y="17"/>
                      <a:pt x="8" y="17"/>
                      <a:pt x="8" y="17"/>
                    </a:cubicBezTo>
                    <a:cubicBezTo>
                      <a:pt x="2" y="19"/>
                      <a:pt x="0" y="26"/>
                      <a:pt x="2" y="31"/>
                    </a:cubicBezTo>
                    <a:cubicBezTo>
                      <a:pt x="5" y="36"/>
                      <a:pt x="11" y="39"/>
                      <a:pt x="17" y="36"/>
                    </a:cubicBezTo>
                    <a:cubicBezTo>
                      <a:pt x="27" y="32"/>
                      <a:pt x="27" y="32"/>
                      <a:pt x="27" y="32"/>
                    </a:cubicBezTo>
                    <a:cubicBezTo>
                      <a:pt x="33" y="30"/>
                      <a:pt x="35" y="24"/>
                      <a:pt x="33"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prstClr val="black"/>
                  </a:solidFill>
                </a:endParaRPr>
              </a:p>
            </p:txBody>
          </p:sp>
        </p:grpSp>
        <p:sp>
          <p:nvSpPr>
            <p:cNvPr id="15" name="文本框 14"/>
            <p:cNvSpPr txBox="1"/>
            <p:nvPr/>
          </p:nvSpPr>
          <p:spPr>
            <a:xfrm>
              <a:off x="3920057" y="2620799"/>
              <a:ext cx="1345998" cy="900246"/>
            </a:xfrm>
            <a:prstGeom prst="rect">
              <a:avLst/>
            </a:prstGeom>
            <a:noFill/>
          </p:spPr>
          <p:txBody>
            <a:bodyPr wrap="square" lIns="68580" tIns="34290" rIns="68580" bIns="34290" rtlCol="0">
              <a:spAutoFit/>
            </a:bodyPr>
            <a:lstStyle/>
            <a:p>
              <a:pPr algn="ctr"/>
              <a:r>
                <a:rPr lang="en-US" altLang="zh-CN" sz="1800" u="sng" dirty="0">
                  <a:solidFill>
                    <a:schemeClr val="tx1">
                      <a:lumMod val="50000"/>
                      <a:lumOff val="50000"/>
                    </a:schemeClr>
                  </a:solidFill>
                  <a:latin typeface="LiHei Pro" panose="020B0500000000000000" pitchFamily="34" charset="-122"/>
                  <a:ea typeface="LiHei Pro" panose="020B0500000000000000" pitchFamily="34" charset="-122"/>
                </a:rPr>
                <a:t>YOUR TITLE HERE</a:t>
              </a:r>
              <a:endParaRPr lang="zh-CN" altLang="en-US" sz="1800" u="sng" dirty="0">
                <a:solidFill>
                  <a:schemeClr val="tx1">
                    <a:lumMod val="50000"/>
                    <a:lumOff val="50000"/>
                  </a:schemeClr>
                </a:solidFill>
                <a:latin typeface="LiHei Pro" panose="020B0500000000000000" pitchFamily="34" charset="-122"/>
                <a:ea typeface="LiHei Pro" panose="020B0500000000000000" pitchFamily="34" charset="-122"/>
              </a:endParaRPr>
            </a:p>
          </p:txBody>
        </p:sp>
      </p:grpSp>
      <p:grpSp>
        <p:nvGrpSpPr>
          <p:cNvPr id="23" name="组合 22"/>
          <p:cNvGrpSpPr/>
          <p:nvPr/>
        </p:nvGrpSpPr>
        <p:grpSpPr>
          <a:xfrm>
            <a:off x="1354525" y="1129776"/>
            <a:ext cx="1975215" cy="696645"/>
            <a:chOff x="1354524" y="1129774"/>
            <a:chExt cx="1975215" cy="696645"/>
          </a:xfrm>
        </p:grpSpPr>
        <p:grpSp>
          <p:nvGrpSpPr>
            <p:cNvPr id="24" name="组合 23"/>
            <p:cNvGrpSpPr/>
            <p:nvPr/>
          </p:nvGrpSpPr>
          <p:grpSpPr>
            <a:xfrm>
              <a:off x="3137767" y="1388760"/>
              <a:ext cx="191972" cy="191972"/>
              <a:chOff x="2481663" y="2585803"/>
              <a:chExt cx="309714" cy="309714"/>
            </a:xfrm>
          </p:grpSpPr>
          <p:sp>
            <p:nvSpPr>
              <p:cNvPr id="28" name="椭圆 27"/>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29" name="任意多边形 28"/>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25" name="组合 24"/>
            <p:cNvGrpSpPr/>
            <p:nvPr/>
          </p:nvGrpSpPr>
          <p:grpSpPr>
            <a:xfrm>
              <a:off x="1354524" y="1129774"/>
              <a:ext cx="1754021" cy="696645"/>
              <a:chOff x="4504186" y="3165511"/>
              <a:chExt cx="1580464" cy="928861"/>
            </a:xfrm>
          </p:grpSpPr>
          <p:sp>
            <p:nvSpPr>
              <p:cNvPr id="26" name="文本框 25"/>
              <p:cNvSpPr txBox="1"/>
              <p:nvPr/>
            </p:nvSpPr>
            <p:spPr>
              <a:xfrm>
                <a:off x="4504186" y="3165511"/>
                <a:ext cx="1580464" cy="410370"/>
              </a:xfrm>
              <a:prstGeom prst="rect">
                <a:avLst/>
              </a:prstGeom>
              <a:noFill/>
            </p:spPr>
            <p:txBody>
              <a:bodyPr wrap="square" rtlCol="0">
                <a:spAutoFit/>
              </a:bodyPr>
              <a:lstStyle/>
              <a:p>
                <a:pPr algn="r"/>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27" name="文本框 26"/>
              <p:cNvSpPr txBox="1"/>
              <p:nvPr/>
            </p:nvSpPr>
            <p:spPr>
              <a:xfrm>
                <a:off x="4508949" y="3478818"/>
                <a:ext cx="1537469" cy="615554"/>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30" name="组合 29"/>
          <p:cNvGrpSpPr/>
          <p:nvPr/>
        </p:nvGrpSpPr>
        <p:grpSpPr>
          <a:xfrm>
            <a:off x="1278544" y="3486011"/>
            <a:ext cx="2051197" cy="696083"/>
            <a:chOff x="1278542" y="3486010"/>
            <a:chExt cx="2051197" cy="696082"/>
          </a:xfrm>
        </p:grpSpPr>
        <p:grpSp>
          <p:nvGrpSpPr>
            <p:cNvPr id="31" name="组合 30"/>
            <p:cNvGrpSpPr/>
            <p:nvPr/>
          </p:nvGrpSpPr>
          <p:grpSpPr>
            <a:xfrm>
              <a:off x="3137767" y="3744433"/>
              <a:ext cx="191972" cy="191972"/>
              <a:chOff x="2481663" y="2585803"/>
              <a:chExt cx="309714" cy="309714"/>
            </a:xfrm>
          </p:grpSpPr>
          <p:sp>
            <p:nvSpPr>
              <p:cNvPr id="35" name="椭圆 34"/>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36" name="任意多边形 35"/>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278542" y="3486010"/>
              <a:ext cx="1830003" cy="696082"/>
              <a:chOff x="4504186" y="3166260"/>
              <a:chExt cx="1580464" cy="928110"/>
            </a:xfrm>
          </p:grpSpPr>
          <p:sp>
            <p:nvSpPr>
              <p:cNvPr id="33" name="文本框 32"/>
              <p:cNvSpPr txBox="1"/>
              <p:nvPr/>
            </p:nvSpPr>
            <p:spPr>
              <a:xfrm>
                <a:off x="4504186" y="3166260"/>
                <a:ext cx="1580464" cy="410369"/>
              </a:xfrm>
              <a:prstGeom prst="rect">
                <a:avLst/>
              </a:prstGeom>
              <a:noFill/>
            </p:spPr>
            <p:txBody>
              <a:bodyPr wrap="square" rtlCol="0">
                <a:spAutoFit/>
              </a:bodyPr>
              <a:lstStyle/>
              <a:p>
                <a:pPr algn="r"/>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34" name="文本框 33"/>
              <p:cNvSpPr txBox="1"/>
              <p:nvPr/>
            </p:nvSpPr>
            <p:spPr>
              <a:xfrm>
                <a:off x="4508949" y="3478817"/>
                <a:ext cx="1537469" cy="615553"/>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37" name="组合 36"/>
          <p:cNvGrpSpPr/>
          <p:nvPr/>
        </p:nvGrpSpPr>
        <p:grpSpPr>
          <a:xfrm>
            <a:off x="695915" y="2311510"/>
            <a:ext cx="1933736" cy="696083"/>
            <a:chOff x="695915" y="2311510"/>
            <a:chExt cx="1933736" cy="696082"/>
          </a:xfrm>
        </p:grpSpPr>
        <p:grpSp>
          <p:nvGrpSpPr>
            <p:cNvPr id="38" name="组合 37"/>
            <p:cNvGrpSpPr/>
            <p:nvPr/>
          </p:nvGrpSpPr>
          <p:grpSpPr>
            <a:xfrm>
              <a:off x="2437679" y="2569933"/>
              <a:ext cx="191972" cy="191972"/>
              <a:chOff x="2481663" y="2585803"/>
              <a:chExt cx="309714" cy="309714"/>
            </a:xfrm>
          </p:grpSpPr>
          <p:sp>
            <p:nvSpPr>
              <p:cNvPr id="42" name="椭圆 41"/>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43" name="任意多边形 42"/>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39" name="组合 38"/>
            <p:cNvGrpSpPr/>
            <p:nvPr/>
          </p:nvGrpSpPr>
          <p:grpSpPr>
            <a:xfrm>
              <a:off x="695915" y="2311510"/>
              <a:ext cx="1712543" cy="696082"/>
              <a:chOff x="4504186" y="3166260"/>
              <a:chExt cx="1580464" cy="928110"/>
            </a:xfrm>
          </p:grpSpPr>
          <p:sp>
            <p:nvSpPr>
              <p:cNvPr id="40" name="文本框 39"/>
              <p:cNvSpPr txBox="1"/>
              <p:nvPr/>
            </p:nvSpPr>
            <p:spPr>
              <a:xfrm>
                <a:off x="4504186" y="3166260"/>
                <a:ext cx="1580464" cy="410369"/>
              </a:xfrm>
              <a:prstGeom prst="rect">
                <a:avLst/>
              </a:prstGeom>
              <a:noFill/>
            </p:spPr>
            <p:txBody>
              <a:bodyPr wrap="square" rtlCol="0">
                <a:spAutoFit/>
              </a:bodyPr>
              <a:lstStyle/>
              <a:p>
                <a:pPr algn="r"/>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41" name="文本框 40"/>
              <p:cNvSpPr txBox="1"/>
              <p:nvPr/>
            </p:nvSpPr>
            <p:spPr>
              <a:xfrm>
                <a:off x="4508949" y="3478817"/>
                <a:ext cx="1537469" cy="615553"/>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44" name="组合 43"/>
          <p:cNvGrpSpPr/>
          <p:nvPr/>
        </p:nvGrpSpPr>
        <p:grpSpPr>
          <a:xfrm>
            <a:off x="5786175" y="1130338"/>
            <a:ext cx="2055009" cy="696083"/>
            <a:chOff x="5786173" y="1130337"/>
            <a:chExt cx="2055009" cy="696082"/>
          </a:xfrm>
        </p:grpSpPr>
        <p:grpSp>
          <p:nvGrpSpPr>
            <p:cNvPr id="45" name="组合 44"/>
            <p:cNvGrpSpPr/>
            <p:nvPr/>
          </p:nvGrpSpPr>
          <p:grpSpPr>
            <a:xfrm>
              <a:off x="5786173" y="1388760"/>
              <a:ext cx="191972" cy="191972"/>
              <a:chOff x="2481663" y="2585803"/>
              <a:chExt cx="309714" cy="309714"/>
            </a:xfrm>
          </p:grpSpPr>
          <p:sp>
            <p:nvSpPr>
              <p:cNvPr id="49" name="椭圆 48"/>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0" name="任意多边形 49"/>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46" name="组合 45"/>
            <p:cNvGrpSpPr/>
            <p:nvPr/>
          </p:nvGrpSpPr>
          <p:grpSpPr>
            <a:xfrm>
              <a:off x="6015116" y="1130337"/>
              <a:ext cx="1826066" cy="696082"/>
              <a:chOff x="4504186" y="3166260"/>
              <a:chExt cx="1580464" cy="928110"/>
            </a:xfrm>
          </p:grpSpPr>
          <p:sp>
            <p:nvSpPr>
              <p:cNvPr id="47" name="文本框 46"/>
              <p:cNvSpPr txBox="1"/>
              <p:nvPr/>
            </p:nvSpPr>
            <p:spPr>
              <a:xfrm>
                <a:off x="4504186" y="3166260"/>
                <a:ext cx="1580464" cy="410369"/>
              </a:xfrm>
              <a:prstGeom prst="rect">
                <a:avLst/>
              </a:prstGeom>
              <a:noFill/>
            </p:spPr>
            <p:txBody>
              <a:bodyPr wrap="square" rtlCol="0">
                <a:spAutoFit/>
              </a:bodyPr>
              <a:lstStyle/>
              <a:p>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48" name="文本框 47"/>
              <p:cNvSpPr txBox="1"/>
              <p:nvPr/>
            </p:nvSpPr>
            <p:spPr>
              <a:xfrm>
                <a:off x="4508949" y="3478817"/>
                <a:ext cx="1537469" cy="615553"/>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51" name="组合 50"/>
          <p:cNvGrpSpPr/>
          <p:nvPr/>
        </p:nvGrpSpPr>
        <p:grpSpPr>
          <a:xfrm>
            <a:off x="6479119" y="2303420"/>
            <a:ext cx="1983801" cy="704175"/>
            <a:chOff x="6479117" y="2303420"/>
            <a:chExt cx="1983801" cy="704175"/>
          </a:xfrm>
        </p:grpSpPr>
        <p:grpSp>
          <p:nvGrpSpPr>
            <p:cNvPr id="52" name="组合 51"/>
            <p:cNvGrpSpPr/>
            <p:nvPr/>
          </p:nvGrpSpPr>
          <p:grpSpPr>
            <a:xfrm>
              <a:off x="6479117" y="2569933"/>
              <a:ext cx="191972" cy="191972"/>
              <a:chOff x="2481663" y="2585803"/>
              <a:chExt cx="309714" cy="309714"/>
            </a:xfrm>
          </p:grpSpPr>
          <p:sp>
            <p:nvSpPr>
              <p:cNvPr id="56" name="椭圆 55"/>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57" name="任意多边形 56"/>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53" name="组合 52"/>
            <p:cNvGrpSpPr/>
            <p:nvPr/>
          </p:nvGrpSpPr>
          <p:grpSpPr>
            <a:xfrm>
              <a:off x="6704429" y="2303420"/>
              <a:ext cx="1758489" cy="704175"/>
              <a:chOff x="4504186" y="3155471"/>
              <a:chExt cx="1580464" cy="938900"/>
            </a:xfrm>
          </p:grpSpPr>
          <p:sp>
            <p:nvSpPr>
              <p:cNvPr id="54" name="文本框 53"/>
              <p:cNvSpPr txBox="1"/>
              <p:nvPr/>
            </p:nvSpPr>
            <p:spPr>
              <a:xfrm>
                <a:off x="4504186" y="3155471"/>
                <a:ext cx="1580464" cy="410369"/>
              </a:xfrm>
              <a:prstGeom prst="rect">
                <a:avLst/>
              </a:prstGeom>
              <a:noFill/>
            </p:spPr>
            <p:txBody>
              <a:bodyPr wrap="square" rtlCol="0">
                <a:spAutoFit/>
              </a:bodyPr>
              <a:lstStyle/>
              <a:p>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55" name="文本框 54"/>
              <p:cNvSpPr txBox="1"/>
              <p:nvPr/>
            </p:nvSpPr>
            <p:spPr>
              <a:xfrm>
                <a:off x="4508948" y="3478818"/>
                <a:ext cx="1537469" cy="615553"/>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58" name="组合 57"/>
          <p:cNvGrpSpPr/>
          <p:nvPr/>
        </p:nvGrpSpPr>
        <p:grpSpPr>
          <a:xfrm>
            <a:off x="5786175" y="3477920"/>
            <a:ext cx="1917445" cy="704175"/>
            <a:chOff x="5786173" y="3477920"/>
            <a:chExt cx="1917445" cy="704175"/>
          </a:xfrm>
        </p:grpSpPr>
        <p:grpSp>
          <p:nvGrpSpPr>
            <p:cNvPr id="59" name="组合 58"/>
            <p:cNvGrpSpPr/>
            <p:nvPr/>
          </p:nvGrpSpPr>
          <p:grpSpPr>
            <a:xfrm>
              <a:off x="5786173" y="3744433"/>
              <a:ext cx="191972" cy="191972"/>
              <a:chOff x="2481663" y="2585803"/>
              <a:chExt cx="309714" cy="309714"/>
            </a:xfrm>
          </p:grpSpPr>
          <p:sp>
            <p:nvSpPr>
              <p:cNvPr id="63" name="椭圆 62"/>
              <p:cNvSpPr/>
              <p:nvPr/>
            </p:nvSpPr>
            <p:spPr>
              <a:xfrm>
                <a:off x="2481663" y="2585803"/>
                <a:ext cx="309714" cy="309714"/>
              </a:xfrm>
              <a:prstGeom prst="ellipse">
                <a:avLst/>
              </a:prstGeom>
              <a:solidFill>
                <a:srgbClr val="3680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sp>
            <p:nvSpPr>
              <p:cNvPr id="64" name="任意多边形 63"/>
              <p:cNvSpPr/>
              <p:nvPr/>
            </p:nvSpPr>
            <p:spPr>
              <a:xfrm rot="5400000">
                <a:off x="2555832" y="2659973"/>
                <a:ext cx="161374" cy="161374"/>
              </a:xfrm>
              <a:custGeom>
                <a:avLst/>
                <a:gdLst>
                  <a:gd name="connsiteX0" fmla="*/ 0 w 195263"/>
                  <a:gd name="connsiteY0" fmla="*/ 125015 h 195262"/>
                  <a:gd name="connsiteX1" fmla="*/ 0 w 195263"/>
                  <a:gd name="connsiteY1" fmla="*/ 70246 h 195262"/>
                  <a:gd name="connsiteX2" fmla="*/ 70247 w 195263"/>
                  <a:gd name="connsiteY2" fmla="*/ 70246 h 195262"/>
                  <a:gd name="connsiteX3" fmla="*/ 70247 w 195263"/>
                  <a:gd name="connsiteY3" fmla="*/ 0 h 195262"/>
                  <a:gd name="connsiteX4" fmla="*/ 125016 w 195263"/>
                  <a:gd name="connsiteY4" fmla="*/ 0 h 195262"/>
                  <a:gd name="connsiteX5" fmla="*/ 125016 w 195263"/>
                  <a:gd name="connsiteY5" fmla="*/ 70246 h 195262"/>
                  <a:gd name="connsiteX6" fmla="*/ 195263 w 195263"/>
                  <a:gd name="connsiteY6" fmla="*/ 70246 h 195262"/>
                  <a:gd name="connsiteX7" fmla="*/ 195263 w 195263"/>
                  <a:gd name="connsiteY7" fmla="*/ 125015 h 195262"/>
                  <a:gd name="connsiteX8" fmla="*/ 125016 w 195263"/>
                  <a:gd name="connsiteY8" fmla="*/ 125015 h 195262"/>
                  <a:gd name="connsiteX9" fmla="*/ 125016 w 195263"/>
                  <a:gd name="connsiteY9" fmla="*/ 195262 h 195262"/>
                  <a:gd name="connsiteX10" fmla="*/ 70247 w 195263"/>
                  <a:gd name="connsiteY10" fmla="*/ 195262 h 195262"/>
                  <a:gd name="connsiteX11" fmla="*/ 70247 w 195263"/>
                  <a:gd name="connsiteY11" fmla="*/ 125015 h 195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5263" h="195262">
                    <a:moveTo>
                      <a:pt x="0" y="125015"/>
                    </a:moveTo>
                    <a:lnTo>
                      <a:pt x="0" y="70246"/>
                    </a:lnTo>
                    <a:lnTo>
                      <a:pt x="70247" y="70246"/>
                    </a:lnTo>
                    <a:lnTo>
                      <a:pt x="70247" y="0"/>
                    </a:lnTo>
                    <a:lnTo>
                      <a:pt x="125016" y="0"/>
                    </a:lnTo>
                    <a:lnTo>
                      <a:pt x="125016" y="70246"/>
                    </a:lnTo>
                    <a:lnTo>
                      <a:pt x="195263" y="70246"/>
                    </a:lnTo>
                    <a:lnTo>
                      <a:pt x="195263" y="125015"/>
                    </a:lnTo>
                    <a:lnTo>
                      <a:pt x="125016" y="125015"/>
                    </a:lnTo>
                    <a:lnTo>
                      <a:pt x="125016" y="195262"/>
                    </a:lnTo>
                    <a:lnTo>
                      <a:pt x="70247" y="195262"/>
                    </a:lnTo>
                    <a:lnTo>
                      <a:pt x="70247" y="125015"/>
                    </a:lnTo>
                    <a:close/>
                  </a:path>
                </a:pathLst>
              </a:custGeom>
              <a:solidFill>
                <a:schemeClr val="bg1"/>
              </a:solidFill>
              <a:ln>
                <a:noFill/>
              </a:ln>
              <a:effectLst>
                <a:outerShdw blurRad="254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anose="020B0503020204020204" pitchFamily="34" charset="-122"/>
                  <a:ea typeface="微软雅黑" panose="020B0503020204020204" pitchFamily="34" charset="-122"/>
                </a:endParaRPr>
              </a:p>
            </p:txBody>
          </p:sp>
        </p:grpSp>
        <p:grpSp>
          <p:nvGrpSpPr>
            <p:cNvPr id="60" name="组合 59"/>
            <p:cNvGrpSpPr/>
            <p:nvPr/>
          </p:nvGrpSpPr>
          <p:grpSpPr>
            <a:xfrm>
              <a:off x="6006703" y="3477920"/>
              <a:ext cx="1696915" cy="704175"/>
              <a:chOff x="4504186" y="3155471"/>
              <a:chExt cx="1580464" cy="938900"/>
            </a:xfrm>
          </p:grpSpPr>
          <p:sp>
            <p:nvSpPr>
              <p:cNvPr id="61" name="文本框 60"/>
              <p:cNvSpPr txBox="1"/>
              <p:nvPr/>
            </p:nvSpPr>
            <p:spPr>
              <a:xfrm>
                <a:off x="4504186" y="3155471"/>
                <a:ext cx="1580464" cy="410369"/>
              </a:xfrm>
              <a:prstGeom prst="rect">
                <a:avLst/>
              </a:prstGeom>
              <a:noFill/>
            </p:spPr>
            <p:txBody>
              <a:bodyPr wrap="square" rtlCol="0">
                <a:spAutoFit/>
              </a:bodyPr>
              <a:lstStyle/>
              <a:p>
                <a:r>
                  <a:rPr lang="zh-CN" altLang="en-US" sz="1400" dirty="0" smtClean="0">
                    <a:solidFill>
                      <a:srgbClr val="368044"/>
                    </a:solidFill>
                    <a:latin typeface="微软雅黑" panose="020B0503020204020204" pitchFamily="34" charset="-122"/>
                    <a:ea typeface="微软雅黑" panose="020B0503020204020204" pitchFamily="34" charset="-122"/>
                  </a:rPr>
                  <a:t>任务名</a:t>
                </a:r>
                <a:endParaRPr lang="zh-CN" altLang="en-US" sz="1400" dirty="0">
                  <a:solidFill>
                    <a:srgbClr val="368044"/>
                  </a:solidFill>
                  <a:latin typeface="微软雅黑" panose="020B0503020204020204" pitchFamily="34" charset="-122"/>
                  <a:ea typeface="微软雅黑" panose="020B0503020204020204" pitchFamily="34" charset="-122"/>
                </a:endParaRPr>
              </a:p>
            </p:txBody>
          </p:sp>
          <p:sp>
            <p:nvSpPr>
              <p:cNvPr id="62" name="文本框 61"/>
              <p:cNvSpPr txBox="1"/>
              <p:nvPr/>
            </p:nvSpPr>
            <p:spPr>
              <a:xfrm>
                <a:off x="4508949" y="3478818"/>
                <a:ext cx="1537469" cy="615553"/>
              </a:xfrm>
              <a:prstGeom prst="rect">
                <a:avLst/>
              </a:prstGeom>
              <a:noFill/>
            </p:spPr>
            <p:txBody>
              <a:bodyPr wrap="square" rtlCol="0">
                <a:spAutoFit/>
              </a:bodyPr>
              <a:lstStyle/>
              <a:p>
                <a:pPr algn="just"/>
                <a:r>
                  <a:rPr lang="zh-CN" altLang="en-US" sz="800" dirty="0" smtClean="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endParaRPr lang="zh-CN" altLang="en-US" sz="800"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grpSp>
      <p:grpSp>
        <p:nvGrpSpPr>
          <p:cNvPr id="65" name="组合 64"/>
          <p:cNvGrpSpPr/>
          <p:nvPr/>
        </p:nvGrpSpPr>
        <p:grpSpPr>
          <a:xfrm>
            <a:off x="3455883" y="1059859"/>
            <a:ext cx="845668" cy="849776"/>
            <a:chOff x="3455883" y="1059858"/>
            <a:chExt cx="845668" cy="849776"/>
          </a:xfrm>
        </p:grpSpPr>
        <p:grpSp>
          <p:nvGrpSpPr>
            <p:cNvPr id="66" name="组合 65"/>
            <p:cNvGrpSpPr/>
            <p:nvPr/>
          </p:nvGrpSpPr>
          <p:grpSpPr>
            <a:xfrm>
              <a:off x="3455883" y="1059858"/>
              <a:ext cx="845668" cy="849776"/>
              <a:chOff x="5413827" y="2743515"/>
              <a:chExt cx="1364344" cy="1370972"/>
            </a:xfrm>
          </p:grpSpPr>
          <p:sp>
            <p:nvSpPr>
              <p:cNvPr id="72" name="任意多边形 71"/>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3" name="椭圆 72"/>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A86400">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4" name="椭圆 73"/>
              <p:cNvSpPr/>
              <p:nvPr/>
            </p:nvSpPr>
            <p:spPr>
              <a:xfrm>
                <a:off x="5761338" y="3013184"/>
                <a:ext cx="674085" cy="488735"/>
              </a:xfrm>
              <a:prstGeom prst="ellipse">
                <a:avLst/>
              </a:prstGeom>
              <a:gradFill>
                <a:gsLst>
                  <a:gs pos="0">
                    <a:schemeClr val="bg1">
                      <a:alpha val="80000"/>
                    </a:schemeClr>
                  </a:gs>
                  <a:gs pos="100000">
                    <a:srgbClr val="FFB85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67" name="Group 909"/>
            <p:cNvGrpSpPr>
              <a:grpSpLocks noChangeAspect="1"/>
            </p:cNvGrpSpPr>
            <p:nvPr/>
          </p:nvGrpSpPr>
          <p:grpSpPr bwMode="auto">
            <a:xfrm>
              <a:off x="3753576" y="1359309"/>
              <a:ext cx="265250" cy="226214"/>
              <a:chOff x="6090" y="1175"/>
              <a:chExt cx="265" cy="226"/>
            </a:xfrm>
            <a:solidFill>
              <a:schemeClr val="bg1"/>
            </a:solidFill>
            <a:effectLst/>
          </p:grpSpPr>
          <p:sp>
            <p:nvSpPr>
              <p:cNvPr id="68" name="Freeform 910"/>
              <p:cNvSpPr>
                <a:spLocks/>
              </p:cNvSpPr>
              <p:nvPr/>
            </p:nvSpPr>
            <p:spPr bwMode="auto">
              <a:xfrm>
                <a:off x="6129" y="1269"/>
                <a:ext cx="56" cy="96"/>
              </a:xfrm>
              <a:custGeom>
                <a:avLst/>
                <a:gdLst>
                  <a:gd name="T0" fmla="*/ 2 w 23"/>
                  <a:gd name="T1" fmla="*/ 40 h 40"/>
                  <a:gd name="T2" fmla="*/ 21 w 23"/>
                  <a:gd name="T3" fmla="*/ 40 h 40"/>
                  <a:gd name="T4" fmla="*/ 23 w 23"/>
                  <a:gd name="T5" fmla="*/ 38 h 40"/>
                  <a:gd name="T6" fmla="*/ 23 w 23"/>
                  <a:gd name="T7" fmla="*/ 2 h 40"/>
                  <a:gd name="T8" fmla="*/ 21 w 23"/>
                  <a:gd name="T9" fmla="*/ 0 h 40"/>
                  <a:gd name="T10" fmla="*/ 2 w 23"/>
                  <a:gd name="T11" fmla="*/ 0 h 40"/>
                  <a:gd name="T12" fmla="*/ 0 w 23"/>
                  <a:gd name="T13" fmla="*/ 2 h 40"/>
                  <a:gd name="T14" fmla="*/ 0 w 23"/>
                  <a:gd name="T15" fmla="*/ 38 h 40"/>
                  <a:gd name="T16" fmla="*/ 2 w 23"/>
                  <a:gd name="T17" fmla="*/ 40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40">
                    <a:moveTo>
                      <a:pt x="2" y="40"/>
                    </a:moveTo>
                    <a:cubicBezTo>
                      <a:pt x="21" y="40"/>
                      <a:pt x="21" y="40"/>
                      <a:pt x="21" y="40"/>
                    </a:cubicBezTo>
                    <a:cubicBezTo>
                      <a:pt x="22" y="40"/>
                      <a:pt x="23" y="39"/>
                      <a:pt x="23" y="38"/>
                    </a:cubicBezTo>
                    <a:cubicBezTo>
                      <a:pt x="23" y="2"/>
                      <a:pt x="23" y="2"/>
                      <a:pt x="23" y="2"/>
                    </a:cubicBezTo>
                    <a:cubicBezTo>
                      <a:pt x="23" y="1"/>
                      <a:pt x="22" y="0"/>
                      <a:pt x="21" y="0"/>
                    </a:cubicBezTo>
                    <a:cubicBezTo>
                      <a:pt x="2" y="0"/>
                      <a:pt x="2" y="0"/>
                      <a:pt x="2" y="0"/>
                    </a:cubicBezTo>
                    <a:cubicBezTo>
                      <a:pt x="1" y="0"/>
                      <a:pt x="0" y="1"/>
                      <a:pt x="0" y="2"/>
                    </a:cubicBezTo>
                    <a:cubicBezTo>
                      <a:pt x="0" y="38"/>
                      <a:pt x="0" y="38"/>
                      <a:pt x="0" y="38"/>
                    </a:cubicBezTo>
                    <a:cubicBezTo>
                      <a:pt x="0" y="39"/>
                      <a:pt x="1" y="40"/>
                      <a:pt x="2" y="4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69" name="Freeform 911"/>
              <p:cNvSpPr>
                <a:spLocks/>
              </p:cNvSpPr>
              <p:nvPr/>
            </p:nvSpPr>
            <p:spPr bwMode="auto">
              <a:xfrm>
                <a:off x="6209" y="1235"/>
                <a:ext cx="54" cy="130"/>
              </a:xfrm>
              <a:custGeom>
                <a:avLst/>
                <a:gdLst>
                  <a:gd name="T0" fmla="*/ 2 w 22"/>
                  <a:gd name="T1" fmla="*/ 54 h 54"/>
                  <a:gd name="T2" fmla="*/ 20 w 22"/>
                  <a:gd name="T3" fmla="*/ 54 h 54"/>
                  <a:gd name="T4" fmla="*/ 22 w 22"/>
                  <a:gd name="T5" fmla="*/ 52 h 54"/>
                  <a:gd name="T6" fmla="*/ 22 w 22"/>
                  <a:gd name="T7" fmla="*/ 2 h 54"/>
                  <a:gd name="T8" fmla="*/ 20 w 22"/>
                  <a:gd name="T9" fmla="*/ 0 h 54"/>
                  <a:gd name="T10" fmla="*/ 2 w 22"/>
                  <a:gd name="T11" fmla="*/ 0 h 54"/>
                  <a:gd name="T12" fmla="*/ 0 w 22"/>
                  <a:gd name="T13" fmla="*/ 2 h 54"/>
                  <a:gd name="T14" fmla="*/ 0 w 22"/>
                  <a:gd name="T15" fmla="*/ 52 h 54"/>
                  <a:gd name="T16" fmla="*/ 2 w 22"/>
                  <a:gd name="T17" fmla="*/ 5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 h="54">
                    <a:moveTo>
                      <a:pt x="2" y="54"/>
                    </a:moveTo>
                    <a:cubicBezTo>
                      <a:pt x="20" y="54"/>
                      <a:pt x="20" y="54"/>
                      <a:pt x="20" y="54"/>
                    </a:cubicBezTo>
                    <a:cubicBezTo>
                      <a:pt x="21" y="54"/>
                      <a:pt x="22" y="53"/>
                      <a:pt x="22" y="52"/>
                    </a:cubicBezTo>
                    <a:cubicBezTo>
                      <a:pt x="22" y="2"/>
                      <a:pt x="22" y="2"/>
                      <a:pt x="22" y="2"/>
                    </a:cubicBezTo>
                    <a:cubicBezTo>
                      <a:pt x="22" y="1"/>
                      <a:pt x="21" y="0"/>
                      <a:pt x="20" y="0"/>
                    </a:cubicBezTo>
                    <a:cubicBezTo>
                      <a:pt x="2" y="0"/>
                      <a:pt x="2" y="0"/>
                      <a:pt x="2" y="0"/>
                    </a:cubicBezTo>
                    <a:cubicBezTo>
                      <a:pt x="1" y="0"/>
                      <a:pt x="0" y="1"/>
                      <a:pt x="0" y="2"/>
                    </a:cubicBezTo>
                    <a:cubicBezTo>
                      <a:pt x="0" y="52"/>
                      <a:pt x="0" y="52"/>
                      <a:pt x="0" y="52"/>
                    </a:cubicBezTo>
                    <a:cubicBezTo>
                      <a:pt x="0" y="53"/>
                      <a:pt x="1" y="54"/>
                      <a:pt x="2" y="5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0" name="Freeform 912"/>
              <p:cNvSpPr>
                <a:spLocks/>
              </p:cNvSpPr>
              <p:nvPr/>
            </p:nvSpPr>
            <p:spPr bwMode="auto">
              <a:xfrm>
                <a:off x="6287" y="1207"/>
                <a:ext cx="56" cy="158"/>
              </a:xfrm>
              <a:custGeom>
                <a:avLst/>
                <a:gdLst>
                  <a:gd name="T0" fmla="*/ 2 w 23"/>
                  <a:gd name="T1" fmla="*/ 66 h 66"/>
                  <a:gd name="T2" fmla="*/ 21 w 23"/>
                  <a:gd name="T3" fmla="*/ 66 h 66"/>
                  <a:gd name="T4" fmla="*/ 23 w 23"/>
                  <a:gd name="T5" fmla="*/ 64 h 66"/>
                  <a:gd name="T6" fmla="*/ 23 w 23"/>
                  <a:gd name="T7" fmla="*/ 2 h 66"/>
                  <a:gd name="T8" fmla="*/ 21 w 23"/>
                  <a:gd name="T9" fmla="*/ 0 h 66"/>
                  <a:gd name="T10" fmla="*/ 2 w 23"/>
                  <a:gd name="T11" fmla="*/ 0 h 66"/>
                  <a:gd name="T12" fmla="*/ 0 w 23"/>
                  <a:gd name="T13" fmla="*/ 2 h 66"/>
                  <a:gd name="T14" fmla="*/ 0 w 23"/>
                  <a:gd name="T15" fmla="*/ 64 h 66"/>
                  <a:gd name="T16" fmla="*/ 2 w 23"/>
                  <a:gd name="T17" fmla="*/ 66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3" h="66">
                    <a:moveTo>
                      <a:pt x="2" y="66"/>
                    </a:moveTo>
                    <a:cubicBezTo>
                      <a:pt x="21" y="66"/>
                      <a:pt x="21" y="66"/>
                      <a:pt x="21" y="66"/>
                    </a:cubicBezTo>
                    <a:cubicBezTo>
                      <a:pt x="22" y="66"/>
                      <a:pt x="23" y="65"/>
                      <a:pt x="23" y="64"/>
                    </a:cubicBezTo>
                    <a:cubicBezTo>
                      <a:pt x="23" y="2"/>
                      <a:pt x="23" y="2"/>
                      <a:pt x="23" y="2"/>
                    </a:cubicBezTo>
                    <a:cubicBezTo>
                      <a:pt x="23" y="1"/>
                      <a:pt x="22" y="0"/>
                      <a:pt x="21" y="0"/>
                    </a:cubicBezTo>
                    <a:cubicBezTo>
                      <a:pt x="2" y="0"/>
                      <a:pt x="2" y="0"/>
                      <a:pt x="2" y="0"/>
                    </a:cubicBezTo>
                    <a:cubicBezTo>
                      <a:pt x="1" y="0"/>
                      <a:pt x="0" y="1"/>
                      <a:pt x="0" y="2"/>
                    </a:cubicBezTo>
                    <a:cubicBezTo>
                      <a:pt x="0" y="64"/>
                      <a:pt x="0" y="64"/>
                      <a:pt x="0" y="64"/>
                    </a:cubicBezTo>
                    <a:cubicBezTo>
                      <a:pt x="0" y="65"/>
                      <a:pt x="1" y="66"/>
                      <a:pt x="2" y="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sp>
            <p:nvSpPr>
              <p:cNvPr id="71" name="Freeform 913"/>
              <p:cNvSpPr>
                <a:spLocks/>
              </p:cNvSpPr>
              <p:nvPr/>
            </p:nvSpPr>
            <p:spPr bwMode="auto">
              <a:xfrm>
                <a:off x="6090" y="1175"/>
                <a:ext cx="265" cy="226"/>
              </a:xfrm>
              <a:custGeom>
                <a:avLst/>
                <a:gdLst>
                  <a:gd name="T0" fmla="*/ 104 w 109"/>
                  <a:gd name="T1" fmla="*/ 85 h 94"/>
                  <a:gd name="T2" fmla="*/ 9 w 109"/>
                  <a:gd name="T3" fmla="*/ 85 h 94"/>
                  <a:gd name="T4" fmla="*/ 9 w 109"/>
                  <a:gd name="T5" fmla="*/ 85 h 94"/>
                  <a:gd name="T6" fmla="*/ 9 w 109"/>
                  <a:gd name="T7" fmla="*/ 4 h 94"/>
                  <a:gd name="T8" fmla="*/ 4 w 109"/>
                  <a:gd name="T9" fmla="*/ 0 h 94"/>
                  <a:gd name="T10" fmla="*/ 0 w 109"/>
                  <a:gd name="T11" fmla="*/ 4 h 94"/>
                  <a:gd name="T12" fmla="*/ 0 w 109"/>
                  <a:gd name="T13" fmla="*/ 85 h 94"/>
                  <a:gd name="T14" fmla="*/ 9 w 109"/>
                  <a:gd name="T15" fmla="*/ 94 h 94"/>
                  <a:gd name="T16" fmla="*/ 104 w 109"/>
                  <a:gd name="T17" fmla="*/ 94 h 94"/>
                  <a:gd name="T18" fmla="*/ 109 w 109"/>
                  <a:gd name="T19" fmla="*/ 90 h 94"/>
                  <a:gd name="T20" fmla="*/ 104 w 109"/>
                  <a:gd name="T21" fmla="*/ 85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9" h="94">
                    <a:moveTo>
                      <a:pt x="104" y="85"/>
                    </a:moveTo>
                    <a:cubicBezTo>
                      <a:pt x="9" y="85"/>
                      <a:pt x="9" y="85"/>
                      <a:pt x="9" y="85"/>
                    </a:cubicBezTo>
                    <a:cubicBezTo>
                      <a:pt x="9" y="85"/>
                      <a:pt x="9" y="85"/>
                      <a:pt x="9" y="85"/>
                    </a:cubicBezTo>
                    <a:cubicBezTo>
                      <a:pt x="9" y="4"/>
                      <a:pt x="9" y="4"/>
                      <a:pt x="9" y="4"/>
                    </a:cubicBezTo>
                    <a:cubicBezTo>
                      <a:pt x="9" y="2"/>
                      <a:pt x="7" y="0"/>
                      <a:pt x="4" y="0"/>
                    </a:cubicBezTo>
                    <a:cubicBezTo>
                      <a:pt x="2" y="0"/>
                      <a:pt x="0" y="2"/>
                      <a:pt x="0" y="4"/>
                    </a:cubicBezTo>
                    <a:cubicBezTo>
                      <a:pt x="0" y="85"/>
                      <a:pt x="0" y="85"/>
                      <a:pt x="0" y="85"/>
                    </a:cubicBezTo>
                    <a:cubicBezTo>
                      <a:pt x="0" y="90"/>
                      <a:pt x="4" y="94"/>
                      <a:pt x="9" y="94"/>
                    </a:cubicBezTo>
                    <a:cubicBezTo>
                      <a:pt x="104" y="94"/>
                      <a:pt x="104" y="94"/>
                      <a:pt x="104" y="94"/>
                    </a:cubicBezTo>
                    <a:cubicBezTo>
                      <a:pt x="107" y="94"/>
                      <a:pt x="109" y="92"/>
                      <a:pt x="109" y="90"/>
                    </a:cubicBezTo>
                    <a:cubicBezTo>
                      <a:pt x="109" y="87"/>
                      <a:pt x="107" y="85"/>
                      <a:pt x="104" y="8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solidFill>
                    <a:schemeClr val="bg1"/>
                  </a:solidFill>
                </a:endParaRPr>
              </a:p>
            </p:txBody>
          </p:sp>
        </p:grpSp>
      </p:grpSp>
      <p:grpSp>
        <p:nvGrpSpPr>
          <p:cNvPr id="75" name="组合 74"/>
          <p:cNvGrpSpPr/>
          <p:nvPr/>
        </p:nvGrpSpPr>
        <p:grpSpPr>
          <a:xfrm>
            <a:off x="2774845" y="2239449"/>
            <a:ext cx="845668" cy="849776"/>
            <a:chOff x="2774845" y="2239449"/>
            <a:chExt cx="845668" cy="849776"/>
          </a:xfrm>
        </p:grpSpPr>
        <p:grpSp>
          <p:nvGrpSpPr>
            <p:cNvPr id="76" name="组合 75"/>
            <p:cNvGrpSpPr/>
            <p:nvPr/>
          </p:nvGrpSpPr>
          <p:grpSpPr>
            <a:xfrm>
              <a:off x="2774845" y="2239449"/>
              <a:ext cx="845668" cy="849776"/>
              <a:chOff x="5413827" y="2743515"/>
              <a:chExt cx="1364344" cy="1370972"/>
            </a:xfrm>
          </p:grpSpPr>
          <p:sp>
            <p:nvSpPr>
              <p:cNvPr id="78" name="任意多边形 77"/>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9" name="椭圆 78"/>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B31D1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0" name="椭圆 79"/>
              <p:cNvSpPr/>
              <p:nvPr/>
            </p:nvSpPr>
            <p:spPr>
              <a:xfrm>
                <a:off x="5761338" y="3013184"/>
                <a:ext cx="674085" cy="488735"/>
              </a:xfrm>
              <a:prstGeom prst="ellipse">
                <a:avLst/>
              </a:prstGeom>
              <a:gradFill>
                <a:gsLst>
                  <a:gs pos="0">
                    <a:schemeClr val="bg1">
                      <a:alpha val="80000"/>
                    </a:schemeClr>
                  </a:gs>
                  <a:gs pos="100000">
                    <a:srgbClr val="E87071">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77" name="Freeform 19"/>
            <p:cNvSpPr>
              <a:spLocks/>
            </p:cNvSpPr>
            <p:nvPr/>
          </p:nvSpPr>
          <p:spPr bwMode="auto">
            <a:xfrm>
              <a:off x="3121767" y="2506351"/>
              <a:ext cx="157266" cy="307811"/>
            </a:xfrm>
            <a:custGeom>
              <a:avLst/>
              <a:gdLst>
                <a:gd name="T0" fmla="*/ 38 w 96"/>
                <a:gd name="T1" fmla="*/ 191 h 191"/>
                <a:gd name="T2" fmla="*/ 38 w 96"/>
                <a:gd name="T3" fmla="*/ 168 h 191"/>
                <a:gd name="T4" fmla="*/ 0 w 96"/>
                <a:gd name="T5" fmla="*/ 158 h 191"/>
                <a:gd name="T6" fmla="*/ 6 w 96"/>
                <a:gd name="T7" fmla="*/ 136 h 191"/>
                <a:gd name="T8" fmla="*/ 43 w 96"/>
                <a:gd name="T9" fmla="*/ 146 h 191"/>
                <a:gd name="T10" fmla="*/ 67 w 96"/>
                <a:gd name="T11" fmla="*/ 128 h 191"/>
                <a:gd name="T12" fmla="*/ 42 w 96"/>
                <a:gd name="T13" fmla="*/ 104 h 191"/>
                <a:gd name="T14" fmla="*/ 2 w 96"/>
                <a:gd name="T15" fmla="*/ 63 h 191"/>
                <a:gd name="T16" fmla="*/ 39 w 96"/>
                <a:gd name="T17" fmla="*/ 23 h 191"/>
                <a:gd name="T18" fmla="*/ 39 w 96"/>
                <a:gd name="T19" fmla="*/ 0 h 191"/>
                <a:gd name="T20" fmla="*/ 58 w 96"/>
                <a:gd name="T21" fmla="*/ 0 h 191"/>
                <a:gd name="T22" fmla="*/ 58 w 96"/>
                <a:gd name="T23" fmla="*/ 22 h 191"/>
                <a:gd name="T24" fmla="*/ 90 w 96"/>
                <a:gd name="T25" fmla="*/ 30 h 191"/>
                <a:gd name="T26" fmla="*/ 84 w 96"/>
                <a:gd name="T27" fmla="*/ 51 h 191"/>
                <a:gd name="T28" fmla="*/ 52 w 96"/>
                <a:gd name="T29" fmla="*/ 43 h 191"/>
                <a:gd name="T30" fmla="*/ 30 w 96"/>
                <a:gd name="T31" fmla="*/ 59 h 191"/>
                <a:gd name="T32" fmla="*/ 59 w 96"/>
                <a:gd name="T33" fmla="*/ 82 h 191"/>
                <a:gd name="T34" fmla="*/ 96 w 96"/>
                <a:gd name="T35" fmla="*/ 125 h 191"/>
                <a:gd name="T36" fmla="*/ 57 w 96"/>
                <a:gd name="T37" fmla="*/ 167 h 191"/>
                <a:gd name="T38" fmla="*/ 57 w 96"/>
                <a:gd name="T39" fmla="*/ 191 h 191"/>
                <a:gd name="T40" fmla="*/ 38 w 96"/>
                <a:gd name="T41" fmla="*/ 19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96" h="191">
                  <a:moveTo>
                    <a:pt x="38" y="191"/>
                  </a:moveTo>
                  <a:cubicBezTo>
                    <a:pt x="38" y="168"/>
                    <a:pt x="38" y="168"/>
                    <a:pt x="38" y="168"/>
                  </a:cubicBezTo>
                  <a:cubicBezTo>
                    <a:pt x="23" y="168"/>
                    <a:pt x="9" y="163"/>
                    <a:pt x="0" y="158"/>
                  </a:cubicBezTo>
                  <a:cubicBezTo>
                    <a:pt x="6" y="136"/>
                    <a:pt x="6" y="136"/>
                    <a:pt x="6" y="136"/>
                  </a:cubicBezTo>
                  <a:cubicBezTo>
                    <a:pt x="16" y="141"/>
                    <a:pt x="29" y="146"/>
                    <a:pt x="43" y="146"/>
                  </a:cubicBezTo>
                  <a:cubicBezTo>
                    <a:pt x="57" y="146"/>
                    <a:pt x="67" y="139"/>
                    <a:pt x="67" y="128"/>
                  </a:cubicBezTo>
                  <a:cubicBezTo>
                    <a:pt x="67" y="117"/>
                    <a:pt x="59" y="111"/>
                    <a:pt x="42" y="104"/>
                  </a:cubicBezTo>
                  <a:cubicBezTo>
                    <a:pt x="18" y="95"/>
                    <a:pt x="2" y="84"/>
                    <a:pt x="2" y="63"/>
                  </a:cubicBezTo>
                  <a:cubicBezTo>
                    <a:pt x="2" y="43"/>
                    <a:pt x="16" y="27"/>
                    <a:pt x="39" y="23"/>
                  </a:cubicBezTo>
                  <a:cubicBezTo>
                    <a:pt x="39" y="0"/>
                    <a:pt x="39" y="0"/>
                    <a:pt x="39" y="0"/>
                  </a:cubicBezTo>
                  <a:cubicBezTo>
                    <a:pt x="58" y="0"/>
                    <a:pt x="58" y="0"/>
                    <a:pt x="58" y="0"/>
                  </a:cubicBezTo>
                  <a:cubicBezTo>
                    <a:pt x="58" y="22"/>
                    <a:pt x="58" y="22"/>
                    <a:pt x="58" y="22"/>
                  </a:cubicBezTo>
                  <a:cubicBezTo>
                    <a:pt x="73" y="22"/>
                    <a:pt x="83" y="26"/>
                    <a:pt x="90" y="30"/>
                  </a:cubicBezTo>
                  <a:cubicBezTo>
                    <a:pt x="84" y="51"/>
                    <a:pt x="84" y="51"/>
                    <a:pt x="84" y="51"/>
                  </a:cubicBezTo>
                  <a:cubicBezTo>
                    <a:pt x="79" y="49"/>
                    <a:pt x="68" y="43"/>
                    <a:pt x="52" y="43"/>
                  </a:cubicBezTo>
                  <a:cubicBezTo>
                    <a:pt x="36" y="43"/>
                    <a:pt x="30" y="52"/>
                    <a:pt x="30" y="59"/>
                  </a:cubicBezTo>
                  <a:cubicBezTo>
                    <a:pt x="30" y="69"/>
                    <a:pt x="39" y="74"/>
                    <a:pt x="59" y="82"/>
                  </a:cubicBezTo>
                  <a:cubicBezTo>
                    <a:pt x="85" y="92"/>
                    <a:pt x="96" y="105"/>
                    <a:pt x="96" y="125"/>
                  </a:cubicBezTo>
                  <a:cubicBezTo>
                    <a:pt x="96" y="145"/>
                    <a:pt x="83" y="162"/>
                    <a:pt x="57" y="167"/>
                  </a:cubicBezTo>
                  <a:cubicBezTo>
                    <a:pt x="57" y="191"/>
                    <a:pt x="57" y="191"/>
                    <a:pt x="57" y="191"/>
                  </a:cubicBezTo>
                  <a:lnTo>
                    <a:pt x="38" y="191"/>
                  </a:ln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p>
          </p:txBody>
        </p:sp>
      </p:grpSp>
      <p:grpSp>
        <p:nvGrpSpPr>
          <p:cNvPr id="81" name="组合 80"/>
          <p:cNvGrpSpPr/>
          <p:nvPr/>
        </p:nvGrpSpPr>
        <p:grpSpPr>
          <a:xfrm>
            <a:off x="3455883" y="3419041"/>
            <a:ext cx="845668" cy="849776"/>
            <a:chOff x="3455883" y="3419041"/>
            <a:chExt cx="845668" cy="849776"/>
          </a:xfrm>
        </p:grpSpPr>
        <p:grpSp>
          <p:nvGrpSpPr>
            <p:cNvPr id="82" name="组合 81"/>
            <p:cNvGrpSpPr/>
            <p:nvPr/>
          </p:nvGrpSpPr>
          <p:grpSpPr>
            <a:xfrm>
              <a:off x="3455883" y="3419041"/>
              <a:ext cx="845668" cy="849776"/>
              <a:chOff x="5413827" y="2743515"/>
              <a:chExt cx="1364344" cy="1370972"/>
            </a:xfrm>
          </p:grpSpPr>
          <p:sp>
            <p:nvSpPr>
              <p:cNvPr id="86" name="任意多边形 85"/>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7" name="椭圆 86"/>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0705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8" name="椭圆 87"/>
              <p:cNvSpPr/>
              <p:nvPr/>
            </p:nvSpPr>
            <p:spPr>
              <a:xfrm>
                <a:off x="5761338" y="3013184"/>
                <a:ext cx="674085" cy="488735"/>
              </a:xfrm>
              <a:prstGeom prst="ellipse">
                <a:avLst/>
              </a:prstGeom>
              <a:gradFill>
                <a:gsLst>
                  <a:gs pos="0">
                    <a:schemeClr val="bg1">
                      <a:alpha val="80000"/>
                    </a:schemeClr>
                  </a:gs>
                  <a:gs pos="100000">
                    <a:srgbClr val="00AF92">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83" name="Group 22"/>
            <p:cNvGrpSpPr>
              <a:grpSpLocks noChangeAspect="1"/>
            </p:cNvGrpSpPr>
            <p:nvPr/>
          </p:nvGrpSpPr>
          <p:grpSpPr bwMode="auto">
            <a:xfrm>
              <a:off x="3762338" y="3724235"/>
              <a:ext cx="247724" cy="247724"/>
              <a:chOff x="3617" y="1935"/>
              <a:chExt cx="446" cy="446"/>
            </a:xfrm>
            <a:solidFill>
              <a:schemeClr val="bg1"/>
            </a:solidFill>
            <a:effectLst/>
          </p:grpSpPr>
          <p:sp>
            <p:nvSpPr>
              <p:cNvPr id="84" name="Freeform 23"/>
              <p:cNvSpPr>
                <a:spLocks noEditPoints="1"/>
              </p:cNvSpPr>
              <p:nvPr/>
            </p:nvSpPr>
            <p:spPr bwMode="auto">
              <a:xfrm>
                <a:off x="3617" y="1935"/>
                <a:ext cx="446" cy="446"/>
              </a:xfrm>
              <a:custGeom>
                <a:avLst/>
                <a:gdLst>
                  <a:gd name="T0" fmla="*/ 93 w 186"/>
                  <a:gd name="T1" fmla="*/ 0 h 186"/>
                  <a:gd name="T2" fmla="*/ 0 w 186"/>
                  <a:gd name="T3" fmla="*/ 93 h 186"/>
                  <a:gd name="T4" fmla="*/ 93 w 186"/>
                  <a:gd name="T5" fmla="*/ 186 h 186"/>
                  <a:gd name="T6" fmla="*/ 186 w 186"/>
                  <a:gd name="T7" fmla="*/ 93 h 186"/>
                  <a:gd name="T8" fmla="*/ 93 w 186"/>
                  <a:gd name="T9" fmla="*/ 0 h 186"/>
                  <a:gd name="T10" fmla="*/ 93 w 186"/>
                  <a:gd name="T11" fmla="*/ 169 h 186"/>
                  <a:gd name="T12" fmla="*/ 18 w 186"/>
                  <a:gd name="T13" fmla="*/ 93 h 186"/>
                  <a:gd name="T14" fmla="*/ 93 w 186"/>
                  <a:gd name="T15" fmla="*/ 18 h 186"/>
                  <a:gd name="T16" fmla="*/ 169 w 186"/>
                  <a:gd name="T17" fmla="*/ 93 h 186"/>
                  <a:gd name="T18" fmla="*/ 93 w 186"/>
                  <a:gd name="T19" fmla="*/ 16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6" h="186">
                    <a:moveTo>
                      <a:pt x="93" y="0"/>
                    </a:moveTo>
                    <a:cubicBezTo>
                      <a:pt x="42" y="0"/>
                      <a:pt x="0" y="42"/>
                      <a:pt x="0" y="93"/>
                    </a:cubicBezTo>
                    <a:cubicBezTo>
                      <a:pt x="0" y="145"/>
                      <a:pt x="42" y="186"/>
                      <a:pt x="93" y="186"/>
                    </a:cubicBezTo>
                    <a:cubicBezTo>
                      <a:pt x="144" y="186"/>
                      <a:pt x="186" y="145"/>
                      <a:pt x="186" y="93"/>
                    </a:cubicBezTo>
                    <a:cubicBezTo>
                      <a:pt x="186" y="42"/>
                      <a:pt x="144" y="0"/>
                      <a:pt x="93" y="0"/>
                    </a:cubicBezTo>
                    <a:close/>
                    <a:moveTo>
                      <a:pt x="93" y="169"/>
                    </a:moveTo>
                    <a:cubicBezTo>
                      <a:pt x="52" y="169"/>
                      <a:pt x="18" y="135"/>
                      <a:pt x="18" y="93"/>
                    </a:cubicBezTo>
                    <a:cubicBezTo>
                      <a:pt x="18" y="52"/>
                      <a:pt x="52" y="18"/>
                      <a:pt x="93" y="18"/>
                    </a:cubicBezTo>
                    <a:cubicBezTo>
                      <a:pt x="135" y="18"/>
                      <a:pt x="169" y="52"/>
                      <a:pt x="169" y="93"/>
                    </a:cubicBezTo>
                    <a:cubicBezTo>
                      <a:pt x="169" y="135"/>
                      <a:pt x="135" y="169"/>
                      <a:pt x="93"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85" name="Freeform 24"/>
              <p:cNvSpPr>
                <a:spLocks/>
              </p:cNvSpPr>
              <p:nvPr/>
            </p:nvSpPr>
            <p:spPr bwMode="auto">
              <a:xfrm>
                <a:off x="3823" y="1990"/>
                <a:ext cx="175" cy="184"/>
              </a:xfrm>
              <a:custGeom>
                <a:avLst/>
                <a:gdLst>
                  <a:gd name="T0" fmla="*/ 34 w 175"/>
                  <a:gd name="T1" fmla="*/ 151 h 184"/>
                  <a:gd name="T2" fmla="*/ 34 w 175"/>
                  <a:gd name="T3" fmla="*/ 0 h 184"/>
                  <a:gd name="T4" fmla="*/ 0 w 175"/>
                  <a:gd name="T5" fmla="*/ 0 h 184"/>
                  <a:gd name="T6" fmla="*/ 0 w 175"/>
                  <a:gd name="T7" fmla="*/ 184 h 184"/>
                  <a:gd name="T8" fmla="*/ 22 w 175"/>
                  <a:gd name="T9" fmla="*/ 184 h 184"/>
                  <a:gd name="T10" fmla="*/ 34 w 175"/>
                  <a:gd name="T11" fmla="*/ 184 h 184"/>
                  <a:gd name="T12" fmla="*/ 175 w 175"/>
                  <a:gd name="T13" fmla="*/ 184 h 184"/>
                  <a:gd name="T14" fmla="*/ 175 w 175"/>
                  <a:gd name="T15" fmla="*/ 151 h 184"/>
                  <a:gd name="T16" fmla="*/ 34 w 175"/>
                  <a:gd name="T17" fmla="*/ 151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5" h="184">
                    <a:moveTo>
                      <a:pt x="34" y="151"/>
                    </a:moveTo>
                    <a:lnTo>
                      <a:pt x="34" y="0"/>
                    </a:lnTo>
                    <a:lnTo>
                      <a:pt x="0" y="0"/>
                    </a:lnTo>
                    <a:lnTo>
                      <a:pt x="0" y="184"/>
                    </a:lnTo>
                    <a:lnTo>
                      <a:pt x="22" y="184"/>
                    </a:lnTo>
                    <a:lnTo>
                      <a:pt x="34" y="184"/>
                    </a:lnTo>
                    <a:lnTo>
                      <a:pt x="175" y="184"/>
                    </a:lnTo>
                    <a:lnTo>
                      <a:pt x="175" y="151"/>
                    </a:lnTo>
                    <a:lnTo>
                      <a:pt x="34" y="15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89" name="组合 88"/>
          <p:cNvGrpSpPr/>
          <p:nvPr/>
        </p:nvGrpSpPr>
        <p:grpSpPr>
          <a:xfrm>
            <a:off x="4817958" y="1059859"/>
            <a:ext cx="845668" cy="849776"/>
            <a:chOff x="4817958" y="1059858"/>
            <a:chExt cx="845668" cy="849776"/>
          </a:xfrm>
        </p:grpSpPr>
        <p:grpSp>
          <p:nvGrpSpPr>
            <p:cNvPr id="90" name="组合 89"/>
            <p:cNvGrpSpPr/>
            <p:nvPr/>
          </p:nvGrpSpPr>
          <p:grpSpPr>
            <a:xfrm>
              <a:off x="4817958" y="1059858"/>
              <a:ext cx="845668" cy="849776"/>
              <a:chOff x="5413827" y="2743515"/>
              <a:chExt cx="1364344" cy="1370972"/>
            </a:xfrm>
          </p:grpSpPr>
          <p:sp>
            <p:nvSpPr>
              <p:cNvPr id="92" name="任意多边形 91"/>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3" name="椭圆 92"/>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017581">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4" name="椭圆 93"/>
              <p:cNvSpPr/>
              <p:nvPr/>
            </p:nvSpPr>
            <p:spPr>
              <a:xfrm>
                <a:off x="5761338" y="3013184"/>
                <a:ext cx="674085" cy="488735"/>
              </a:xfrm>
              <a:prstGeom prst="ellipse">
                <a:avLst/>
              </a:prstGeom>
              <a:gradFill>
                <a:gsLst>
                  <a:gs pos="0">
                    <a:schemeClr val="bg1">
                      <a:alpha val="80000"/>
                    </a:schemeClr>
                  </a:gs>
                  <a:gs pos="100000">
                    <a:srgbClr val="01ACBE">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91" name="Freeform 28"/>
            <p:cNvSpPr>
              <a:spLocks noEditPoints="1"/>
            </p:cNvSpPr>
            <p:nvPr/>
          </p:nvSpPr>
          <p:spPr bwMode="auto">
            <a:xfrm>
              <a:off x="5111470" y="1353886"/>
              <a:ext cx="292660" cy="237060"/>
            </a:xfrm>
            <a:custGeom>
              <a:avLst/>
              <a:gdLst>
                <a:gd name="T0" fmla="*/ 114 w 200"/>
                <a:gd name="T1" fmla="*/ 17 h 161"/>
                <a:gd name="T2" fmla="*/ 18 w 200"/>
                <a:gd name="T3" fmla="*/ 50 h 161"/>
                <a:gd name="T4" fmla="*/ 51 w 200"/>
                <a:gd name="T5" fmla="*/ 146 h 161"/>
                <a:gd name="T6" fmla="*/ 138 w 200"/>
                <a:gd name="T7" fmla="*/ 127 h 161"/>
                <a:gd name="T8" fmla="*/ 186 w 200"/>
                <a:gd name="T9" fmla="*/ 150 h 161"/>
                <a:gd name="T10" fmla="*/ 200 w 200"/>
                <a:gd name="T11" fmla="*/ 122 h 161"/>
                <a:gd name="T12" fmla="*/ 152 w 200"/>
                <a:gd name="T13" fmla="*/ 98 h 161"/>
                <a:gd name="T14" fmla="*/ 114 w 200"/>
                <a:gd name="T15" fmla="*/ 17 h 161"/>
                <a:gd name="T16" fmla="*/ 127 w 200"/>
                <a:gd name="T17" fmla="*/ 103 h 161"/>
                <a:gd name="T18" fmla="*/ 61 w 200"/>
                <a:gd name="T19" fmla="*/ 126 h 161"/>
                <a:gd name="T20" fmla="*/ 38 w 200"/>
                <a:gd name="T21" fmla="*/ 60 h 161"/>
                <a:gd name="T22" fmla="*/ 104 w 200"/>
                <a:gd name="T23" fmla="*/ 37 h 161"/>
                <a:gd name="T24" fmla="*/ 127 w 200"/>
                <a:gd name="T25" fmla="*/ 103 h 1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0" h="161">
                  <a:moveTo>
                    <a:pt x="114" y="17"/>
                  </a:moveTo>
                  <a:cubicBezTo>
                    <a:pt x="78" y="0"/>
                    <a:pt x="35" y="15"/>
                    <a:pt x="18" y="50"/>
                  </a:cubicBezTo>
                  <a:cubicBezTo>
                    <a:pt x="0" y="86"/>
                    <a:pt x="15" y="129"/>
                    <a:pt x="51" y="146"/>
                  </a:cubicBezTo>
                  <a:cubicBezTo>
                    <a:pt x="81" y="161"/>
                    <a:pt x="118" y="152"/>
                    <a:pt x="138" y="127"/>
                  </a:cubicBezTo>
                  <a:cubicBezTo>
                    <a:pt x="186" y="150"/>
                    <a:pt x="186" y="150"/>
                    <a:pt x="186" y="150"/>
                  </a:cubicBezTo>
                  <a:cubicBezTo>
                    <a:pt x="200" y="122"/>
                    <a:pt x="200" y="122"/>
                    <a:pt x="200" y="122"/>
                  </a:cubicBezTo>
                  <a:cubicBezTo>
                    <a:pt x="152" y="98"/>
                    <a:pt x="152" y="98"/>
                    <a:pt x="152" y="98"/>
                  </a:cubicBezTo>
                  <a:cubicBezTo>
                    <a:pt x="160" y="66"/>
                    <a:pt x="145" y="32"/>
                    <a:pt x="114" y="17"/>
                  </a:cubicBezTo>
                  <a:close/>
                  <a:moveTo>
                    <a:pt x="127" y="103"/>
                  </a:moveTo>
                  <a:cubicBezTo>
                    <a:pt x="115" y="128"/>
                    <a:pt x="85" y="138"/>
                    <a:pt x="61" y="126"/>
                  </a:cubicBezTo>
                  <a:cubicBezTo>
                    <a:pt x="36" y="114"/>
                    <a:pt x="26" y="84"/>
                    <a:pt x="38" y="60"/>
                  </a:cubicBezTo>
                  <a:cubicBezTo>
                    <a:pt x="50" y="35"/>
                    <a:pt x="80" y="25"/>
                    <a:pt x="104" y="37"/>
                  </a:cubicBezTo>
                  <a:cubicBezTo>
                    <a:pt x="129" y="49"/>
                    <a:pt x="139" y="79"/>
                    <a:pt x="127" y="103"/>
                  </a:cubicBezTo>
                  <a:close/>
                </a:path>
              </a:pathLst>
            </a:custGeom>
            <a:solidFill>
              <a:schemeClr val="bg1"/>
            </a:solidFill>
            <a:ln>
              <a:noFill/>
            </a:ln>
            <a:effectLst/>
          </p:spPr>
          <p:txBody>
            <a:bodyPr vert="horz" wrap="square" lIns="68580" tIns="34290" rIns="68580" bIns="34290" numCol="1" anchor="t" anchorCtr="0" compatLnSpc="1">
              <a:prstTxWarp prst="textNoShape">
                <a:avLst/>
              </a:prstTxWarp>
            </a:bodyPr>
            <a:lstStyle/>
            <a:p>
              <a:endParaRPr lang="zh-CN" altLang="en-US"/>
            </a:p>
          </p:txBody>
        </p:sp>
      </p:grpSp>
      <p:grpSp>
        <p:nvGrpSpPr>
          <p:cNvPr id="95" name="组合 94"/>
          <p:cNvGrpSpPr/>
          <p:nvPr/>
        </p:nvGrpSpPr>
        <p:grpSpPr>
          <a:xfrm>
            <a:off x="5498994" y="2239449"/>
            <a:ext cx="845668" cy="849776"/>
            <a:chOff x="5498994" y="2239449"/>
            <a:chExt cx="845668" cy="849776"/>
          </a:xfrm>
        </p:grpSpPr>
        <p:grpSp>
          <p:nvGrpSpPr>
            <p:cNvPr id="96" name="组合 95"/>
            <p:cNvGrpSpPr/>
            <p:nvPr/>
          </p:nvGrpSpPr>
          <p:grpSpPr>
            <a:xfrm>
              <a:off x="5498994" y="2239449"/>
              <a:ext cx="845668" cy="849776"/>
              <a:chOff x="5413827" y="2743515"/>
              <a:chExt cx="1364344" cy="1370972"/>
            </a:xfrm>
          </p:grpSpPr>
          <p:sp>
            <p:nvSpPr>
              <p:cNvPr id="102" name="任意多边形 101"/>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3" name="椭圆 102"/>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5D356D">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4" name="椭圆 103"/>
              <p:cNvSpPr/>
              <p:nvPr/>
            </p:nvSpPr>
            <p:spPr>
              <a:xfrm>
                <a:off x="5761338" y="3013184"/>
                <a:ext cx="674085" cy="488735"/>
              </a:xfrm>
              <a:prstGeom prst="ellipse">
                <a:avLst/>
              </a:prstGeom>
              <a:gradFill>
                <a:gsLst>
                  <a:gs pos="0">
                    <a:schemeClr val="bg1">
                      <a:alpha val="80000"/>
                    </a:schemeClr>
                  </a:gs>
                  <a:gs pos="100000">
                    <a:srgbClr val="894EA0">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97" name="Group 36"/>
            <p:cNvGrpSpPr>
              <a:grpSpLocks noChangeAspect="1"/>
            </p:cNvGrpSpPr>
            <p:nvPr/>
          </p:nvGrpSpPr>
          <p:grpSpPr bwMode="auto">
            <a:xfrm>
              <a:off x="5808602" y="2543654"/>
              <a:ext cx="269996" cy="233204"/>
              <a:chOff x="3321" y="1710"/>
              <a:chExt cx="1042" cy="900"/>
            </a:xfrm>
            <a:solidFill>
              <a:schemeClr val="bg1"/>
            </a:solidFill>
          </p:grpSpPr>
          <p:sp>
            <p:nvSpPr>
              <p:cNvPr id="98" name="Freeform 37"/>
              <p:cNvSpPr>
                <a:spLocks noEditPoints="1"/>
              </p:cNvSpPr>
              <p:nvPr/>
            </p:nvSpPr>
            <p:spPr bwMode="auto">
              <a:xfrm>
                <a:off x="3321" y="1710"/>
                <a:ext cx="1042" cy="745"/>
              </a:xfrm>
              <a:custGeom>
                <a:avLst/>
                <a:gdLst>
                  <a:gd name="T0" fmla="*/ 37 w 438"/>
                  <a:gd name="T1" fmla="*/ 255 h 313"/>
                  <a:gd name="T2" fmla="*/ 20 w 438"/>
                  <a:gd name="T3" fmla="*/ 237 h 313"/>
                  <a:gd name="T4" fmla="*/ 20 w 438"/>
                  <a:gd name="T5" fmla="*/ 42 h 313"/>
                  <a:gd name="T6" fmla="*/ 37 w 438"/>
                  <a:gd name="T7" fmla="*/ 25 h 313"/>
                  <a:gd name="T8" fmla="*/ 401 w 438"/>
                  <a:gd name="T9" fmla="*/ 25 h 313"/>
                  <a:gd name="T10" fmla="*/ 418 w 438"/>
                  <a:gd name="T11" fmla="*/ 42 h 313"/>
                  <a:gd name="T12" fmla="*/ 418 w 438"/>
                  <a:gd name="T13" fmla="*/ 237 h 313"/>
                  <a:gd name="T14" fmla="*/ 401 w 438"/>
                  <a:gd name="T15" fmla="*/ 255 h 313"/>
                  <a:gd name="T16" fmla="*/ 37 w 438"/>
                  <a:gd name="T17" fmla="*/ 255 h 313"/>
                  <a:gd name="T18" fmla="*/ 424 w 438"/>
                  <a:gd name="T19" fmla="*/ 0 h 313"/>
                  <a:gd name="T20" fmla="*/ 14 w 438"/>
                  <a:gd name="T21" fmla="*/ 0 h 313"/>
                  <a:gd name="T22" fmla="*/ 0 w 438"/>
                  <a:gd name="T23" fmla="*/ 14 h 313"/>
                  <a:gd name="T24" fmla="*/ 0 w 438"/>
                  <a:gd name="T25" fmla="*/ 298 h 313"/>
                  <a:gd name="T26" fmla="*/ 14 w 438"/>
                  <a:gd name="T27" fmla="*/ 313 h 313"/>
                  <a:gd name="T28" fmla="*/ 424 w 438"/>
                  <a:gd name="T29" fmla="*/ 313 h 313"/>
                  <a:gd name="T30" fmla="*/ 438 w 438"/>
                  <a:gd name="T31" fmla="*/ 298 h 313"/>
                  <a:gd name="T32" fmla="*/ 438 w 438"/>
                  <a:gd name="T33" fmla="*/ 14 h 313"/>
                  <a:gd name="T34" fmla="*/ 424 w 438"/>
                  <a:gd name="T35"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8" h="313">
                    <a:moveTo>
                      <a:pt x="37" y="255"/>
                    </a:moveTo>
                    <a:cubicBezTo>
                      <a:pt x="28" y="255"/>
                      <a:pt x="20" y="247"/>
                      <a:pt x="20" y="237"/>
                    </a:cubicBezTo>
                    <a:cubicBezTo>
                      <a:pt x="20" y="42"/>
                      <a:pt x="20" y="42"/>
                      <a:pt x="20" y="42"/>
                    </a:cubicBezTo>
                    <a:cubicBezTo>
                      <a:pt x="20" y="33"/>
                      <a:pt x="28" y="25"/>
                      <a:pt x="37" y="25"/>
                    </a:cubicBezTo>
                    <a:cubicBezTo>
                      <a:pt x="401" y="25"/>
                      <a:pt x="401" y="25"/>
                      <a:pt x="401" y="25"/>
                    </a:cubicBezTo>
                    <a:cubicBezTo>
                      <a:pt x="410" y="25"/>
                      <a:pt x="418" y="33"/>
                      <a:pt x="418" y="42"/>
                    </a:cubicBezTo>
                    <a:cubicBezTo>
                      <a:pt x="418" y="237"/>
                      <a:pt x="418" y="237"/>
                      <a:pt x="418" y="237"/>
                    </a:cubicBezTo>
                    <a:cubicBezTo>
                      <a:pt x="418" y="247"/>
                      <a:pt x="410" y="255"/>
                      <a:pt x="401" y="255"/>
                    </a:cubicBezTo>
                    <a:cubicBezTo>
                      <a:pt x="37" y="255"/>
                      <a:pt x="37" y="255"/>
                      <a:pt x="37" y="255"/>
                    </a:cubicBezTo>
                    <a:moveTo>
                      <a:pt x="424" y="0"/>
                    </a:moveTo>
                    <a:cubicBezTo>
                      <a:pt x="14" y="0"/>
                      <a:pt x="14" y="0"/>
                      <a:pt x="14" y="0"/>
                    </a:cubicBezTo>
                    <a:cubicBezTo>
                      <a:pt x="6" y="0"/>
                      <a:pt x="0" y="6"/>
                      <a:pt x="0" y="14"/>
                    </a:cubicBezTo>
                    <a:cubicBezTo>
                      <a:pt x="0" y="298"/>
                      <a:pt x="0" y="298"/>
                      <a:pt x="0" y="298"/>
                    </a:cubicBezTo>
                    <a:cubicBezTo>
                      <a:pt x="0" y="306"/>
                      <a:pt x="6" y="313"/>
                      <a:pt x="14" y="313"/>
                    </a:cubicBezTo>
                    <a:cubicBezTo>
                      <a:pt x="424" y="313"/>
                      <a:pt x="424" y="313"/>
                      <a:pt x="424" y="313"/>
                    </a:cubicBezTo>
                    <a:cubicBezTo>
                      <a:pt x="432" y="313"/>
                      <a:pt x="438" y="306"/>
                      <a:pt x="438" y="298"/>
                    </a:cubicBezTo>
                    <a:cubicBezTo>
                      <a:pt x="438" y="14"/>
                      <a:pt x="438" y="14"/>
                      <a:pt x="438" y="14"/>
                    </a:cubicBezTo>
                    <a:cubicBezTo>
                      <a:pt x="438" y="6"/>
                      <a:pt x="432" y="0"/>
                      <a:pt x="42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99" name="Rectangle 38"/>
              <p:cNvSpPr>
                <a:spLocks noChangeArrowheads="1"/>
              </p:cNvSpPr>
              <p:nvPr/>
            </p:nvSpPr>
            <p:spPr bwMode="auto">
              <a:xfrm>
                <a:off x="3716" y="2465"/>
                <a:ext cx="252" cy="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0" name="Rectangle 40"/>
              <p:cNvSpPr>
                <a:spLocks noChangeArrowheads="1"/>
              </p:cNvSpPr>
              <p:nvPr/>
            </p:nvSpPr>
            <p:spPr bwMode="auto">
              <a:xfrm>
                <a:off x="3595" y="2570"/>
                <a:ext cx="495" cy="4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01" name="Freeform 42"/>
              <p:cNvSpPr>
                <a:spLocks/>
              </p:cNvSpPr>
              <p:nvPr/>
            </p:nvSpPr>
            <p:spPr bwMode="auto">
              <a:xfrm>
                <a:off x="3433" y="1853"/>
                <a:ext cx="771" cy="400"/>
              </a:xfrm>
              <a:custGeom>
                <a:avLst/>
                <a:gdLst>
                  <a:gd name="T0" fmla="*/ 761 w 771"/>
                  <a:gd name="T1" fmla="*/ 0 h 400"/>
                  <a:gd name="T2" fmla="*/ 657 w 771"/>
                  <a:gd name="T3" fmla="*/ 9 h 400"/>
                  <a:gd name="T4" fmla="*/ 697 w 771"/>
                  <a:gd name="T5" fmla="*/ 43 h 400"/>
                  <a:gd name="T6" fmla="*/ 557 w 771"/>
                  <a:gd name="T7" fmla="*/ 212 h 400"/>
                  <a:gd name="T8" fmla="*/ 419 w 771"/>
                  <a:gd name="T9" fmla="*/ 105 h 400"/>
                  <a:gd name="T10" fmla="*/ 286 w 771"/>
                  <a:gd name="T11" fmla="*/ 278 h 400"/>
                  <a:gd name="T12" fmla="*/ 152 w 771"/>
                  <a:gd name="T13" fmla="*/ 190 h 400"/>
                  <a:gd name="T14" fmla="*/ 0 w 771"/>
                  <a:gd name="T15" fmla="*/ 369 h 400"/>
                  <a:gd name="T16" fmla="*/ 36 w 771"/>
                  <a:gd name="T17" fmla="*/ 400 h 400"/>
                  <a:gd name="T18" fmla="*/ 162 w 771"/>
                  <a:gd name="T19" fmla="*/ 252 h 400"/>
                  <a:gd name="T20" fmla="*/ 298 w 771"/>
                  <a:gd name="T21" fmla="*/ 343 h 400"/>
                  <a:gd name="T22" fmla="*/ 428 w 771"/>
                  <a:gd name="T23" fmla="*/ 171 h 400"/>
                  <a:gd name="T24" fmla="*/ 564 w 771"/>
                  <a:gd name="T25" fmla="*/ 278 h 400"/>
                  <a:gd name="T26" fmla="*/ 733 w 771"/>
                  <a:gd name="T27" fmla="*/ 71 h 400"/>
                  <a:gd name="T28" fmla="*/ 771 w 771"/>
                  <a:gd name="T29" fmla="*/ 105 h 400"/>
                  <a:gd name="T30" fmla="*/ 761 w 771"/>
                  <a:gd name="T31" fmla="*/ 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71" h="400">
                    <a:moveTo>
                      <a:pt x="761" y="0"/>
                    </a:moveTo>
                    <a:lnTo>
                      <a:pt x="657" y="9"/>
                    </a:lnTo>
                    <a:lnTo>
                      <a:pt x="697" y="43"/>
                    </a:lnTo>
                    <a:lnTo>
                      <a:pt x="557" y="212"/>
                    </a:lnTo>
                    <a:lnTo>
                      <a:pt x="419" y="105"/>
                    </a:lnTo>
                    <a:lnTo>
                      <a:pt x="286" y="278"/>
                    </a:lnTo>
                    <a:lnTo>
                      <a:pt x="152" y="190"/>
                    </a:lnTo>
                    <a:lnTo>
                      <a:pt x="0" y="369"/>
                    </a:lnTo>
                    <a:lnTo>
                      <a:pt x="36" y="400"/>
                    </a:lnTo>
                    <a:lnTo>
                      <a:pt x="162" y="252"/>
                    </a:lnTo>
                    <a:lnTo>
                      <a:pt x="298" y="343"/>
                    </a:lnTo>
                    <a:lnTo>
                      <a:pt x="428" y="171"/>
                    </a:lnTo>
                    <a:lnTo>
                      <a:pt x="564" y="278"/>
                    </a:lnTo>
                    <a:lnTo>
                      <a:pt x="733" y="71"/>
                    </a:lnTo>
                    <a:lnTo>
                      <a:pt x="771" y="105"/>
                    </a:lnTo>
                    <a:lnTo>
                      <a:pt x="76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grpSp>
        <p:nvGrpSpPr>
          <p:cNvPr id="105" name="组合 104"/>
          <p:cNvGrpSpPr/>
          <p:nvPr/>
        </p:nvGrpSpPr>
        <p:grpSpPr>
          <a:xfrm>
            <a:off x="4817958" y="3419041"/>
            <a:ext cx="845668" cy="849776"/>
            <a:chOff x="4817958" y="3419041"/>
            <a:chExt cx="845668" cy="849776"/>
          </a:xfrm>
        </p:grpSpPr>
        <p:grpSp>
          <p:nvGrpSpPr>
            <p:cNvPr id="106" name="组合 105"/>
            <p:cNvGrpSpPr/>
            <p:nvPr/>
          </p:nvGrpSpPr>
          <p:grpSpPr>
            <a:xfrm>
              <a:off x="4817958" y="3419041"/>
              <a:ext cx="845668" cy="849776"/>
              <a:chOff x="5413827" y="2743515"/>
              <a:chExt cx="1364344" cy="1370972"/>
            </a:xfrm>
          </p:grpSpPr>
          <p:sp>
            <p:nvSpPr>
              <p:cNvPr id="108" name="任意多边形 107"/>
              <p:cNvSpPr/>
              <p:nvPr/>
            </p:nvSpPr>
            <p:spPr>
              <a:xfrm>
                <a:off x="5413827" y="2743515"/>
                <a:ext cx="1364344" cy="1370972"/>
              </a:xfrm>
              <a:custGeom>
                <a:avLst/>
                <a:gdLst>
                  <a:gd name="connsiteX0" fmla="*/ 2318457 w 4818756"/>
                  <a:gd name="connsiteY0" fmla="*/ 0 h 4842163"/>
                  <a:gd name="connsiteX1" fmla="*/ 2500298 w 4818756"/>
                  <a:gd name="connsiteY1" fmla="*/ 0 h 4842163"/>
                  <a:gd name="connsiteX2" fmla="*/ 2584898 w 4818756"/>
                  <a:gd name="connsiteY2" fmla="*/ 338401 h 4842163"/>
                  <a:gd name="connsiteX3" fmla="*/ 2623226 w 4818756"/>
                  <a:gd name="connsiteY3" fmla="*/ 340337 h 4842163"/>
                  <a:gd name="connsiteX4" fmla="*/ 2828678 w 4818756"/>
                  <a:gd name="connsiteY4" fmla="*/ 371692 h 4842163"/>
                  <a:gd name="connsiteX5" fmla="*/ 3004238 w 4818756"/>
                  <a:gd name="connsiteY5" fmla="*/ 72457 h 4842163"/>
                  <a:gd name="connsiteX6" fmla="*/ 3178713 w 4818756"/>
                  <a:gd name="connsiteY6" fmla="*/ 123687 h 4842163"/>
                  <a:gd name="connsiteX7" fmla="*/ 3164544 w 4818756"/>
                  <a:gd name="connsiteY7" fmla="*/ 472323 h 4842163"/>
                  <a:gd name="connsiteX8" fmla="*/ 3223501 w 4818756"/>
                  <a:gd name="connsiteY8" fmla="*/ 493902 h 4842163"/>
                  <a:gd name="connsiteX9" fmla="*/ 3388493 w 4818756"/>
                  <a:gd name="connsiteY9" fmla="*/ 573383 h 4842163"/>
                  <a:gd name="connsiteX10" fmla="*/ 3641827 w 4818756"/>
                  <a:gd name="connsiteY10" fmla="*/ 335183 h 4842163"/>
                  <a:gd name="connsiteX11" fmla="*/ 3794801 w 4818756"/>
                  <a:gd name="connsiteY11" fmla="*/ 433494 h 4842163"/>
                  <a:gd name="connsiteX12" fmla="*/ 3682809 w 4818756"/>
                  <a:gd name="connsiteY12" fmla="*/ 764532 h 4842163"/>
                  <a:gd name="connsiteX13" fmla="*/ 3739794 w 4818756"/>
                  <a:gd name="connsiteY13" fmla="*/ 807145 h 4842163"/>
                  <a:gd name="connsiteX14" fmla="*/ 3868787 w 4818756"/>
                  <a:gd name="connsiteY14" fmla="*/ 924382 h 4842163"/>
                  <a:gd name="connsiteX15" fmla="*/ 4179570 w 4818756"/>
                  <a:gd name="connsiteY15" fmla="*/ 766897 h 4842163"/>
                  <a:gd name="connsiteX16" fmla="*/ 4298650 w 4818756"/>
                  <a:gd name="connsiteY16" fmla="*/ 904323 h 4842163"/>
                  <a:gd name="connsiteX17" fmla="*/ 4097912 w 4818756"/>
                  <a:gd name="connsiteY17" fmla="*/ 1190424 h 4842163"/>
                  <a:gd name="connsiteX18" fmla="*/ 4143718 w 4818756"/>
                  <a:gd name="connsiteY18" fmla="*/ 1251680 h 4842163"/>
                  <a:gd name="connsiteX19" fmla="*/ 4231483 w 4818756"/>
                  <a:gd name="connsiteY19" fmla="*/ 1396144 h 4842163"/>
                  <a:gd name="connsiteX20" fmla="*/ 4573902 w 4818756"/>
                  <a:gd name="connsiteY20" fmla="*/ 1332624 h 4842163"/>
                  <a:gd name="connsiteX21" fmla="*/ 4649441 w 4818756"/>
                  <a:gd name="connsiteY21" fmla="*/ 1498032 h 4842163"/>
                  <a:gd name="connsiteX22" fmla="*/ 4376411 w 4818756"/>
                  <a:gd name="connsiteY22" fmla="*/ 1715846 h 4842163"/>
                  <a:gd name="connsiteX23" fmla="*/ 4406890 w 4818756"/>
                  <a:gd name="connsiteY23" fmla="*/ 1799120 h 4842163"/>
                  <a:gd name="connsiteX24" fmla="*/ 4445930 w 4818756"/>
                  <a:gd name="connsiteY24" fmla="*/ 1950955 h 4842163"/>
                  <a:gd name="connsiteX25" fmla="*/ 4792877 w 4818756"/>
                  <a:gd name="connsiteY25" fmla="*/ 1986530 h 4842163"/>
                  <a:gd name="connsiteX26" fmla="*/ 4818756 w 4818756"/>
                  <a:gd name="connsiteY26" fmla="*/ 2166520 h 4842163"/>
                  <a:gd name="connsiteX27" fmla="*/ 4494750 w 4818756"/>
                  <a:gd name="connsiteY27" fmla="*/ 2298864 h 4842163"/>
                  <a:gd name="connsiteX28" fmla="*/ 4500921 w 4818756"/>
                  <a:gd name="connsiteY28" fmla="*/ 2421081 h 4842163"/>
                  <a:gd name="connsiteX29" fmla="*/ 4494750 w 4818756"/>
                  <a:gd name="connsiteY29" fmla="*/ 2543299 h 4842163"/>
                  <a:gd name="connsiteX30" fmla="*/ 4818756 w 4818756"/>
                  <a:gd name="connsiteY30" fmla="*/ 2675642 h 4842163"/>
                  <a:gd name="connsiteX31" fmla="*/ 4792877 w 4818756"/>
                  <a:gd name="connsiteY31" fmla="*/ 2855633 h 4842163"/>
                  <a:gd name="connsiteX32" fmla="*/ 4445930 w 4818756"/>
                  <a:gd name="connsiteY32" fmla="*/ 2891207 h 4842163"/>
                  <a:gd name="connsiteX33" fmla="*/ 4406890 w 4818756"/>
                  <a:gd name="connsiteY33" fmla="*/ 3043042 h 4842163"/>
                  <a:gd name="connsiteX34" fmla="*/ 4376411 w 4818756"/>
                  <a:gd name="connsiteY34" fmla="*/ 3126316 h 4842163"/>
                  <a:gd name="connsiteX35" fmla="*/ 4649441 w 4818756"/>
                  <a:gd name="connsiteY35" fmla="*/ 3344130 h 4842163"/>
                  <a:gd name="connsiteX36" fmla="*/ 4573902 w 4818756"/>
                  <a:gd name="connsiteY36" fmla="*/ 3509539 h 4842163"/>
                  <a:gd name="connsiteX37" fmla="*/ 4231483 w 4818756"/>
                  <a:gd name="connsiteY37" fmla="*/ 3446019 h 4842163"/>
                  <a:gd name="connsiteX38" fmla="*/ 4143718 w 4818756"/>
                  <a:gd name="connsiteY38" fmla="*/ 3590483 h 4842163"/>
                  <a:gd name="connsiteX39" fmla="*/ 4097913 w 4818756"/>
                  <a:gd name="connsiteY39" fmla="*/ 3651738 h 4842163"/>
                  <a:gd name="connsiteX40" fmla="*/ 4298650 w 4818756"/>
                  <a:gd name="connsiteY40" fmla="*/ 3937839 h 4842163"/>
                  <a:gd name="connsiteX41" fmla="*/ 4179570 w 4818756"/>
                  <a:gd name="connsiteY41" fmla="*/ 4075265 h 4842163"/>
                  <a:gd name="connsiteX42" fmla="*/ 3868786 w 4818756"/>
                  <a:gd name="connsiteY42" fmla="*/ 3917781 h 4842163"/>
                  <a:gd name="connsiteX43" fmla="*/ 3739794 w 4818756"/>
                  <a:gd name="connsiteY43" fmla="*/ 4035017 h 4842163"/>
                  <a:gd name="connsiteX44" fmla="*/ 3682808 w 4818756"/>
                  <a:gd name="connsiteY44" fmla="*/ 4077630 h 4842163"/>
                  <a:gd name="connsiteX45" fmla="*/ 3794801 w 4818756"/>
                  <a:gd name="connsiteY45" fmla="*/ 4408670 h 4842163"/>
                  <a:gd name="connsiteX46" fmla="*/ 3641827 w 4818756"/>
                  <a:gd name="connsiteY46" fmla="*/ 4506981 h 4842163"/>
                  <a:gd name="connsiteX47" fmla="*/ 3388492 w 4818756"/>
                  <a:gd name="connsiteY47" fmla="*/ 4268780 h 4842163"/>
                  <a:gd name="connsiteX48" fmla="*/ 3223501 w 4818756"/>
                  <a:gd name="connsiteY48" fmla="*/ 4348260 h 4842163"/>
                  <a:gd name="connsiteX49" fmla="*/ 3164544 w 4818756"/>
                  <a:gd name="connsiteY49" fmla="*/ 4369839 h 4842163"/>
                  <a:gd name="connsiteX50" fmla="*/ 3178713 w 4818756"/>
                  <a:gd name="connsiteY50" fmla="*/ 4718477 h 4842163"/>
                  <a:gd name="connsiteX51" fmla="*/ 3004238 w 4818756"/>
                  <a:gd name="connsiteY51" fmla="*/ 4769707 h 4842163"/>
                  <a:gd name="connsiteX52" fmla="*/ 2828678 w 4818756"/>
                  <a:gd name="connsiteY52" fmla="*/ 4470470 h 4842163"/>
                  <a:gd name="connsiteX53" fmla="*/ 2623226 w 4818756"/>
                  <a:gd name="connsiteY53" fmla="*/ 4501826 h 4842163"/>
                  <a:gd name="connsiteX54" fmla="*/ 2584899 w 4818756"/>
                  <a:gd name="connsiteY54" fmla="*/ 4503761 h 4842163"/>
                  <a:gd name="connsiteX55" fmla="*/ 2500298 w 4818756"/>
                  <a:gd name="connsiteY55" fmla="*/ 4842163 h 4842163"/>
                  <a:gd name="connsiteX56" fmla="*/ 2318457 w 4818756"/>
                  <a:gd name="connsiteY56" fmla="*/ 4842163 h 4842163"/>
                  <a:gd name="connsiteX57" fmla="*/ 2233857 w 4818756"/>
                  <a:gd name="connsiteY57" fmla="*/ 4503761 h 4842163"/>
                  <a:gd name="connsiteX58" fmla="*/ 2195530 w 4818756"/>
                  <a:gd name="connsiteY58" fmla="*/ 4501826 h 4842163"/>
                  <a:gd name="connsiteX59" fmla="*/ 1990078 w 4818756"/>
                  <a:gd name="connsiteY59" fmla="*/ 4470470 h 4842163"/>
                  <a:gd name="connsiteX60" fmla="*/ 1814518 w 4818756"/>
                  <a:gd name="connsiteY60" fmla="*/ 4769707 h 4842163"/>
                  <a:gd name="connsiteX61" fmla="*/ 1640043 w 4818756"/>
                  <a:gd name="connsiteY61" fmla="*/ 4718477 h 4842163"/>
                  <a:gd name="connsiteX62" fmla="*/ 1654212 w 4818756"/>
                  <a:gd name="connsiteY62" fmla="*/ 4369839 h 4842163"/>
                  <a:gd name="connsiteX63" fmla="*/ 1595255 w 4818756"/>
                  <a:gd name="connsiteY63" fmla="*/ 4348260 h 4842163"/>
                  <a:gd name="connsiteX64" fmla="*/ 1430264 w 4818756"/>
                  <a:gd name="connsiteY64" fmla="*/ 4268780 h 4842163"/>
                  <a:gd name="connsiteX65" fmla="*/ 1176929 w 4818756"/>
                  <a:gd name="connsiteY65" fmla="*/ 4506981 h 4842163"/>
                  <a:gd name="connsiteX66" fmla="*/ 1023955 w 4818756"/>
                  <a:gd name="connsiteY66" fmla="*/ 4408670 h 4842163"/>
                  <a:gd name="connsiteX67" fmla="*/ 1135948 w 4818756"/>
                  <a:gd name="connsiteY67" fmla="*/ 4077630 h 4842163"/>
                  <a:gd name="connsiteX68" fmla="*/ 1078962 w 4818756"/>
                  <a:gd name="connsiteY68" fmla="*/ 4035017 h 4842163"/>
                  <a:gd name="connsiteX69" fmla="*/ 949970 w 4818756"/>
                  <a:gd name="connsiteY69" fmla="*/ 3917781 h 4842163"/>
                  <a:gd name="connsiteX70" fmla="*/ 639186 w 4818756"/>
                  <a:gd name="connsiteY70" fmla="*/ 4075265 h 4842163"/>
                  <a:gd name="connsiteX71" fmla="*/ 520106 w 4818756"/>
                  <a:gd name="connsiteY71" fmla="*/ 3937839 h 4842163"/>
                  <a:gd name="connsiteX72" fmla="*/ 720843 w 4818756"/>
                  <a:gd name="connsiteY72" fmla="*/ 3651738 h 4842163"/>
                  <a:gd name="connsiteX73" fmla="*/ 675038 w 4818756"/>
                  <a:gd name="connsiteY73" fmla="*/ 3590483 h 4842163"/>
                  <a:gd name="connsiteX74" fmla="*/ 587273 w 4818756"/>
                  <a:gd name="connsiteY74" fmla="*/ 3446019 h 4842163"/>
                  <a:gd name="connsiteX75" fmla="*/ 244854 w 4818756"/>
                  <a:gd name="connsiteY75" fmla="*/ 3509539 h 4842163"/>
                  <a:gd name="connsiteX76" fmla="*/ 169315 w 4818756"/>
                  <a:gd name="connsiteY76" fmla="*/ 3344130 h 4842163"/>
                  <a:gd name="connsiteX77" fmla="*/ 442345 w 4818756"/>
                  <a:gd name="connsiteY77" fmla="*/ 3126316 h 4842163"/>
                  <a:gd name="connsiteX78" fmla="*/ 411867 w 4818756"/>
                  <a:gd name="connsiteY78" fmla="*/ 3043042 h 4842163"/>
                  <a:gd name="connsiteX79" fmla="*/ 372826 w 4818756"/>
                  <a:gd name="connsiteY79" fmla="*/ 2891207 h 4842163"/>
                  <a:gd name="connsiteX80" fmla="*/ 25878 w 4818756"/>
                  <a:gd name="connsiteY80" fmla="*/ 2855633 h 4842163"/>
                  <a:gd name="connsiteX81" fmla="*/ 0 w 4818756"/>
                  <a:gd name="connsiteY81" fmla="*/ 2675642 h 4842163"/>
                  <a:gd name="connsiteX82" fmla="*/ 324006 w 4818756"/>
                  <a:gd name="connsiteY82" fmla="*/ 2543299 h 4842163"/>
                  <a:gd name="connsiteX83" fmla="*/ 317835 w 4818756"/>
                  <a:gd name="connsiteY83" fmla="*/ 2421081 h 4842163"/>
                  <a:gd name="connsiteX84" fmla="*/ 324006 w 4818756"/>
                  <a:gd name="connsiteY84" fmla="*/ 2298864 h 4842163"/>
                  <a:gd name="connsiteX85" fmla="*/ 0 w 4818756"/>
                  <a:gd name="connsiteY85" fmla="*/ 2166520 h 4842163"/>
                  <a:gd name="connsiteX86" fmla="*/ 25878 w 4818756"/>
                  <a:gd name="connsiteY86" fmla="*/ 1986530 h 4842163"/>
                  <a:gd name="connsiteX87" fmla="*/ 372826 w 4818756"/>
                  <a:gd name="connsiteY87" fmla="*/ 1950955 h 4842163"/>
                  <a:gd name="connsiteX88" fmla="*/ 411867 w 4818756"/>
                  <a:gd name="connsiteY88" fmla="*/ 1799120 h 4842163"/>
                  <a:gd name="connsiteX89" fmla="*/ 442345 w 4818756"/>
                  <a:gd name="connsiteY89" fmla="*/ 1715846 h 4842163"/>
                  <a:gd name="connsiteX90" fmla="*/ 169315 w 4818756"/>
                  <a:gd name="connsiteY90" fmla="*/ 1498032 h 4842163"/>
                  <a:gd name="connsiteX91" fmla="*/ 244854 w 4818756"/>
                  <a:gd name="connsiteY91" fmla="*/ 1332624 h 4842163"/>
                  <a:gd name="connsiteX92" fmla="*/ 587273 w 4818756"/>
                  <a:gd name="connsiteY92" fmla="*/ 1396144 h 4842163"/>
                  <a:gd name="connsiteX93" fmla="*/ 675038 w 4818756"/>
                  <a:gd name="connsiteY93" fmla="*/ 1251680 h 4842163"/>
                  <a:gd name="connsiteX94" fmla="*/ 720844 w 4818756"/>
                  <a:gd name="connsiteY94" fmla="*/ 1190424 h 4842163"/>
                  <a:gd name="connsiteX95" fmla="*/ 520106 w 4818756"/>
                  <a:gd name="connsiteY95" fmla="*/ 904323 h 4842163"/>
                  <a:gd name="connsiteX96" fmla="*/ 639186 w 4818756"/>
                  <a:gd name="connsiteY96" fmla="*/ 766896 h 4842163"/>
                  <a:gd name="connsiteX97" fmla="*/ 949970 w 4818756"/>
                  <a:gd name="connsiteY97" fmla="*/ 924381 h 4842163"/>
                  <a:gd name="connsiteX98" fmla="*/ 1078962 w 4818756"/>
                  <a:gd name="connsiteY98" fmla="*/ 807145 h 4842163"/>
                  <a:gd name="connsiteX99" fmla="*/ 1135948 w 4818756"/>
                  <a:gd name="connsiteY99" fmla="*/ 764532 h 4842163"/>
                  <a:gd name="connsiteX100" fmla="*/ 1023955 w 4818756"/>
                  <a:gd name="connsiteY100" fmla="*/ 433493 h 4842163"/>
                  <a:gd name="connsiteX101" fmla="*/ 1176929 w 4818756"/>
                  <a:gd name="connsiteY101" fmla="*/ 335182 h 4842163"/>
                  <a:gd name="connsiteX102" fmla="*/ 1430264 w 4818756"/>
                  <a:gd name="connsiteY102" fmla="*/ 573383 h 4842163"/>
                  <a:gd name="connsiteX103" fmla="*/ 1595255 w 4818756"/>
                  <a:gd name="connsiteY103" fmla="*/ 493902 h 4842163"/>
                  <a:gd name="connsiteX104" fmla="*/ 1654212 w 4818756"/>
                  <a:gd name="connsiteY104" fmla="*/ 472323 h 4842163"/>
                  <a:gd name="connsiteX105" fmla="*/ 1640043 w 4818756"/>
                  <a:gd name="connsiteY105" fmla="*/ 123686 h 4842163"/>
                  <a:gd name="connsiteX106" fmla="*/ 1814518 w 4818756"/>
                  <a:gd name="connsiteY106" fmla="*/ 72455 h 4842163"/>
                  <a:gd name="connsiteX107" fmla="*/ 1990078 w 4818756"/>
                  <a:gd name="connsiteY107" fmla="*/ 371692 h 4842163"/>
                  <a:gd name="connsiteX108" fmla="*/ 2195530 w 4818756"/>
                  <a:gd name="connsiteY108" fmla="*/ 340337 h 4842163"/>
                  <a:gd name="connsiteX109" fmla="*/ 2233857 w 4818756"/>
                  <a:gd name="connsiteY109" fmla="*/ 338401 h 48421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Lst>
                <a:rect l="l" t="t" r="r" b="b"/>
                <a:pathLst>
                  <a:path w="4818756" h="4842163">
                    <a:moveTo>
                      <a:pt x="2318457" y="0"/>
                    </a:moveTo>
                    <a:lnTo>
                      <a:pt x="2500298" y="0"/>
                    </a:lnTo>
                    <a:lnTo>
                      <a:pt x="2584898" y="338401"/>
                    </a:lnTo>
                    <a:lnTo>
                      <a:pt x="2623226" y="340337"/>
                    </a:lnTo>
                    <a:lnTo>
                      <a:pt x="2828678" y="371692"/>
                    </a:lnTo>
                    <a:lnTo>
                      <a:pt x="3004238" y="72457"/>
                    </a:lnTo>
                    <a:lnTo>
                      <a:pt x="3178713" y="123687"/>
                    </a:lnTo>
                    <a:lnTo>
                      <a:pt x="3164544" y="472323"/>
                    </a:lnTo>
                    <a:lnTo>
                      <a:pt x="3223501" y="493902"/>
                    </a:lnTo>
                    <a:lnTo>
                      <a:pt x="3388493" y="573383"/>
                    </a:lnTo>
                    <a:lnTo>
                      <a:pt x="3641827" y="335183"/>
                    </a:lnTo>
                    <a:lnTo>
                      <a:pt x="3794801" y="433494"/>
                    </a:lnTo>
                    <a:lnTo>
                      <a:pt x="3682809" y="764532"/>
                    </a:lnTo>
                    <a:lnTo>
                      <a:pt x="3739794" y="807145"/>
                    </a:lnTo>
                    <a:lnTo>
                      <a:pt x="3868787" y="924382"/>
                    </a:lnTo>
                    <a:lnTo>
                      <a:pt x="4179570" y="766897"/>
                    </a:lnTo>
                    <a:lnTo>
                      <a:pt x="4298650" y="904323"/>
                    </a:lnTo>
                    <a:lnTo>
                      <a:pt x="4097912" y="1190424"/>
                    </a:lnTo>
                    <a:lnTo>
                      <a:pt x="4143718" y="1251680"/>
                    </a:lnTo>
                    <a:lnTo>
                      <a:pt x="4231483" y="1396144"/>
                    </a:lnTo>
                    <a:lnTo>
                      <a:pt x="4573902" y="1332624"/>
                    </a:lnTo>
                    <a:lnTo>
                      <a:pt x="4649441" y="1498032"/>
                    </a:lnTo>
                    <a:lnTo>
                      <a:pt x="4376411" y="1715846"/>
                    </a:lnTo>
                    <a:lnTo>
                      <a:pt x="4406890" y="1799120"/>
                    </a:lnTo>
                    <a:lnTo>
                      <a:pt x="4445930" y="1950955"/>
                    </a:lnTo>
                    <a:lnTo>
                      <a:pt x="4792877" y="1986530"/>
                    </a:lnTo>
                    <a:lnTo>
                      <a:pt x="4818756" y="2166520"/>
                    </a:lnTo>
                    <a:lnTo>
                      <a:pt x="4494750" y="2298864"/>
                    </a:lnTo>
                    <a:lnTo>
                      <a:pt x="4500921" y="2421081"/>
                    </a:lnTo>
                    <a:lnTo>
                      <a:pt x="4494750" y="2543299"/>
                    </a:lnTo>
                    <a:lnTo>
                      <a:pt x="4818756" y="2675642"/>
                    </a:lnTo>
                    <a:lnTo>
                      <a:pt x="4792877" y="2855633"/>
                    </a:lnTo>
                    <a:lnTo>
                      <a:pt x="4445930" y="2891207"/>
                    </a:lnTo>
                    <a:lnTo>
                      <a:pt x="4406890" y="3043042"/>
                    </a:lnTo>
                    <a:lnTo>
                      <a:pt x="4376411" y="3126316"/>
                    </a:lnTo>
                    <a:lnTo>
                      <a:pt x="4649441" y="3344130"/>
                    </a:lnTo>
                    <a:lnTo>
                      <a:pt x="4573902" y="3509539"/>
                    </a:lnTo>
                    <a:lnTo>
                      <a:pt x="4231483" y="3446019"/>
                    </a:lnTo>
                    <a:lnTo>
                      <a:pt x="4143718" y="3590483"/>
                    </a:lnTo>
                    <a:lnTo>
                      <a:pt x="4097913" y="3651738"/>
                    </a:lnTo>
                    <a:lnTo>
                      <a:pt x="4298650" y="3937839"/>
                    </a:lnTo>
                    <a:lnTo>
                      <a:pt x="4179570" y="4075265"/>
                    </a:lnTo>
                    <a:lnTo>
                      <a:pt x="3868786" y="3917781"/>
                    </a:lnTo>
                    <a:lnTo>
                      <a:pt x="3739794" y="4035017"/>
                    </a:lnTo>
                    <a:lnTo>
                      <a:pt x="3682808" y="4077630"/>
                    </a:lnTo>
                    <a:lnTo>
                      <a:pt x="3794801" y="4408670"/>
                    </a:lnTo>
                    <a:lnTo>
                      <a:pt x="3641827" y="4506981"/>
                    </a:lnTo>
                    <a:lnTo>
                      <a:pt x="3388492" y="4268780"/>
                    </a:lnTo>
                    <a:lnTo>
                      <a:pt x="3223501" y="4348260"/>
                    </a:lnTo>
                    <a:lnTo>
                      <a:pt x="3164544" y="4369839"/>
                    </a:lnTo>
                    <a:lnTo>
                      <a:pt x="3178713" y="4718477"/>
                    </a:lnTo>
                    <a:lnTo>
                      <a:pt x="3004238" y="4769707"/>
                    </a:lnTo>
                    <a:lnTo>
                      <a:pt x="2828678" y="4470470"/>
                    </a:lnTo>
                    <a:lnTo>
                      <a:pt x="2623226" y="4501826"/>
                    </a:lnTo>
                    <a:lnTo>
                      <a:pt x="2584899" y="4503761"/>
                    </a:lnTo>
                    <a:lnTo>
                      <a:pt x="2500298" y="4842163"/>
                    </a:lnTo>
                    <a:lnTo>
                      <a:pt x="2318457" y="4842163"/>
                    </a:lnTo>
                    <a:lnTo>
                      <a:pt x="2233857" y="4503761"/>
                    </a:lnTo>
                    <a:lnTo>
                      <a:pt x="2195530" y="4501826"/>
                    </a:lnTo>
                    <a:lnTo>
                      <a:pt x="1990078" y="4470470"/>
                    </a:lnTo>
                    <a:lnTo>
                      <a:pt x="1814518" y="4769707"/>
                    </a:lnTo>
                    <a:lnTo>
                      <a:pt x="1640043" y="4718477"/>
                    </a:lnTo>
                    <a:lnTo>
                      <a:pt x="1654212" y="4369839"/>
                    </a:lnTo>
                    <a:lnTo>
                      <a:pt x="1595255" y="4348260"/>
                    </a:lnTo>
                    <a:lnTo>
                      <a:pt x="1430264" y="4268780"/>
                    </a:lnTo>
                    <a:lnTo>
                      <a:pt x="1176929" y="4506981"/>
                    </a:lnTo>
                    <a:lnTo>
                      <a:pt x="1023955" y="4408670"/>
                    </a:lnTo>
                    <a:lnTo>
                      <a:pt x="1135948" y="4077630"/>
                    </a:lnTo>
                    <a:lnTo>
                      <a:pt x="1078962" y="4035017"/>
                    </a:lnTo>
                    <a:lnTo>
                      <a:pt x="949970" y="3917781"/>
                    </a:lnTo>
                    <a:lnTo>
                      <a:pt x="639186" y="4075265"/>
                    </a:lnTo>
                    <a:lnTo>
                      <a:pt x="520106" y="3937839"/>
                    </a:lnTo>
                    <a:lnTo>
                      <a:pt x="720843" y="3651738"/>
                    </a:lnTo>
                    <a:lnTo>
                      <a:pt x="675038" y="3590483"/>
                    </a:lnTo>
                    <a:lnTo>
                      <a:pt x="587273" y="3446019"/>
                    </a:lnTo>
                    <a:lnTo>
                      <a:pt x="244854" y="3509539"/>
                    </a:lnTo>
                    <a:lnTo>
                      <a:pt x="169315" y="3344130"/>
                    </a:lnTo>
                    <a:lnTo>
                      <a:pt x="442345" y="3126316"/>
                    </a:lnTo>
                    <a:lnTo>
                      <a:pt x="411867" y="3043042"/>
                    </a:lnTo>
                    <a:lnTo>
                      <a:pt x="372826" y="2891207"/>
                    </a:lnTo>
                    <a:lnTo>
                      <a:pt x="25878" y="2855633"/>
                    </a:lnTo>
                    <a:lnTo>
                      <a:pt x="0" y="2675642"/>
                    </a:lnTo>
                    <a:lnTo>
                      <a:pt x="324006" y="2543299"/>
                    </a:lnTo>
                    <a:lnTo>
                      <a:pt x="317835" y="2421081"/>
                    </a:lnTo>
                    <a:lnTo>
                      <a:pt x="324006" y="2298864"/>
                    </a:lnTo>
                    <a:lnTo>
                      <a:pt x="0" y="2166520"/>
                    </a:lnTo>
                    <a:lnTo>
                      <a:pt x="25878" y="1986530"/>
                    </a:lnTo>
                    <a:lnTo>
                      <a:pt x="372826" y="1950955"/>
                    </a:lnTo>
                    <a:lnTo>
                      <a:pt x="411867" y="1799120"/>
                    </a:lnTo>
                    <a:lnTo>
                      <a:pt x="442345" y="1715846"/>
                    </a:lnTo>
                    <a:lnTo>
                      <a:pt x="169315" y="1498032"/>
                    </a:lnTo>
                    <a:lnTo>
                      <a:pt x="244854" y="1332624"/>
                    </a:lnTo>
                    <a:lnTo>
                      <a:pt x="587273" y="1396144"/>
                    </a:lnTo>
                    <a:lnTo>
                      <a:pt x="675038" y="1251680"/>
                    </a:lnTo>
                    <a:lnTo>
                      <a:pt x="720844" y="1190424"/>
                    </a:lnTo>
                    <a:lnTo>
                      <a:pt x="520106" y="904323"/>
                    </a:lnTo>
                    <a:lnTo>
                      <a:pt x="639186" y="766896"/>
                    </a:lnTo>
                    <a:lnTo>
                      <a:pt x="949970" y="924381"/>
                    </a:lnTo>
                    <a:lnTo>
                      <a:pt x="1078962" y="807145"/>
                    </a:lnTo>
                    <a:lnTo>
                      <a:pt x="1135948" y="764532"/>
                    </a:lnTo>
                    <a:lnTo>
                      <a:pt x="1023955" y="433493"/>
                    </a:lnTo>
                    <a:lnTo>
                      <a:pt x="1176929" y="335182"/>
                    </a:lnTo>
                    <a:lnTo>
                      <a:pt x="1430264" y="573383"/>
                    </a:lnTo>
                    <a:lnTo>
                      <a:pt x="1595255" y="493902"/>
                    </a:lnTo>
                    <a:lnTo>
                      <a:pt x="1654212" y="472323"/>
                    </a:lnTo>
                    <a:lnTo>
                      <a:pt x="1640043" y="123686"/>
                    </a:lnTo>
                    <a:lnTo>
                      <a:pt x="1814518" y="72455"/>
                    </a:lnTo>
                    <a:lnTo>
                      <a:pt x="1990078" y="371692"/>
                    </a:lnTo>
                    <a:lnTo>
                      <a:pt x="2195530" y="340337"/>
                    </a:lnTo>
                    <a:lnTo>
                      <a:pt x="2233857" y="338401"/>
                    </a:lnTo>
                    <a:close/>
                  </a:path>
                </a:pathLst>
              </a:custGeom>
              <a:gradFill>
                <a:gsLst>
                  <a:gs pos="100000">
                    <a:schemeClr val="bg1">
                      <a:lumMod val="85000"/>
                    </a:schemeClr>
                  </a:gs>
                  <a:gs pos="0">
                    <a:schemeClr val="bg1"/>
                  </a:gs>
                </a:gsLst>
                <a:lin ang="2700000" scaled="1"/>
              </a:gradFill>
              <a:ln>
                <a:noFill/>
              </a:ln>
              <a:effectLst>
                <a:outerShdw blurRad="127000" dist="635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9" name="椭圆 108"/>
              <p:cNvSpPr/>
              <p:nvPr/>
            </p:nvSpPr>
            <p:spPr>
              <a:xfrm>
                <a:off x="5624512" y="2957514"/>
                <a:ext cx="942974" cy="942974"/>
              </a:xfrm>
              <a:prstGeom prst="ellipse">
                <a:avLst/>
              </a:prstGeom>
              <a:solidFill>
                <a:srgbClr val="368044"/>
              </a:solidFill>
              <a:ln w="22225">
                <a:gradFill flip="none" rotWithShape="1">
                  <a:gsLst>
                    <a:gs pos="0">
                      <a:schemeClr val="bg1">
                        <a:lumMod val="85000"/>
                      </a:schemeClr>
                    </a:gs>
                    <a:gs pos="100000">
                      <a:schemeClr val="bg1"/>
                    </a:gs>
                  </a:gsLst>
                  <a:lin ang="2700000" scaled="1"/>
                  <a:tileRect/>
                </a:gradFill>
              </a:ln>
              <a:effectLst>
                <a:innerShdw blurRad="114300" dist="63500" dir="13500000">
                  <a:srgbClr val="7D2B4C">
                    <a:alpha val="49804"/>
                  </a:srgb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0" name="椭圆 109"/>
              <p:cNvSpPr/>
              <p:nvPr/>
            </p:nvSpPr>
            <p:spPr>
              <a:xfrm>
                <a:off x="5761338" y="3013184"/>
                <a:ext cx="674085" cy="488735"/>
              </a:xfrm>
              <a:prstGeom prst="ellipse">
                <a:avLst/>
              </a:prstGeom>
              <a:gradFill>
                <a:gsLst>
                  <a:gs pos="0">
                    <a:schemeClr val="bg1">
                      <a:alpha val="80000"/>
                    </a:schemeClr>
                  </a:gs>
                  <a:gs pos="100000">
                    <a:srgbClr val="C65885">
                      <a:alpha val="0"/>
                    </a:srgbClr>
                  </a:gs>
                </a:gsLst>
                <a:lin ang="5400000" scaled="0"/>
              </a:gradFill>
              <a:ln w="2540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7" name="Freeform 53"/>
            <p:cNvSpPr>
              <a:spLocks noEditPoints="1"/>
            </p:cNvSpPr>
            <p:nvPr/>
          </p:nvSpPr>
          <p:spPr bwMode="auto">
            <a:xfrm>
              <a:off x="5119433" y="3709730"/>
              <a:ext cx="276734" cy="276734"/>
            </a:xfrm>
            <a:custGeom>
              <a:avLst/>
              <a:gdLst>
                <a:gd name="T0" fmla="*/ 166 w 449"/>
                <a:gd name="T1" fmla="*/ 362 h 449"/>
                <a:gd name="T2" fmla="*/ 211 w 449"/>
                <a:gd name="T3" fmla="*/ 317 h 449"/>
                <a:gd name="T4" fmla="*/ 237 w 449"/>
                <a:gd name="T5" fmla="*/ 407 h 449"/>
                <a:gd name="T6" fmla="*/ 302 w 449"/>
                <a:gd name="T7" fmla="*/ 313 h 449"/>
                <a:gd name="T8" fmla="*/ 294 w 449"/>
                <a:gd name="T9" fmla="*/ 393 h 449"/>
                <a:gd name="T10" fmla="*/ 395 w 449"/>
                <a:gd name="T11" fmla="*/ 289 h 449"/>
                <a:gd name="T12" fmla="*/ 294 w 449"/>
                <a:gd name="T13" fmla="*/ 393 h 449"/>
                <a:gd name="T14" fmla="*/ 95 w 449"/>
                <a:gd name="T15" fmla="*/ 353 h 449"/>
                <a:gd name="T16" fmla="*/ 121 w 449"/>
                <a:gd name="T17" fmla="*/ 309 h 449"/>
                <a:gd name="T18" fmla="*/ 237 w 449"/>
                <a:gd name="T19" fmla="*/ 293 h 449"/>
                <a:gd name="T20" fmla="*/ 311 w 449"/>
                <a:gd name="T21" fmla="*/ 191 h 449"/>
                <a:gd name="T22" fmla="*/ 307 w 449"/>
                <a:gd name="T23" fmla="*/ 287 h 449"/>
                <a:gd name="T24" fmla="*/ 211 w 449"/>
                <a:gd name="T25" fmla="*/ 293 h 449"/>
                <a:gd name="T26" fmla="*/ 137 w 449"/>
                <a:gd name="T27" fmla="*/ 226 h 449"/>
                <a:gd name="T28" fmla="*/ 211 w 449"/>
                <a:gd name="T29" fmla="*/ 196 h 449"/>
                <a:gd name="T30" fmla="*/ 333 w 449"/>
                <a:gd name="T31" fmla="*/ 282 h 449"/>
                <a:gd name="T32" fmla="*/ 335 w 449"/>
                <a:gd name="T33" fmla="*/ 188 h 449"/>
                <a:gd name="T34" fmla="*/ 407 w 449"/>
                <a:gd name="T35" fmla="*/ 224 h 449"/>
                <a:gd name="T36" fmla="*/ 116 w 449"/>
                <a:gd name="T37" fmla="*/ 281 h 449"/>
                <a:gd name="T38" fmla="*/ 41 w 449"/>
                <a:gd name="T39" fmla="*/ 224 h 449"/>
                <a:gd name="T40" fmla="*/ 114 w 449"/>
                <a:gd name="T41" fmla="*/ 188 h 449"/>
                <a:gd name="T42" fmla="*/ 116 w 449"/>
                <a:gd name="T43" fmla="*/ 281 h 449"/>
                <a:gd name="T44" fmla="*/ 59 w 449"/>
                <a:gd name="T45" fmla="*/ 146 h 449"/>
                <a:gd name="T46" fmla="*/ 158 w 449"/>
                <a:gd name="T47" fmla="*/ 55 h 449"/>
                <a:gd name="T48" fmla="*/ 331 w 449"/>
                <a:gd name="T49" fmla="*/ 164 h 449"/>
                <a:gd name="T50" fmla="*/ 390 w 449"/>
                <a:gd name="T51" fmla="*/ 147 h 449"/>
                <a:gd name="T52" fmla="*/ 211 w 449"/>
                <a:gd name="T53" fmla="*/ 171 h 449"/>
                <a:gd name="T54" fmla="*/ 210 w 449"/>
                <a:gd name="T55" fmla="*/ 43 h 449"/>
                <a:gd name="T56" fmla="*/ 211 w 449"/>
                <a:gd name="T57" fmla="*/ 171 h 449"/>
                <a:gd name="T58" fmla="*/ 237 w 449"/>
                <a:gd name="T59" fmla="*/ 43 h 449"/>
                <a:gd name="T60" fmla="*/ 308 w 449"/>
                <a:gd name="T61" fmla="*/ 167 h 449"/>
                <a:gd name="T62" fmla="*/ 225 w 449"/>
                <a:gd name="T63" fmla="*/ 0 h 449"/>
                <a:gd name="T64" fmla="*/ 225 w 449"/>
                <a:gd name="T65" fmla="*/ 449 h 449"/>
                <a:gd name="T66" fmla="*/ 225 w 449"/>
                <a:gd name="T67" fmla="*/ 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9" h="449">
                  <a:moveTo>
                    <a:pt x="211" y="407"/>
                  </a:moveTo>
                  <a:cubicBezTo>
                    <a:pt x="192" y="407"/>
                    <a:pt x="176" y="387"/>
                    <a:pt x="166" y="362"/>
                  </a:cubicBezTo>
                  <a:cubicBezTo>
                    <a:pt x="158" y="347"/>
                    <a:pt x="151" y="331"/>
                    <a:pt x="147" y="313"/>
                  </a:cubicBezTo>
                  <a:cubicBezTo>
                    <a:pt x="168" y="315"/>
                    <a:pt x="189" y="317"/>
                    <a:pt x="211" y="317"/>
                  </a:cubicBezTo>
                  <a:cubicBezTo>
                    <a:pt x="211" y="407"/>
                    <a:pt x="211" y="407"/>
                    <a:pt x="211" y="407"/>
                  </a:cubicBezTo>
                  <a:moveTo>
                    <a:pt x="237" y="407"/>
                  </a:moveTo>
                  <a:cubicBezTo>
                    <a:pt x="237" y="317"/>
                    <a:pt x="237" y="317"/>
                    <a:pt x="237" y="317"/>
                  </a:cubicBezTo>
                  <a:cubicBezTo>
                    <a:pt x="259" y="317"/>
                    <a:pt x="280" y="315"/>
                    <a:pt x="302" y="313"/>
                  </a:cubicBezTo>
                  <a:cubicBezTo>
                    <a:pt x="293" y="344"/>
                    <a:pt x="273" y="407"/>
                    <a:pt x="237" y="407"/>
                  </a:cubicBezTo>
                  <a:moveTo>
                    <a:pt x="294" y="393"/>
                  </a:moveTo>
                  <a:cubicBezTo>
                    <a:pt x="311" y="370"/>
                    <a:pt x="320" y="343"/>
                    <a:pt x="328" y="310"/>
                  </a:cubicBezTo>
                  <a:cubicBezTo>
                    <a:pt x="354" y="304"/>
                    <a:pt x="377" y="297"/>
                    <a:pt x="395" y="289"/>
                  </a:cubicBezTo>
                  <a:cubicBezTo>
                    <a:pt x="386" y="313"/>
                    <a:pt x="373" y="335"/>
                    <a:pt x="354" y="353"/>
                  </a:cubicBezTo>
                  <a:cubicBezTo>
                    <a:pt x="337" y="371"/>
                    <a:pt x="315" y="384"/>
                    <a:pt x="294" y="393"/>
                  </a:cubicBezTo>
                  <a:moveTo>
                    <a:pt x="154" y="393"/>
                  </a:moveTo>
                  <a:cubicBezTo>
                    <a:pt x="133" y="384"/>
                    <a:pt x="112" y="371"/>
                    <a:pt x="95" y="353"/>
                  </a:cubicBezTo>
                  <a:cubicBezTo>
                    <a:pt x="75" y="335"/>
                    <a:pt x="62" y="312"/>
                    <a:pt x="52" y="286"/>
                  </a:cubicBezTo>
                  <a:cubicBezTo>
                    <a:pt x="68" y="295"/>
                    <a:pt x="93" y="303"/>
                    <a:pt x="121" y="309"/>
                  </a:cubicBezTo>
                  <a:cubicBezTo>
                    <a:pt x="128" y="342"/>
                    <a:pt x="138" y="371"/>
                    <a:pt x="154" y="393"/>
                  </a:cubicBezTo>
                  <a:moveTo>
                    <a:pt x="237" y="293"/>
                  </a:moveTo>
                  <a:cubicBezTo>
                    <a:pt x="237" y="196"/>
                    <a:pt x="237" y="196"/>
                    <a:pt x="237" y="196"/>
                  </a:cubicBezTo>
                  <a:cubicBezTo>
                    <a:pt x="263" y="195"/>
                    <a:pt x="287" y="193"/>
                    <a:pt x="311" y="191"/>
                  </a:cubicBezTo>
                  <a:cubicBezTo>
                    <a:pt x="311" y="203"/>
                    <a:pt x="311" y="214"/>
                    <a:pt x="311" y="226"/>
                  </a:cubicBezTo>
                  <a:cubicBezTo>
                    <a:pt x="311" y="247"/>
                    <a:pt x="311" y="268"/>
                    <a:pt x="307" y="287"/>
                  </a:cubicBezTo>
                  <a:cubicBezTo>
                    <a:pt x="284" y="290"/>
                    <a:pt x="261" y="292"/>
                    <a:pt x="237" y="293"/>
                  </a:cubicBezTo>
                  <a:moveTo>
                    <a:pt x="211" y="293"/>
                  </a:moveTo>
                  <a:cubicBezTo>
                    <a:pt x="187" y="292"/>
                    <a:pt x="165" y="290"/>
                    <a:pt x="141" y="286"/>
                  </a:cubicBezTo>
                  <a:cubicBezTo>
                    <a:pt x="138" y="268"/>
                    <a:pt x="137" y="246"/>
                    <a:pt x="137" y="226"/>
                  </a:cubicBezTo>
                  <a:cubicBezTo>
                    <a:pt x="137" y="214"/>
                    <a:pt x="138" y="203"/>
                    <a:pt x="138" y="191"/>
                  </a:cubicBezTo>
                  <a:cubicBezTo>
                    <a:pt x="161" y="193"/>
                    <a:pt x="186" y="195"/>
                    <a:pt x="211" y="196"/>
                  </a:cubicBezTo>
                  <a:cubicBezTo>
                    <a:pt x="211" y="293"/>
                    <a:pt x="211" y="293"/>
                    <a:pt x="211" y="293"/>
                  </a:cubicBezTo>
                  <a:moveTo>
                    <a:pt x="333" y="282"/>
                  </a:moveTo>
                  <a:cubicBezTo>
                    <a:pt x="335" y="265"/>
                    <a:pt x="336" y="245"/>
                    <a:pt x="336" y="226"/>
                  </a:cubicBezTo>
                  <a:cubicBezTo>
                    <a:pt x="336" y="212"/>
                    <a:pt x="336" y="201"/>
                    <a:pt x="335" y="188"/>
                  </a:cubicBezTo>
                  <a:cubicBezTo>
                    <a:pt x="363" y="185"/>
                    <a:pt x="386" y="177"/>
                    <a:pt x="399" y="171"/>
                  </a:cubicBezTo>
                  <a:cubicBezTo>
                    <a:pt x="405" y="188"/>
                    <a:pt x="407" y="207"/>
                    <a:pt x="407" y="224"/>
                  </a:cubicBezTo>
                  <a:cubicBezTo>
                    <a:pt x="407" y="254"/>
                    <a:pt x="405" y="270"/>
                    <a:pt x="333" y="282"/>
                  </a:cubicBezTo>
                  <a:moveTo>
                    <a:pt x="116" y="281"/>
                  </a:moveTo>
                  <a:cubicBezTo>
                    <a:pt x="75" y="274"/>
                    <a:pt x="52" y="260"/>
                    <a:pt x="43" y="250"/>
                  </a:cubicBezTo>
                  <a:cubicBezTo>
                    <a:pt x="41" y="242"/>
                    <a:pt x="41" y="233"/>
                    <a:pt x="41" y="224"/>
                  </a:cubicBezTo>
                  <a:cubicBezTo>
                    <a:pt x="41" y="206"/>
                    <a:pt x="44" y="187"/>
                    <a:pt x="49" y="171"/>
                  </a:cubicBezTo>
                  <a:cubicBezTo>
                    <a:pt x="64" y="177"/>
                    <a:pt x="82" y="182"/>
                    <a:pt x="114" y="188"/>
                  </a:cubicBezTo>
                  <a:cubicBezTo>
                    <a:pt x="113" y="201"/>
                    <a:pt x="112" y="212"/>
                    <a:pt x="112" y="226"/>
                  </a:cubicBezTo>
                  <a:cubicBezTo>
                    <a:pt x="112" y="245"/>
                    <a:pt x="113" y="264"/>
                    <a:pt x="116" y="281"/>
                  </a:cubicBezTo>
                  <a:moveTo>
                    <a:pt x="117" y="164"/>
                  </a:moveTo>
                  <a:cubicBezTo>
                    <a:pt x="76" y="153"/>
                    <a:pt x="65" y="152"/>
                    <a:pt x="59" y="146"/>
                  </a:cubicBezTo>
                  <a:cubicBezTo>
                    <a:pt x="68" y="128"/>
                    <a:pt x="79" y="110"/>
                    <a:pt x="95" y="96"/>
                  </a:cubicBezTo>
                  <a:cubicBezTo>
                    <a:pt x="114" y="76"/>
                    <a:pt x="135" y="66"/>
                    <a:pt x="158" y="55"/>
                  </a:cubicBezTo>
                  <a:cubicBezTo>
                    <a:pt x="138" y="83"/>
                    <a:pt x="124" y="119"/>
                    <a:pt x="117" y="164"/>
                  </a:cubicBezTo>
                  <a:moveTo>
                    <a:pt x="331" y="164"/>
                  </a:moveTo>
                  <a:cubicBezTo>
                    <a:pt x="324" y="119"/>
                    <a:pt x="311" y="81"/>
                    <a:pt x="291" y="54"/>
                  </a:cubicBezTo>
                  <a:cubicBezTo>
                    <a:pt x="333" y="69"/>
                    <a:pt x="370" y="104"/>
                    <a:pt x="390" y="147"/>
                  </a:cubicBezTo>
                  <a:cubicBezTo>
                    <a:pt x="384" y="151"/>
                    <a:pt x="369" y="157"/>
                    <a:pt x="331" y="164"/>
                  </a:cubicBezTo>
                  <a:moveTo>
                    <a:pt x="211" y="171"/>
                  </a:moveTo>
                  <a:cubicBezTo>
                    <a:pt x="187" y="171"/>
                    <a:pt x="164" y="169"/>
                    <a:pt x="141" y="167"/>
                  </a:cubicBezTo>
                  <a:cubicBezTo>
                    <a:pt x="152" y="104"/>
                    <a:pt x="178" y="55"/>
                    <a:pt x="210" y="43"/>
                  </a:cubicBezTo>
                  <a:cubicBezTo>
                    <a:pt x="210" y="43"/>
                    <a:pt x="211" y="43"/>
                    <a:pt x="211" y="43"/>
                  </a:cubicBezTo>
                  <a:cubicBezTo>
                    <a:pt x="211" y="171"/>
                    <a:pt x="211" y="171"/>
                    <a:pt x="211" y="171"/>
                  </a:cubicBezTo>
                  <a:moveTo>
                    <a:pt x="237" y="171"/>
                  </a:moveTo>
                  <a:cubicBezTo>
                    <a:pt x="237" y="43"/>
                    <a:pt x="237" y="43"/>
                    <a:pt x="237" y="43"/>
                  </a:cubicBezTo>
                  <a:cubicBezTo>
                    <a:pt x="242" y="43"/>
                    <a:pt x="249" y="48"/>
                    <a:pt x="255" y="52"/>
                  </a:cubicBezTo>
                  <a:cubicBezTo>
                    <a:pt x="279" y="74"/>
                    <a:pt x="299" y="117"/>
                    <a:pt x="308" y="167"/>
                  </a:cubicBezTo>
                  <a:cubicBezTo>
                    <a:pt x="284" y="169"/>
                    <a:pt x="261" y="171"/>
                    <a:pt x="237" y="171"/>
                  </a:cubicBezTo>
                  <a:moveTo>
                    <a:pt x="225" y="0"/>
                  </a:moveTo>
                  <a:cubicBezTo>
                    <a:pt x="100" y="0"/>
                    <a:pt x="0" y="100"/>
                    <a:pt x="0" y="224"/>
                  </a:cubicBezTo>
                  <a:cubicBezTo>
                    <a:pt x="0" y="349"/>
                    <a:pt x="100" y="449"/>
                    <a:pt x="225" y="449"/>
                  </a:cubicBezTo>
                  <a:cubicBezTo>
                    <a:pt x="350" y="449"/>
                    <a:pt x="449" y="349"/>
                    <a:pt x="449" y="224"/>
                  </a:cubicBezTo>
                  <a:cubicBezTo>
                    <a:pt x="449" y="100"/>
                    <a:pt x="350" y="0"/>
                    <a:pt x="225" y="0"/>
                  </a:cubicBezTo>
                </a:path>
              </a:pathLst>
            </a:custGeom>
            <a:solidFill>
              <a:schemeClr val="bg1"/>
            </a:solidFill>
            <a:ln>
              <a:noFill/>
            </a:ln>
          </p:spPr>
          <p:txBody>
            <a:bodyPr vert="horz" wrap="square" lIns="68580" tIns="34290" rIns="68580" bIns="34290" numCol="1" anchor="t" anchorCtr="0" compatLnSpc="1">
              <a:prstTxWarp prst="textNoShape">
                <a:avLst/>
              </a:prstTxWarp>
            </a:bodyPr>
            <a:lstStyle/>
            <a:p>
              <a:endParaRPr lang="zh-CN" altLang="en-US">
                <a:solidFill>
                  <a:srgbClr val="FFB850"/>
                </a:solidFill>
              </a:endParaRPr>
            </a:p>
          </p:txBody>
        </p:sp>
      </p:grpSp>
    </p:spTree>
    <p:extLst>
      <p:ext uri="{BB962C8B-B14F-4D97-AF65-F5344CB8AC3E}">
        <p14:creationId xmlns:p14="http://schemas.microsoft.com/office/powerpoint/2010/main" val="3938338745"/>
      </p:ext>
    </p:extLst>
  </p:cSld>
  <p:clrMapOvr>
    <a:masterClrMapping/>
  </p:clrMapOvr>
  <p:transition spd="slow" advTm="0">
    <p:fad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childTnLst>
                              </p:cTn>
                            </p:par>
                            <p:par>
                              <p:cTn id="27" fill="hold">
                                <p:stCondLst>
                                  <p:cond delay="3000"/>
                                </p:stCondLst>
                                <p:childTnLst>
                                  <p:par>
                                    <p:cTn id="28" presetID="2" presetClass="entr" presetSubtype="3" accel="53333" fill="hold" nodeType="afterEffect" p14:presetBounceEnd="53333">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14:bounceEnd="53333">
                                          <p:cBhvr additive="base">
                                            <p:cTn id="30" dur="1500" fill="hold"/>
                                            <p:tgtEl>
                                              <p:spTgt spid="89"/>
                                            </p:tgtEl>
                                            <p:attrNameLst>
                                              <p:attrName>ppt_x</p:attrName>
                                            </p:attrNameLst>
                                          </p:cBhvr>
                                          <p:tavLst>
                                            <p:tav tm="0">
                                              <p:val>
                                                <p:strVal val="1+#ppt_w/2"/>
                                              </p:val>
                                            </p:tav>
                                            <p:tav tm="100000">
                                              <p:val>
                                                <p:strVal val="#ppt_x"/>
                                              </p:val>
                                            </p:tav>
                                          </p:tavLst>
                                        </p:anim>
                                        <p:anim calcmode="lin" valueType="num" p14:bounceEnd="53333">
                                          <p:cBhvr additive="base">
                                            <p:cTn id="31" dur="1500" fill="hold"/>
                                            <p:tgtEl>
                                              <p:spTgt spid="89"/>
                                            </p:tgtEl>
                                            <p:attrNameLst>
                                              <p:attrName>ppt_y</p:attrName>
                                            </p:attrNameLst>
                                          </p:cBhvr>
                                          <p:tavLst>
                                            <p:tav tm="0">
                                              <p:val>
                                                <p:strVal val="0-#ppt_h/2"/>
                                              </p:val>
                                            </p:tav>
                                            <p:tav tm="100000">
                                              <p:val>
                                                <p:strVal val="#ppt_y"/>
                                              </p:val>
                                            </p:tav>
                                          </p:tavLst>
                                        </p:anim>
                                      </p:childTnLst>
                                    </p:cTn>
                                  </p:par>
                                  <p:par>
                                    <p:cTn id="32" presetID="2" presetClass="entr" presetSubtype="9" accel="53333" fill="hold" nodeType="withEffect" p14:presetBounceEnd="53333">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14:bounceEnd="53333">
                                          <p:cBhvr additive="base">
                                            <p:cTn id="34" dur="1500" fill="hold"/>
                                            <p:tgtEl>
                                              <p:spTgt spid="65"/>
                                            </p:tgtEl>
                                            <p:attrNameLst>
                                              <p:attrName>ppt_x</p:attrName>
                                            </p:attrNameLst>
                                          </p:cBhvr>
                                          <p:tavLst>
                                            <p:tav tm="0">
                                              <p:val>
                                                <p:strVal val="0-#ppt_w/2"/>
                                              </p:val>
                                            </p:tav>
                                            <p:tav tm="100000">
                                              <p:val>
                                                <p:strVal val="#ppt_x"/>
                                              </p:val>
                                            </p:tav>
                                          </p:tavLst>
                                        </p:anim>
                                        <p:anim calcmode="lin" valueType="num" p14:bounceEnd="53333">
                                          <p:cBhvr additive="base">
                                            <p:cTn id="35" dur="1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8" accel="53333" fill="hold" nodeType="withEffect" p14:presetBounceEnd="53333">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14:bounceEnd="53333">
                                          <p:cBhvr additive="base">
                                            <p:cTn id="38" dur="1500" fill="hold"/>
                                            <p:tgtEl>
                                              <p:spTgt spid="75"/>
                                            </p:tgtEl>
                                            <p:attrNameLst>
                                              <p:attrName>ppt_x</p:attrName>
                                            </p:attrNameLst>
                                          </p:cBhvr>
                                          <p:tavLst>
                                            <p:tav tm="0">
                                              <p:val>
                                                <p:strVal val="0-#ppt_w/2"/>
                                              </p:val>
                                            </p:tav>
                                            <p:tav tm="100000">
                                              <p:val>
                                                <p:strVal val="#ppt_x"/>
                                              </p:val>
                                            </p:tav>
                                          </p:tavLst>
                                        </p:anim>
                                        <p:anim calcmode="lin" valueType="num" p14:bounceEnd="53333">
                                          <p:cBhvr additive="base">
                                            <p:cTn id="39" dur="1500" fill="hold"/>
                                            <p:tgtEl>
                                              <p:spTgt spid="75"/>
                                            </p:tgtEl>
                                            <p:attrNameLst>
                                              <p:attrName>ppt_y</p:attrName>
                                            </p:attrNameLst>
                                          </p:cBhvr>
                                          <p:tavLst>
                                            <p:tav tm="0">
                                              <p:val>
                                                <p:strVal val="#ppt_y"/>
                                              </p:val>
                                            </p:tav>
                                            <p:tav tm="100000">
                                              <p:val>
                                                <p:strVal val="#ppt_y"/>
                                              </p:val>
                                            </p:tav>
                                          </p:tavLst>
                                        </p:anim>
                                      </p:childTnLst>
                                    </p:cTn>
                                  </p:par>
                                  <p:par>
                                    <p:cTn id="40" presetID="2" presetClass="entr" presetSubtype="12" accel="53333" fill="hold" nodeType="withEffect" p14:presetBounceEnd="53333">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14:bounceEnd="53333">
                                          <p:cBhvr additive="base">
                                            <p:cTn id="42" dur="1500" fill="hold"/>
                                            <p:tgtEl>
                                              <p:spTgt spid="81"/>
                                            </p:tgtEl>
                                            <p:attrNameLst>
                                              <p:attrName>ppt_x</p:attrName>
                                            </p:attrNameLst>
                                          </p:cBhvr>
                                          <p:tavLst>
                                            <p:tav tm="0">
                                              <p:val>
                                                <p:strVal val="0-#ppt_w/2"/>
                                              </p:val>
                                            </p:tav>
                                            <p:tav tm="100000">
                                              <p:val>
                                                <p:strVal val="#ppt_x"/>
                                              </p:val>
                                            </p:tav>
                                          </p:tavLst>
                                        </p:anim>
                                        <p:anim calcmode="lin" valueType="num" p14:bounceEnd="53333">
                                          <p:cBhvr additive="base">
                                            <p:cTn id="43" dur="1500" fill="hold"/>
                                            <p:tgtEl>
                                              <p:spTgt spid="81"/>
                                            </p:tgtEl>
                                            <p:attrNameLst>
                                              <p:attrName>ppt_y</p:attrName>
                                            </p:attrNameLst>
                                          </p:cBhvr>
                                          <p:tavLst>
                                            <p:tav tm="0">
                                              <p:val>
                                                <p:strVal val="1+#ppt_h/2"/>
                                              </p:val>
                                            </p:tav>
                                            <p:tav tm="100000">
                                              <p:val>
                                                <p:strVal val="#ppt_y"/>
                                              </p:val>
                                            </p:tav>
                                          </p:tavLst>
                                        </p:anim>
                                      </p:childTnLst>
                                    </p:cTn>
                                  </p:par>
                                  <p:par>
                                    <p:cTn id="44" presetID="2" presetClass="entr" presetSubtype="2" accel="53333" fill="hold" nodeType="withEffect" p14:presetBounceEnd="53333">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14:bounceEnd="53333">
                                          <p:cBhvr additive="base">
                                            <p:cTn id="46" dur="1500" fill="hold"/>
                                            <p:tgtEl>
                                              <p:spTgt spid="95"/>
                                            </p:tgtEl>
                                            <p:attrNameLst>
                                              <p:attrName>ppt_x</p:attrName>
                                            </p:attrNameLst>
                                          </p:cBhvr>
                                          <p:tavLst>
                                            <p:tav tm="0">
                                              <p:val>
                                                <p:strVal val="1+#ppt_w/2"/>
                                              </p:val>
                                            </p:tav>
                                            <p:tav tm="100000">
                                              <p:val>
                                                <p:strVal val="#ppt_x"/>
                                              </p:val>
                                            </p:tav>
                                          </p:tavLst>
                                        </p:anim>
                                        <p:anim calcmode="lin" valueType="num" p14:bounceEnd="53333">
                                          <p:cBhvr additive="base">
                                            <p:cTn id="47" dur="1500" fill="hold"/>
                                            <p:tgtEl>
                                              <p:spTgt spid="95"/>
                                            </p:tgtEl>
                                            <p:attrNameLst>
                                              <p:attrName>ppt_y</p:attrName>
                                            </p:attrNameLst>
                                          </p:cBhvr>
                                          <p:tavLst>
                                            <p:tav tm="0">
                                              <p:val>
                                                <p:strVal val="#ppt_y"/>
                                              </p:val>
                                            </p:tav>
                                            <p:tav tm="100000">
                                              <p:val>
                                                <p:strVal val="#ppt_y"/>
                                              </p:val>
                                            </p:tav>
                                          </p:tavLst>
                                        </p:anim>
                                      </p:childTnLst>
                                    </p:cTn>
                                  </p:par>
                                  <p:par>
                                    <p:cTn id="48" presetID="2" presetClass="entr" presetSubtype="6" accel="53333" fill="hold" nodeType="withEffect" p14:presetBounceEnd="53333">
                                      <p:stCondLst>
                                        <p:cond delay="0"/>
                                      </p:stCondLst>
                                      <p:childTnLst>
                                        <p:set>
                                          <p:cBhvr>
                                            <p:cTn id="49" dur="1" fill="hold">
                                              <p:stCondLst>
                                                <p:cond delay="0"/>
                                              </p:stCondLst>
                                            </p:cTn>
                                            <p:tgtEl>
                                              <p:spTgt spid="105"/>
                                            </p:tgtEl>
                                            <p:attrNameLst>
                                              <p:attrName>style.visibility</p:attrName>
                                            </p:attrNameLst>
                                          </p:cBhvr>
                                          <p:to>
                                            <p:strVal val="visible"/>
                                          </p:to>
                                        </p:set>
                                        <p:anim calcmode="lin" valueType="num" p14:bounceEnd="53333">
                                          <p:cBhvr additive="base">
                                            <p:cTn id="50" dur="1500" fill="hold"/>
                                            <p:tgtEl>
                                              <p:spTgt spid="105"/>
                                            </p:tgtEl>
                                            <p:attrNameLst>
                                              <p:attrName>ppt_x</p:attrName>
                                            </p:attrNameLst>
                                          </p:cBhvr>
                                          <p:tavLst>
                                            <p:tav tm="0">
                                              <p:val>
                                                <p:strVal val="1+#ppt_w/2"/>
                                              </p:val>
                                            </p:tav>
                                            <p:tav tm="100000">
                                              <p:val>
                                                <p:strVal val="#ppt_x"/>
                                              </p:val>
                                            </p:tav>
                                          </p:tavLst>
                                        </p:anim>
                                        <p:anim calcmode="lin" valueType="num" p14:bounceEnd="53333">
                                          <p:cBhvr additive="base">
                                            <p:cTn id="51" dur="1500" fill="hold"/>
                                            <p:tgtEl>
                                              <p:spTgt spid="105"/>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par>
                                    <p:cTn id="56" presetID="22" presetClass="entr" presetSubtype="2"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right)">
                                          <p:cBhvr>
                                            <p:cTn id="58" dur="500"/>
                                            <p:tgtEl>
                                              <p:spTgt spid="23"/>
                                            </p:tgtEl>
                                          </p:cBhvr>
                                        </p:animEffect>
                                      </p:childTnLst>
                                    </p:cTn>
                                  </p:par>
                                  <p:par>
                                    <p:cTn id="59" presetID="22" presetClass="entr" presetSubtype="2"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wipe(right)">
                                          <p:cBhvr>
                                            <p:cTn id="61" dur="500"/>
                                            <p:tgtEl>
                                              <p:spTgt spid="37"/>
                                            </p:tgtEl>
                                          </p:cBhvr>
                                        </p:animEffect>
                                      </p:childTnLst>
                                    </p:cTn>
                                  </p:par>
                                  <p:par>
                                    <p:cTn id="62" presetID="22" presetClass="entr" presetSubtype="2"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right)">
                                          <p:cBhvr>
                                            <p:cTn id="64" dur="500"/>
                                            <p:tgtEl>
                                              <p:spTgt spid="30"/>
                                            </p:tgtEl>
                                          </p:cBhvr>
                                        </p:animEffect>
                                      </p:childTnLst>
                                    </p:cTn>
                                  </p:par>
                                  <p:par>
                                    <p:cTn id="65" presetID="22" presetClass="entr" presetSubtype="8"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2" presetClass="entr" presetSubtype="8" fill="hold" nodeType="with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left)">
                                          <p:cBhvr>
                                            <p:cTn id="7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31" presetClass="entr" presetSubtype="0" fill="hold" nodeType="after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p:cTn id="23" dur="1000" fill="hold"/>
                                            <p:tgtEl>
                                              <p:spTgt spid="12"/>
                                            </p:tgtEl>
                                            <p:attrNameLst>
                                              <p:attrName>ppt_w</p:attrName>
                                            </p:attrNameLst>
                                          </p:cBhvr>
                                          <p:tavLst>
                                            <p:tav tm="0">
                                              <p:val>
                                                <p:fltVal val="0"/>
                                              </p:val>
                                            </p:tav>
                                            <p:tav tm="100000">
                                              <p:val>
                                                <p:strVal val="#ppt_w"/>
                                              </p:val>
                                            </p:tav>
                                          </p:tavLst>
                                        </p:anim>
                                        <p:anim calcmode="lin" valueType="num">
                                          <p:cBhvr>
                                            <p:cTn id="24" dur="1000" fill="hold"/>
                                            <p:tgtEl>
                                              <p:spTgt spid="12"/>
                                            </p:tgtEl>
                                            <p:attrNameLst>
                                              <p:attrName>ppt_h</p:attrName>
                                            </p:attrNameLst>
                                          </p:cBhvr>
                                          <p:tavLst>
                                            <p:tav tm="0">
                                              <p:val>
                                                <p:fltVal val="0"/>
                                              </p:val>
                                            </p:tav>
                                            <p:tav tm="100000">
                                              <p:val>
                                                <p:strVal val="#ppt_h"/>
                                              </p:val>
                                            </p:tav>
                                          </p:tavLst>
                                        </p:anim>
                                        <p:anim calcmode="lin" valueType="num">
                                          <p:cBhvr>
                                            <p:cTn id="25" dur="1000" fill="hold"/>
                                            <p:tgtEl>
                                              <p:spTgt spid="12"/>
                                            </p:tgtEl>
                                            <p:attrNameLst>
                                              <p:attrName>style.rotation</p:attrName>
                                            </p:attrNameLst>
                                          </p:cBhvr>
                                          <p:tavLst>
                                            <p:tav tm="0">
                                              <p:val>
                                                <p:fltVal val="90"/>
                                              </p:val>
                                            </p:tav>
                                            <p:tav tm="100000">
                                              <p:val>
                                                <p:fltVal val="0"/>
                                              </p:val>
                                            </p:tav>
                                          </p:tavLst>
                                        </p:anim>
                                        <p:animEffect transition="in" filter="fade">
                                          <p:cBhvr>
                                            <p:cTn id="26" dur="1000"/>
                                            <p:tgtEl>
                                              <p:spTgt spid="12"/>
                                            </p:tgtEl>
                                          </p:cBhvr>
                                        </p:animEffect>
                                      </p:childTnLst>
                                    </p:cTn>
                                  </p:par>
                                </p:childTnLst>
                              </p:cTn>
                            </p:par>
                            <p:par>
                              <p:cTn id="27" fill="hold">
                                <p:stCondLst>
                                  <p:cond delay="3000"/>
                                </p:stCondLst>
                                <p:childTnLst>
                                  <p:par>
                                    <p:cTn id="28" presetID="2" presetClass="entr" presetSubtype="3" accel="53333" fill="hold" nodeType="afterEffect">
                                      <p:stCondLst>
                                        <p:cond delay="0"/>
                                      </p:stCondLst>
                                      <p:childTnLst>
                                        <p:set>
                                          <p:cBhvr>
                                            <p:cTn id="29" dur="1" fill="hold">
                                              <p:stCondLst>
                                                <p:cond delay="0"/>
                                              </p:stCondLst>
                                            </p:cTn>
                                            <p:tgtEl>
                                              <p:spTgt spid="89"/>
                                            </p:tgtEl>
                                            <p:attrNameLst>
                                              <p:attrName>style.visibility</p:attrName>
                                            </p:attrNameLst>
                                          </p:cBhvr>
                                          <p:to>
                                            <p:strVal val="visible"/>
                                          </p:to>
                                        </p:set>
                                        <p:anim calcmode="lin" valueType="num">
                                          <p:cBhvr additive="base">
                                            <p:cTn id="30" dur="1500" fill="hold"/>
                                            <p:tgtEl>
                                              <p:spTgt spid="89"/>
                                            </p:tgtEl>
                                            <p:attrNameLst>
                                              <p:attrName>ppt_x</p:attrName>
                                            </p:attrNameLst>
                                          </p:cBhvr>
                                          <p:tavLst>
                                            <p:tav tm="0">
                                              <p:val>
                                                <p:strVal val="1+#ppt_w/2"/>
                                              </p:val>
                                            </p:tav>
                                            <p:tav tm="100000">
                                              <p:val>
                                                <p:strVal val="#ppt_x"/>
                                              </p:val>
                                            </p:tav>
                                          </p:tavLst>
                                        </p:anim>
                                        <p:anim calcmode="lin" valueType="num">
                                          <p:cBhvr additive="base">
                                            <p:cTn id="31" dur="1500" fill="hold"/>
                                            <p:tgtEl>
                                              <p:spTgt spid="89"/>
                                            </p:tgtEl>
                                            <p:attrNameLst>
                                              <p:attrName>ppt_y</p:attrName>
                                            </p:attrNameLst>
                                          </p:cBhvr>
                                          <p:tavLst>
                                            <p:tav tm="0">
                                              <p:val>
                                                <p:strVal val="0-#ppt_h/2"/>
                                              </p:val>
                                            </p:tav>
                                            <p:tav tm="100000">
                                              <p:val>
                                                <p:strVal val="#ppt_y"/>
                                              </p:val>
                                            </p:tav>
                                          </p:tavLst>
                                        </p:anim>
                                      </p:childTnLst>
                                    </p:cTn>
                                  </p:par>
                                  <p:par>
                                    <p:cTn id="32" presetID="2" presetClass="entr" presetSubtype="9" accel="53333" fill="hold" nodeType="withEffect">
                                      <p:stCondLst>
                                        <p:cond delay="0"/>
                                      </p:stCondLst>
                                      <p:childTnLst>
                                        <p:set>
                                          <p:cBhvr>
                                            <p:cTn id="33" dur="1" fill="hold">
                                              <p:stCondLst>
                                                <p:cond delay="0"/>
                                              </p:stCondLst>
                                            </p:cTn>
                                            <p:tgtEl>
                                              <p:spTgt spid="65"/>
                                            </p:tgtEl>
                                            <p:attrNameLst>
                                              <p:attrName>style.visibility</p:attrName>
                                            </p:attrNameLst>
                                          </p:cBhvr>
                                          <p:to>
                                            <p:strVal val="visible"/>
                                          </p:to>
                                        </p:set>
                                        <p:anim calcmode="lin" valueType="num">
                                          <p:cBhvr additive="base">
                                            <p:cTn id="34" dur="1500" fill="hold"/>
                                            <p:tgtEl>
                                              <p:spTgt spid="65"/>
                                            </p:tgtEl>
                                            <p:attrNameLst>
                                              <p:attrName>ppt_x</p:attrName>
                                            </p:attrNameLst>
                                          </p:cBhvr>
                                          <p:tavLst>
                                            <p:tav tm="0">
                                              <p:val>
                                                <p:strVal val="0-#ppt_w/2"/>
                                              </p:val>
                                            </p:tav>
                                            <p:tav tm="100000">
                                              <p:val>
                                                <p:strVal val="#ppt_x"/>
                                              </p:val>
                                            </p:tav>
                                          </p:tavLst>
                                        </p:anim>
                                        <p:anim calcmode="lin" valueType="num">
                                          <p:cBhvr additive="base">
                                            <p:cTn id="35" dur="1500" fill="hold"/>
                                            <p:tgtEl>
                                              <p:spTgt spid="65"/>
                                            </p:tgtEl>
                                            <p:attrNameLst>
                                              <p:attrName>ppt_y</p:attrName>
                                            </p:attrNameLst>
                                          </p:cBhvr>
                                          <p:tavLst>
                                            <p:tav tm="0">
                                              <p:val>
                                                <p:strVal val="0-#ppt_h/2"/>
                                              </p:val>
                                            </p:tav>
                                            <p:tav tm="100000">
                                              <p:val>
                                                <p:strVal val="#ppt_y"/>
                                              </p:val>
                                            </p:tav>
                                          </p:tavLst>
                                        </p:anim>
                                      </p:childTnLst>
                                    </p:cTn>
                                  </p:par>
                                  <p:par>
                                    <p:cTn id="36" presetID="2" presetClass="entr" presetSubtype="8" accel="53333" fill="hold" nodeType="withEffect">
                                      <p:stCondLst>
                                        <p:cond delay="0"/>
                                      </p:stCondLst>
                                      <p:childTnLst>
                                        <p:set>
                                          <p:cBhvr>
                                            <p:cTn id="37" dur="1" fill="hold">
                                              <p:stCondLst>
                                                <p:cond delay="0"/>
                                              </p:stCondLst>
                                            </p:cTn>
                                            <p:tgtEl>
                                              <p:spTgt spid="75"/>
                                            </p:tgtEl>
                                            <p:attrNameLst>
                                              <p:attrName>style.visibility</p:attrName>
                                            </p:attrNameLst>
                                          </p:cBhvr>
                                          <p:to>
                                            <p:strVal val="visible"/>
                                          </p:to>
                                        </p:set>
                                        <p:anim calcmode="lin" valueType="num">
                                          <p:cBhvr additive="base">
                                            <p:cTn id="38" dur="1500" fill="hold"/>
                                            <p:tgtEl>
                                              <p:spTgt spid="75"/>
                                            </p:tgtEl>
                                            <p:attrNameLst>
                                              <p:attrName>ppt_x</p:attrName>
                                            </p:attrNameLst>
                                          </p:cBhvr>
                                          <p:tavLst>
                                            <p:tav tm="0">
                                              <p:val>
                                                <p:strVal val="0-#ppt_w/2"/>
                                              </p:val>
                                            </p:tav>
                                            <p:tav tm="100000">
                                              <p:val>
                                                <p:strVal val="#ppt_x"/>
                                              </p:val>
                                            </p:tav>
                                          </p:tavLst>
                                        </p:anim>
                                        <p:anim calcmode="lin" valueType="num">
                                          <p:cBhvr additive="base">
                                            <p:cTn id="39" dur="1500" fill="hold"/>
                                            <p:tgtEl>
                                              <p:spTgt spid="75"/>
                                            </p:tgtEl>
                                            <p:attrNameLst>
                                              <p:attrName>ppt_y</p:attrName>
                                            </p:attrNameLst>
                                          </p:cBhvr>
                                          <p:tavLst>
                                            <p:tav tm="0">
                                              <p:val>
                                                <p:strVal val="#ppt_y"/>
                                              </p:val>
                                            </p:tav>
                                            <p:tav tm="100000">
                                              <p:val>
                                                <p:strVal val="#ppt_y"/>
                                              </p:val>
                                            </p:tav>
                                          </p:tavLst>
                                        </p:anim>
                                      </p:childTnLst>
                                    </p:cTn>
                                  </p:par>
                                  <p:par>
                                    <p:cTn id="40" presetID="2" presetClass="entr" presetSubtype="12" accel="53333" fill="hold" nodeType="withEffect">
                                      <p:stCondLst>
                                        <p:cond delay="0"/>
                                      </p:stCondLst>
                                      <p:childTnLst>
                                        <p:set>
                                          <p:cBhvr>
                                            <p:cTn id="41" dur="1" fill="hold">
                                              <p:stCondLst>
                                                <p:cond delay="0"/>
                                              </p:stCondLst>
                                            </p:cTn>
                                            <p:tgtEl>
                                              <p:spTgt spid="81"/>
                                            </p:tgtEl>
                                            <p:attrNameLst>
                                              <p:attrName>style.visibility</p:attrName>
                                            </p:attrNameLst>
                                          </p:cBhvr>
                                          <p:to>
                                            <p:strVal val="visible"/>
                                          </p:to>
                                        </p:set>
                                        <p:anim calcmode="lin" valueType="num">
                                          <p:cBhvr additive="base">
                                            <p:cTn id="42" dur="1500" fill="hold"/>
                                            <p:tgtEl>
                                              <p:spTgt spid="81"/>
                                            </p:tgtEl>
                                            <p:attrNameLst>
                                              <p:attrName>ppt_x</p:attrName>
                                            </p:attrNameLst>
                                          </p:cBhvr>
                                          <p:tavLst>
                                            <p:tav tm="0">
                                              <p:val>
                                                <p:strVal val="0-#ppt_w/2"/>
                                              </p:val>
                                            </p:tav>
                                            <p:tav tm="100000">
                                              <p:val>
                                                <p:strVal val="#ppt_x"/>
                                              </p:val>
                                            </p:tav>
                                          </p:tavLst>
                                        </p:anim>
                                        <p:anim calcmode="lin" valueType="num">
                                          <p:cBhvr additive="base">
                                            <p:cTn id="43" dur="1500" fill="hold"/>
                                            <p:tgtEl>
                                              <p:spTgt spid="81"/>
                                            </p:tgtEl>
                                            <p:attrNameLst>
                                              <p:attrName>ppt_y</p:attrName>
                                            </p:attrNameLst>
                                          </p:cBhvr>
                                          <p:tavLst>
                                            <p:tav tm="0">
                                              <p:val>
                                                <p:strVal val="1+#ppt_h/2"/>
                                              </p:val>
                                            </p:tav>
                                            <p:tav tm="100000">
                                              <p:val>
                                                <p:strVal val="#ppt_y"/>
                                              </p:val>
                                            </p:tav>
                                          </p:tavLst>
                                        </p:anim>
                                      </p:childTnLst>
                                    </p:cTn>
                                  </p:par>
                                  <p:par>
                                    <p:cTn id="44" presetID="2" presetClass="entr" presetSubtype="2" accel="53333" fill="hold" nodeType="withEffect">
                                      <p:stCondLst>
                                        <p:cond delay="0"/>
                                      </p:stCondLst>
                                      <p:childTnLst>
                                        <p:set>
                                          <p:cBhvr>
                                            <p:cTn id="45" dur="1" fill="hold">
                                              <p:stCondLst>
                                                <p:cond delay="0"/>
                                              </p:stCondLst>
                                            </p:cTn>
                                            <p:tgtEl>
                                              <p:spTgt spid="95"/>
                                            </p:tgtEl>
                                            <p:attrNameLst>
                                              <p:attrName>style.visibility</p:attrName>
                                            </p:attrNameLst>
                                          </p:cBhvr>
                                          <p:to>
                                            <p:strVal val="visible"/>
                                          </p:to>
                                        </p:set>
                                        <p:anim calcmode="lin" valueType="num">
                                          <p:cBhvr additive="base">
                                            <p:cTn id="46" dur="1500" fill="hold"/>
                                            <p:tgtEl>
                                              <p:spTgt spid="95"/>
                                            </p:tgtEl>
                                            <p:attrNameLst>
                                              <p:attrName>ppt_x</p:attrName>
                                            </p:attrNameLst>
                                          </p:cBhvr>
                                          <p:tavLst>
                                            <p:tav tm="0">
                                              <p:val>
                                                <p:strVal val="1+#ppt_w/2"/>
                                              </p:val>
                                            </p:tav>
                                            <p:tav tm="100000">
                                              <p:val>
                                                <p:strVal val="#ppt_x"/>
                                              </p:val>
                                            </p:tav>
                                          </p:tavLst>
                                        </p:anim>
                                        <p:anim calcmode="lin" valueType="num">
                                          <p:cBhvr additive="base">
                                            <p:cTn id="47" dur="1500" fill="hold"/>
                                            <p:tgtEl>
                                              <p:spTgt spid="95"/>
                                            </p:tgtEl>
                                            <p:attrNameLst>
                                              <p:attrName>ppt_y</p:attrName>
                                            </p:attrNameLst>
                                          </p:cBhvr>
                                          <p:tavLst>
                                            <p:tav tm="0">
                                              <p:val>
                                                <p:strVal val="#ppt_y"/>
                                              </p:val>
                                            </p:tav>
                                            <p:tav tm="100000">
                                              <p:val>
                                                <p:strVal val="#ppt_y"/>
                                              </p:val>
                                            </p:tav>
                                          </p:tavLst>
                                        </p:anim>
                                      </p:childTnLst>
                                    </p:cTn>
                                  </p:par>
                                  <p:par>
                                    <p:cTn id="48" presetID="2" presetClass="entr" presetSubtype="6" accel="53333" fill="hold" nodeType="withEffect">
                                      <p:stCondLst>
                                        <p:cond delay="0"/>
                                      </p:stCondLst>
                                      <p:childTnLst>
                                        <p:set>
                                          <p:cBhvr>
                                            <p:cTn id="49" dur="1" fill="hold">
                                              <p:stCondLst>
                                                <p:cond delay="0"/>
                                              </p:stCondLst>
                                            </p:cTn>
                                            <p:tgtEl>
                                              <p:spTgt spid="105"/>
                                            </p:tgtEl>
                                            <p:attrNameLst>
                                              <p:attrName>style.visibility</p:attrName>
                                            </p:attrNameLst>
                                          </p:cBhvr>
                                          <p:to>
                                            <p:strVal val="visible"/>
                                          </p:to>
                                        </p:set>
                                        <p:anim calcmode="lin" valueType="num">
                                          <p:cBhvr additive="base">
                                            <p:cTn id="50" dur="1500" fill="hold"/>
                                            <p:tgtEl>
                                              <p:spTgt spid="105"/>
                                            </p:tgtEl>
                                            <p:attrNameLst>
                                              <p:attrName>ppt_x</p:attrName>
                                            </p:attrNameLst>
                                          </p:cBhvr>
                                          <p:tavLst>
                                            <p:tav tm="0">
                                              <p:val>
                                                <p:strVal val="1+#ppt_w/2"/>
                                              </p:val>
                                            </p:tav>
                                            <p:tav tm="100000">
                                              <p:val>
                                                <p:strVal val="#ppt_x"/>
                                              </p:val>
                                            </p:tav>
                                          </p:tavLst>
                                        </p:anim>
                                        <p:anim calcmode="lin" valueType="num">
                                          <p:cBhvr additive="base">
                                            <p:cTn id="51" dur="1500" fill="hold"/>
                                            <p:tgtEl>
                                              <p:spTgt spid="105"/>
                                            </p:tgtEl>
                                            <p:attrNameLst>
                                              <p:attrName>ppt_y</p:attrName>
                                            </p:attrNameLst>
                                          </p:cBhvr>
                                          <p:tavLst>
                                            <p:tav tm="0">
                                              <p:val>
                                                <p:strVal val="1+#ppt_h/2"/>
                                              </p:val>
                                            </p:tav>
                                            <p:tav tm="100000">
                                              <p:val>
                                                <p:strVal val="#ppt_y"/>
                                              </p:val>
                                            </p:tav>
                                          </p:tavLst>
                                        </p:anim>
                                      </p:childTnLst>
                                    </p:cTn>
                                  </p:par>
                                </p:childTnLst>
                              </p:cTn>
                            </p:par>
                            <p:par>
                              <p:cTn id="52" fill="hold">
                                <p:stCondLst>
                                  <p:cond delay="4500"/>
                                </p:stCondLst>
                                <p:childTnLst>
                                  <p:par>
                                    <p:cTn id="53" presetID="22" presetClass="entr" presetSubtype="8" fill="hold" nodeType="afterEffect">
                                      <p:stCondLst>
                                        <p:cond delay="0"/>
                                      </p:stCondLst>
                                      <p:childTnLst>
                                        <p:set>
                                          <p:cBhvr>
                                            <p:cTn id="54" dur="1" fill="hold">
                                              <p:stCondLst>
                                                <p:cond delay="0"/>
                                              </p:stCondLst>
                                            </p:cTn>
                                            <p:tgtEl>
                                              <p:spTgt spid="44"/>
                                            </p:tgtEl>
                                            <p:attrNameLst>
                                              <p:attrName>style.visibility</p:attrName>
                                            </p:attrNameLst>
                                          </p:cBhvr>
                                          <p:to>
                                            <p:strVal val="visible"/>
                                          </p:to>
                                        </p:set>
                                        <p:animEffect transition="in" filter="wipe(left)">
                                          <p:cBhvr>
                                            <p:cTn id="55" dur="500"/>
                                            <p:tgtEl>
                                              <p:spTgt spid="44"/>
                                            </p:tgtEl>
                                          </p:cBhvr>
                                        </p:animEffect>
                                      </p:childTnLst>
                                    </p:cTn>
                                  </p:par>
                                  <p:par>
                                    <p:cTn id="56" presetID="22" presetClass="entr" presetSubtype="2" fill="hold"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wipe(right)">
                                          <p:cBhvr>
                                            <p:cTn id="58" dur="500"/>
                                            <p:tgtEl>
                                              <p:spTgt spid="23"/>
                                            </p:tgtEl>
                                          </p:cBhvr>
                                        </p:animEffect>
                                      </p:childTnLst>
                                    </p:cTn>
                                  </p:par>
                                  <p:par>
                                    <p:cTn id="59" presetID="22" presetClass="entr" presetSubtype="2" fill="hold" nodeType="withEffect">
                                      <p:stCondLst>
                                        <p:cond delay="0"/>
                                      </p:stCondLst>
                                      <p:childTnLst>
                                        <p:set>
                                          <p:cBhvr>
                                            <p:cTn id="60" dur="1" fill="hold">
                                              <p:stCondLst>
                                                <p:cond delay="0"/>
                                              </p:stCondLst>
                                            </p:cTn>
                                            <p:tgtEl>
                                              <p:spTgt spid="37"/>
                                            </p:tgtEl>
                                            <p:attrNameLst>
                                              <p:attrName>style.visibility</p:attrName>
                                            </p:attrNameLst>
                                          </p:cBhvr>
                                          <p:to>
                                            <p:strVal val="visible"/>
                                          </p:to>
                                        </p:set>
                                        <p:animEffect transition="in" filter="wipe(right)">
                                          <p:cBhvr>
                                            <p:cTn id="61" dur="500"/>
                                            <p:tgtEl>
                                              <p:spTgt spid="37"/>
                                            </p:tgtEl>
                                          </p:cBhvr>
                                        </p:animEffect>
                                      </p:childTnLst>
                                    </p:cTn>
                                  </p:par>
                                  <p:par>
                                    <p:cTn id="62" presetID="22" presetClass="entr" presetSubtype="2" fill="hold" nodeType="withEffect">
                                      <p:stCondLst>
                                        <p:cond delay="0"/>
                                      </p:stCondLst>
                                      <p:childTnLst>
                                        <p:set>
                                          <p:cBhvr>
                                            <p:cTn id="63" dur="1" fill="hold">
                                              <p:stCondLst>
                                                <p:cond delay="0"/>
                                              </p:stCondLst>
                                            </p:cTn>
                                            <p:tgtEl>
                                              <p:spTgt spid="30"/>
                                            </p:tgtEl>
                                            <p:attrNameLst>
                                              <p:attrName>style.visibility</p:attrName>
                                            </p:attrNameLst>
                                          </p:cBhvr>
                                          <p:to>
                                            <p:strVal val="visible"/>
                                          </p:to>
                                        </p:set>
                                        <p:animEffect transition="in" filter="wipe(right)">
                                          <p:cBhvr>
                                            <p:cTn id="64" dur="500"/>
                                            <p:tgtEl>
                                              <p:spTgt spid="30"/>
                                            </p:tgtEl>
                                          </p:cBhvr>
                                        </p:animEffect>
                                      </p:childTnLst>
                                    </p:cTn>
                                  </p:par>
                                  <p:par>
                                    <p:cTn id="65" presetID="22" presetClass="entr" presetSubtype="8" fill="hold" nodeType="withEffect">
                                      <p:stCondLst>
                                        <p:cond delay="0"/>
                                      </p:stCondLst>
                                      <p:childTnLst>
                                        <p:set>
                                          <p:cBhvr>
                                            <p:cTn id="66" dur="1" fill="hold">
                                              <p:stCondLst>
                                                <p:cond delay="0"/>
                                              </p:stCondLst>
                                            </p:cTn>
                                            <p:tgtEl>
                                              <p:spTgt spid="51"/>
                                            </p:tgtEl>
                                            <p:attrNameLst>
                                              <p:attrName>style.visibility</p:attrName>
                                            </p:attrNameLst>
                                          </p:cBhvr>
                                          <p:to>
                                            <p:strVal val="visible"/>
                                          </p:to>
                                        </p:set>
                                        <p:animEffect transition="in" filter="wipe(left)">
                                          <p:cBhvr>
                                            <p:cTn id="67" dur="500"/>
                                            <p:tgtEl>
                                              <p:spTgt spid="51"/>
                                            </p:tgtEl>
                                          </p:cBhvr>
                                        </p:animEffect>
                                      </p:childTnLst>
                                    </p:cTn>
                                  </p:par>
                                  <p:par>
                                    <p:cTn id="68" presetID="22" presetClass="entr" presetSubtype="8" fill="hold" nodeType="withEffect">
                                      <p:stCondLst>
                                        <p:cond delay="0"/>
                                      </p:stCondLst>
                                      <p:childTnLst>
                                        <p:set>
                                          <p:cBhvr>
                                            <p:cTn id="69" dur="1" fill="hold">
                                              <p:stCondLst>
                                                <p:cond delay="0"/>
                                              </p:stCondLst>
                                            </p:cTn>
                                            <p:tgtEl>
                                              <p:spTgt spid="58"/>
                                            </p:tgtEl>
                                            <p:attrNameLst>
                                              <p:attrName>style.visibility</p:attrName>
                                            </p:attrNameLst>
                                          </p:cBhvr>
                                          <p:to>
                                            <p:strVal val="visible"/>
                                          </p:to>
                                        </p:set>
                                        <p:animEffect transition="in" filter="wipe(left)">
                                          <p:cBhvr>
                                            <p:cTn id="70"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5518372" y="0"/>
            <a:ext cx="3625628" cy="5143500"/>
          </a:xfrm>
          <a:prstGeom prst="rect">
            <a:avLst/>
          </a:prstGeom>
          <a:gradFill>
            <a:gsLst>
              <a:gs pos="0">
                <a:srgbClr val="368044"/>
              </a:gs>
              <a:gs pos="100000">
                <a:schemeClr val="accent6"/>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饼形 4"/>
          <p:cNvSpPr/>
          <p:nvPr/>
        </p:nvSpPr>
        <p:spPr>
          <a:xfrm flipH="1">
            <a:off x="4407346" y="1445136"/>
            <a:ext cx="2135731" cy="2135731"/>
          </a:xfrm>
          <a:prstGeom prst="pie">
            <a:avLst>
              <a:gd name="adj1" fmla="val 5399304"/>
              <a:gd name="adj2" fmla="val 1620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nvGrpSpPr>
          <p:cNvPr id="6" name="组合 5"/>
          <p:cNvGrpSpPr/>
          <p:nvPr/>
        </p:nvGrpSpPr>
        <p:grpSpPr>
          <a:xfrm>
            <a:off x="4605081" y="1635325"/>
            <a:ext cx="1826582" cy="1755350"/>
            <a:chOff x="3440852" y="1002280"/>
            <a:chExt cx="1826582" cy="1755350"/>
          </a:xfrm>
        </p:grpSpPr>
        <p:grpSp>
          <p:nvGrpSpPr>
            <p:cNvPr id="7" name="组合 6"/>
            <p:cNvGrpSpPr/>
            <p:nvPr/>
          </p:nvGrpSpPr>
          <p:grpSpPr>
            <a:xfrm>
              <a:off x="3512084" y="1002280"/>
              <a:ext cx="1755350" cy="1755350"/>
              <a:chOff x="4179570" y="1588770"/>
              <a:chExt cx="2735580" cy="2735580"/>
            </a:xfrm>
          </p:grpSpPr>
          <p:sp>
            <p:nvSpPr>
              <p:cNvPr id="9" name="椭圆 8"/>
              <p:cNvSpPr/>
              <p:nvPr/>
            </p:nvSpPr>
            <p:spPr>
              <a:xfrm>
                <a:off x="4179570" y="1588770"/>
                <a:ext cx="2735580" cy="2735580"/>
              </a:xfrm>
              <a:prstGeom prst="ellipse">
                <a:avLst/>
              </a:prstGeom>
              <a:solidFill>
                <a:srgbClr val="368044"/>
              </a:solidFill>
              <a:ln w="25400">
                <a:gradFill flip="none" rotWithShape="1">
                  <a:gsLst>
                    <a:gs pos="0">
                      <a:schemeClr val="bg1">
                        <a:lumMod val="75000"/>
                      </a:schemeClr>
                    </a:gs>
                    <a:gs pos="100000">
                      <a:schemeClr val="bg1"/>
                    </a:gs>
                  </a:gsLst>
                  <a:lin ang="2700000" scaled="1"/>
                  <a:tileRect/>
                </a:gradFill>
              </a:ln>
              <a:effectLst>
                <a:innerShdw blurRad="165100" dist="635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0" name="椭圆 9"/>
              <p:cNvSpPr/>
              <p:nvPr/>
            </p:nvSpPr>
            <p:spPr>
              <a:xfrm>
                <a:off x="4373089" y="1789945"/>
                <a:ext cx="2348541" cy="2348541"/>
              </a:xfrm>
              <a:prstGeom prst="ellipse">
                <a:avLst/>
              </a:prstGeom>
              <a:solidFill>
                <a:srgbClr val="E2E2E2"/>
              </a:solidFill>
              <a:ln w="19050">
                <a:gradFill flip="none" rotWithShape="1">
                  <a:gsLst>
                    <a:gs pos="0">
                      <a:schemeClr val="bg1"/>
                    </a:gs>
                    <a:gs pos="100000">
                      <a:schemeClr val="bg1">
                        <a:lumMod val="75000"/>
                      </a:schemeClr>
                    </a:gs>
                  </a:gsLst>
                  <a:lin ang="2700000" scaled="1"/>
                  <a:tileRect/>
                </a:gradFill>
              </a:ln>
              <a:effectLst>
                <a:outerShdw blurRad="1270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pic>
          <p:nvPicPr>
            <p:cNvPr id="8" name="图片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40852" y="1067925"/>
              <a:ext cx="1826582" cy="1604337"/>
            </a:xfrm>
            <a:prstGeom prst="rect">
              <a:avLst/>
            </a:prstGeom>
          </p:spPr>
        </p:pic>
      </p:grpSp>
      <p:pic>
        <p:nvPicPr>
          <p:cNvPr id="11" name="图片 10"/>
          <p:cNvPicPr>
            <a:picLocks noChangeAspect="1"/>
          </p:cNvPicPr>
          <p:nvPr/>
        </p:nvPicPr>
        <p:blipFill rotWithShape="1">
          <a:blip r:embed="rId3" cstate="screen">
            <a:duotone>
              <a:prstClr val="black"/>
              <a:srgbClr val="368044">
                <a:tint val="45000"/>
                <a:satMod val="400000"/>
              </a:srgbClr>
            </a:duotone>
            <a:extLst>
              <a:ext uri="{28A0092B-C50C-407E-A947-70E740481C1C}">
                <a14:useLocalDpi xmlns:a14="http://schemas.microsoft.com/office/drawing/2010/main"/>
              </a:ext>
            </a:extLst>
          </a:blip>
          <a:srcRect/>
          <a:stretch/>
        </p:blipFill>
        <p:spPr>
          <a:xfrm flipH="1">
            <a:off x="3979826" y="279428"/>
            <a:ext cx="45719" cy="4623567"/>
          </a:xfrm>
          <a:prstGeom prst="rect">
            <a:avLst/>
          </a:prstGeom>
          <a:effectLst>
            <a:outerShdw blurRad="76200" dist="50800" dir="4140000" sx="99000" sy="99000" algn="ctr" rotWithShape="0">
              <a:srgbClr val="000000">
                <a:alpha val="94000"/>
              </a:srgbClr>
            </a:outerShdw>
          </a:effectLst>
        </p:spPr>
      </p:pic>
      <p:grpSp>
        <p:nvGrpSpPr>
          <p:cNvPr id="12" name="组合 11"/>
          <p:cNvGrpSpPr/>
          <p:nvPr/>
        </p:nvGrpSpPr>
        <p:grpSpPr>
          <a:xfrm>
            <a:off x="667415" y="2329624"/>
            <a:ext cx="2525485" cy="461665"/>
            <a:chOff x="7047666" y="1942356"/>
            <a:chExt cx="3367313" cy="615553"/>
          </a:xfrm>
        </p:grpSpPr>
        <p:grpSp>
          <p:nvGrpSpPr>
            <p:cNvPr id="13" name="组合 12"/>
            <p:cNvGrpSpPr/>
            <p:nvPr/>
          </p:nvGrpSpPr>
          <p:grpSpPr>
            <a:xfrm>
              <a:off x="7047666" y="1942356"/>
              <a:ext cx="551542" cy="615553"/>
              <a:chOff x="4519974" y="1762722"/>
              <a:chExt cx="551542" cy="615553"/>
            </a:xfrm>
          </p:grpSpPr>
          <p:sp>
            <p:nvSpPr>
              <p:cNvPr id="15" name="圆角矩形 14"/>
              <p:cNvSpPr/>
              <p:nvPr/>
            </p:nvSpPr>
            <p:spPr>
              <a:xfrm>
                <a:off x="4519974" y="1830139"/>
                <a:ext cx="551542" cy="449943"/>
              </a:xfrm>
              <a:prstGeom prst="roundRect">
                <a:avLst/>
              </a:prstGeom>
              <a:gradFill>
                <a:gsLst>
                  <a:gs pos="0">
                    <a:srgbClr val="368044"/>
                  </a:gs>
                  <a:gs pos="100000">
                    <a:schemeClr val="accent6"/>
                  </a:gs>
                </a:gsLst>
                <a:lin ang="156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文本框 15"/>
              <p:cNvSpPr txBox="1"/>
              <p:nvPr/>
            </p:nvSpPr>
            <p:spPr>
              <a:xfrm>
                <a:off x="4576775" y="1762722"/>
                <a:ext cx="451405" cy="615553"/>
              </a:xfrm>
              <a:prstGeom prst="rect">
                <a:avLst/>
              </a:prstGeom>
              <a:noFill/>
            </p:spPr>
            <p:txBody>
              <a:bodyPr wrap="none" rtlCol="0">
                <a:spAutoFit/>
              </a:bodyPr>
              <a:lstStyle/>
              <a:p>
                <a:r>
                  <a:rPr lang="en-US" altLang="zh-CN" sz="2400" dirty="0">
                    <a:solidFill>
                      <a:schemeClr val="bg1"/>
                    </a:solidFill>
                    <a:latin typeface="+mj-ea"/>
                    <a:ea typeface="+mj-ea"/>
                  </a:rPr>
                  <a:t>2</a:t>
                </a:r>
                <a:endParaRPr lang="zh-CN" altLang="en-US" sz="2400" dirty="0">
                  <a:solidFill>
                    <a:schemeClr val="bg1"/>
                  </a:solidFill>
                  <a:latin typeface="+mj-ea"/>
                  <a:ea typeface="+mj-ea"/>
                </a:endParaRPr>
              </a:p>
            </p:txBody>
          </p:sp>
        </p:grpSp>
        <p:sp>
          <p:nvSpPr>
            <p:cNvPr id="14" name="圆角矩形 13"/>
            <p:cNvSpPr/>
            <p:nvPr/>
          </p:nvSpPr>
          <p:spPr>
            <a:xfrm>
              <a:off x="7845950" y="2009773"/>
              <a:ext cx="2569029" cy="449943"/>
            </a:xfrm>
            <a:prstGeom prst="roundRect">
              <a:avLst/>
            </a:prstGeom>
            <a:gradFill>
              <a:gsLst>
                <a:gs pos="0">
                  <a:srgbClr val="368044"/>
                </a:gs>
                <a:gs pos="100000">
                  <a:schemeClr val="accent6"/>
                </a:gs>
              </a:gsLst>
              <a:lin ang="16200000" scaled="0"/>
            </a:gradFill>
            <a:ln>
              <a:noFill/>
            </a:ln>
            <a:effectLst>
              <a:outerShdw blurRad="88900" dist="50800" dir="5400000" sx="97000" sy="97000" algn="ctr" rotWithShape="0">
                <a:srgbClr val="000000">
                  <a:alpha val="46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100" dirty="0" smtClean="0"/>
                <a:t>单击添加标题</a:t>
              </a:r>
              <a:endParaRPr lang="zh-CN" altLang="en-US" sz="2100" dirty="0"/>
            </a:p>
          </p:txBody>
        </p:sp>
      </p:grpSp>
    </p:spTree>
    <p:extLst>
      <p:ext uri="{BB962C8B-B14F-4D97-AF65-F5344CB8AC3E}">
        <p14:creationId xmlns:p14="http://schemas.microsoft.com/office/powerpoint/2010/main" val="3669296689"/>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14:presetBounceEnd="56000">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14:bounceEnd="56000">
                                          <p:cBhvr additive="base">
                                            <p:cTn id="23" dur="750" fill="hold"/>
                                            <p:tgtEl>
                                              <p:spTgt spid="12"/>
                                            </p:tgtEl>
                                            <p:attrNameLst>
                                              <p:attrName>ppt_x</p:attrName>
                                            </p:attrNameLst>
                                          </p:cBhvr>
                                          <p:tavLst>
                                            <p:tav tm="0">
                                              <p:val>
                                                <p:strVal val="1+#ppt_w/2"/>
                                              </p:val>
                                            </p:tav>
                                            <p:tav tm="100000">
                                              <p:val>
                                                <p:strVal val="#ppt_x"/>
                                              </p:val>
                                            </p:tav>
                                          </p:tavLst>
                                        </p:anim>
                                        <p:anim calcmode="lin" valueType="num" p14:bounceEnd="56000">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arn(in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p:cTn id="12" dur="500" fill="hold"/>
                                            <p:tgtEl>
                                              <p:spTgt spid="6"/>
                                            </p:tgtEl>
                                            <p:attrNameLst>
                                              <p:attrName>ppt_w</p:attrName>
                                            </p:attrNameLst>
                                          </p:cBhvr>
                                          <p:tavLst>
                                            <p:tav tm="0">
                                              <p:val>
                                                <p:fltVal val="0"/>
                                              </p:val>
                                            </p:tav>
                                            <p:tav tm="100000">
                                              <p:val>
                                                <p:strVal val="#ppt_w"/>
                                              </p:val>
                                            </p:tav>
                                          </p:tavLst>
                                        </p:anim>
                                        <p:anim calcmode="lin" valueType="num">
                                          <p:cBhvr>
                                            <p:cTn id="13" dur="500" fill="hold"/>
                                            <p:tgtEl>
                                              <p:spTgt spid="6"/>
                                            </p:tgtEl>
                                            <p:attrNameLst>
                                              <p:attrName>ppt_h</p:attrName>
                                            </p:attrNameLst>
                                          </p:cBhvr>
                                          <p:tavLst>
                                            <p:tav tm="0">
                                              <p:val>
                                                <p:fltVal val="0"/>
                                              </p:val>
                                            </p:tav>
                                            <p:tav tm="100000">
                                              <p:val>
                                                <p:strVal val="#ppt_h"/>
                                              </p:val>
                                            </p:tav>
                                          </p:tavLst>
                                        </p:anim>
                                        <p:animEffect transition="in" filter="fade">
                                          <p:cBhvr>
                                            <p:cTn id="14" dur="500"/>
                                            <p:tgtEl>
                                              <p:spTgt spid="6"/>
                                            </p:tgtEl>
                                          </p:cBhvr>
                                        </p:animEffect>
                                      </p:childTnLst>
                                    </p:cTn>
                                  </p:par>
                                </p:childTnLst>
                              </p:cTn>
                            </p:par>
                            <p:par>
                              <p:cTn id="15" fill="hold">
                                <p:stCondLst>
                                  <p:cond delay="500"/>
                                </p:stCondLst>
                                <p:childTnLst>
                                  <p:par>
                                    <p:cTn id="16" presetID="22" presetClass="entr" presetSubtype="1"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wipe(up)">
                                          <p:cBhvr>
                                            <p:cTn id="18" dur="750"/>
                                            <p:tgtEl>
                                              <p:spTgt spid="11"/>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2" fill="hold" nodeType="clickEffect">
                                      <p:stCondLst>
                                        <p:cond delay="0"/>
                                      </p:stCondLst>
                                      <p:childTnLst>
                                        <p:set>
                                          <p:cBhvr>
                                            <p:cTn id="22" dur="1" fill="hold">
                                              <p:stCondLst>
                                                <p:cond delay="0"/>
                                              </p:stCondLst>
                                            </p:cTn>
                                            <p:tgtEl>
                                              <p:spTgt spid="12"/>
                                            </p:tgtEl>
                                            <p:attrNameLst>
                                              <p:attrName>style.visibility</p:attrName>
                                            </p:attrNameLst>
                                          </p:cBhvr>
                                          <p:to>
                                            <p:strVal val="visible"/>
                                          </p:to>
                                        </p:set>
                                        <p:anim calcmode="lin" valueType="num">
                                          <p:cBhvr additive="base">
                                            <p:cTn id="23" dur="750" fill="hold"/>
                                            <p:tgtEl>
                                              <p:spTgt spid="12"/>
                                            </p:tgtEl>
                                            <p:attrNameLst>
                                              <p:attrName>ppt_x</p:attrName>
                                            </p:attrNameLst>
                                          </p:cBhvr>
                                          <p:tavLst>
                                            <p:tav tm="0">
                                              <p:val>
                                                <p:strVal val="1+#ppt_w/2"/>
                                              </p:val>
                                            </p:tav>
                                            <p:tav tm="100000">
                                              <p:val>
                                                <p:strVal val="#ppt_x"/>
                                              </p:val>
                                            </p:tav>
                                          </p:tavLst>
                                        </p:anim>
                                        <p:anim calcmode="lin" valueType="num">
                                          <p:cBhvr additive="base">
                                            <p:cTn id="24" dur="750" fill="hold"/>
                                            <p:tgtEl>
                                              <p:spTgt spid="1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圆角矩形 3"/>
          <p:cNvSpPr/>
          <p:nvPr/>
        </p:nvSpPr>
        <p:spPr>
          <a:xfrm>
            <a:off x="144119" y="78884"/>
            <a:ext cx="1729620" cy="392334"/>
          </a:xfrm>
          <a:prstGeom prst="roundRect">
            <a:avLst>
              <a:gd name="adj" fmla="val 9976"/>
            </a:avLst>
          </a:prstGeom>
          <a:gradFill>
            <a:gsLst>
              <a:gs pos="100000">
                <a:schemeClr val="accent6"/>
              </a:gs>
              <a:gs pos="0">
                <a:srgbClr val="368044"/>
              </a:gs>
            </a:gsLst>
            <a:lin ang="1200000" scaled="0"/>
          </a:gradFill>
          <a:ln w="25400">
            <a:gradFill flip="none" rotWithShape="1">
              <a:gsLst>
                <a:gs pos="88000">
                  <a:schemeClr val="bg1"/>
                </a:gs>
                <a:gs pos="0">
                  <a:schemeClr val="bg1">
                    <a:lumMod val="75000"/>
                  </a:schemeClr>
                </a:gs>
                <a:gs pos="71000">
                  <a:schemeClr val="bg1">
                    <a:lumMod val="85000"/>
                  </a:schemeClr>
                </a:gs>
                <a:gs pos="55000">
                  <a:schemeClr val="bg1"/>
                </a:gs>
                <a:gs pos="37000">
                  <a:schemeClr val="bg1">
                    <a:lumMod val="85000"/>
                  </a:schemeClr>
                </a:gs>
                <a:gs pos="22000">
                  <a:schemeClr val="bg1"/>
                </a:gs>
                <a:gs pos="100000">
                  <a:schemeClr val="bg1">
                    <a:lumMod val="75000"/>
                  </a:schemeClr>
                </a:gs>
              </a:gsLst>
              <a:lin ang="1200000" scaled="0"/>
              <a:tileRect/>
            </a:gradFill>
          </a:ln>
          <a:effectLst>
            <a:outerShdw blurRad="101600" dist="508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5" name="组合 4"/>
          <p:cNvGrpSpPr/>
          <p:nvPr/>
        </p:nvGrpSpPr>
        <p:grpSpPr>
          <a:xfrm>
            <a:off x="232948" y="215797"/>
            <a:ext cx="118508" cy="118509"/>
            <a:chOff x="4486616" y="3001075"/>
            <a:chExt cx="274695" cy="274699"/>
          </a:xfrm>
        </p:grpSpPr>
        <p:sp>
          <p:nvSpPr>
            <p:cNvPr id="6" name="椭圆 5"/>
            <p:cNvSpPr/>
            <p:nvPr/>
          </p:nvSpPr>
          <p:spPr>
            <a:xfrm rot="16200000">
              <a:off x="4486614" y="3001077"/>
              <a:ext cx="274699" cy="274695"/>
            </a:xfrm>
            <a:prstGeom prst="ellipse">
              <a:avLst/>
            </a:prstGeom>
            <a:gradFill>
              <a:gsLst>
                <a:gs pos="75000">
                  <a:schemeClr val="bg1">
                    <a:lumMod val="95000"/>
                  </a:schemeClr>
                </a:gs>
                <a:gs pos="55000">
                  <a:schemeClr val="bg1">
                    <a:lumMod val="65000"/>
                  </a:schemeClr>
                </a:gs>
                <a:gs pos="35000">
                  <a:schemeClr val="bg1">
                    <a:lumMod val="95000"/>
                  </a:schemeClr>
                </a:gs>
                <a:gs pos="17000">
                  <a:schemeClr val="bg1">
                    <a:lumMod val="65000"/>
                  </a:schemeClr>
                </a:gs>
                <a:gs pos="0">
                  <a:schemeClr val="bg1"/>
                </a:gs>
                <a:gs pos="100000">
                  <a:schemeClr val="bg1">
                    <a:lumMod val="65000"/>
                  </a:schemeClr>
                </a:gs>
              </a:gsLst>
              <a:lin ang="2700000" scaled="1"/>
            </a:gradFill>
            <a:ln>
              <a:noFill/>
            </a:ln>
            <a:effectLst>
              <a:outerShdw blurRad="12700" dist="127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7" name="椭圆 6"/>
            <p:cNvSpPr/>
            <p:nvPr/>
          </p:nvSpPr>
          <p:spPr>
            <a:xfrm rot="16200000">
              <a:off x="4511585" y="3026055"/>
              <a:ext cx="224753" cy="224751"/>
            </a:xfrm>
            <a:prstGeom prst="ellipse">
              <a:avLst/>
            </a:prstGeom>
            <a:solidFill>
              <a:schemeClr val="tx1">
                <a:lumMod val="65000"/>
                <a:lumOff val="35000"/>
              </a:schemeClr>
            </a:solidFill>
            <a:ln>
              <a:noFill/>
            </a:ln>
            <a:effectLst>
              <a:innerShdw blurRad="12700" dist="127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grpSp>
        <p:nvGrpSpPr>
          <p:cNvPr id="8" name="组合 7"/>
          <p:cNvGrpSpPr/>
          <p:nvPr/>
        </p:nvGrpSpPr>
        <p:grpSpPr>
          <a:xfrm>
            <a:off x="0" y="249459"/>
            <a:ext cx="288238" cy="46073"/>
            <a:chOff x="4318304" y="3089060"/>
            <a:chExt cx="384317" cy="61430"/>
          </a:xfrm>
        </p:grpSpPr>
        <p:sp>
          <p:nvSpPr>
            <p:cNvPr id="9" name="圆角矩形 8"/>
            <p:cNvSpPr/>
            <p:nvPr/>
          </p:nvSpPr>
          <p:spPr>
            <a:xfrm rot="16200000">
              <a:off x="4499257" y="2947128"/>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sp>
          <p:nvSpPr>
            <p:cNvPr id="10" name="圆角矩形 9"/>
            <p:cNvSpPr/>
            <p:nvPr/>
          </p:nvSpPr>
          <p:spPr>
            <a:xfrm rot="16200000">
              <a:off x="4499258" y="2908107"/>
              <a:ext cx="22409" cy="384316"/>
            </a:xfrm>
            <a:prstGeom prst="roundRect">
              <a:avLst>
                <a:gd name="adj" fmla="val 50000"/>
              </a:avLst>
            </a:prstGeom>
            <a:gradFill>
              <a:gsLst>
                <a:gs pos="74000">
                  <a:schemeClr val="bg1"/>
                </a:gs>
                <a:gs pos="52000">
                  <a:schemeClr val="bg1">
                    <a:lumMod val="85000"/>
                  </a:schemeClr>
                </a:gs>
                <a:gs pos="23000">
                  <a:schemeClr val="bg1">
                    <a:lumMod val="65000"/>
                  </a:schemeClr>
                </a:gs>
                <a:gs pos="0">
                  <a:schemeClr val="bg1">
                    <a:lumMod val="50000"/>
                  </a:schemeClr>
                </a:gs>
                <a:gs pos="100000">
                  <a:schemeClr val="bg1">
                    <a:lumMod val="65000"/>
                  </a:schemeClr>
                </a:gs>
              </a:gsLst>
              <a:lin ang="5400000" scaled="1"/>
            </a:gradFill>
            <a:ln w="9525">
              <a:gradFill flip="none" rotWithShape="1">
                <a:gsLst>
                  <a:gs pos="0">
                    <a:schemeClr val="bg1">
                      <a:lumMod val="65000"/>
                    </a:schemeClr>
                  </a:gs>
                  <a:gs pos="44000">
                    <a:schemeClr val="bg1">
                      <a:lumMod val="75000"/>
                    </a:schemeClr>
                  </a:gs>
                  <a:gs pos="78000">
                    <a:schemeClr val="bg1"/>
                  </a:gs>
                  <a:gs pos="61000">
                    <a:schemeClr val="bg1">
                      <a:lumMod val="100000"/>
                    </a:schemeClr>
                  </a:gs>
                  <a:gs pos="100000">
                    <a:schemeClr val="bg1">
                      <a:lumMod val="65000"/>
                    </a:schemeClr>
                  </a:gs>
                </a:gsLst>
                <a:lin ang="5400000" scaled="0"/>
                <a:tileRect/>
              </a:gradFill>
            </a:ln>
            <a:effectLst>
              <a:outerShdw blurRad="254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prstClr val="white"/>
                </a:solidFill>
              </a:endParaRPr>
            </a:p>
          </p:txBody>
        </p:sp>
      </p:grpSp>
      <p:sp>
        <p:nvSpPr>
          <p:cNvPr id="11" name="文本框 10"/>
          <p:cNvSpPr txBox="1"/>
          <p:nvPr/>
        </p:nvSpPr>
        <p:spPr>
          <a:xfrm>
            <a:off x="243720" y="105774"/>
            <a:ext cx="1630018" cy="338554"/>
          </a:xfrm>
          <a:prstGeom prst="rect">
            <a:avLst/>
          </a:prstGeom>
          <a:noFill/>
        </p:spPr>
        <p:txBody>
          <a:bodyPr wrap="square" rtlCol="0">
            <a:spAutoFit/>
          </a:bodyPr>
          <a:lstStyle/>
          <a:p>
            <a:pPr algn="ctr"/>
            <a:r>
              <a:rPr lang="zh-CN" altLang="en-US" sz="1600" dirty="0" smtClean="0">
                <a:solidFill>
                  <a:schemeClr val="bg1"/>
                </a:solidFill>
                <a:latin typeface="微软雅黑" panose="020B0503020204020204" pitchFamily="34" charset="-122"/>
                <a:ea typeface="微软雅黑" panose="020B0503020204020204" pitchFamily="34" charset="-122"/>
              </a:rPr>
              <a:t>单击添加标题</a:t>
            </a:r>
            <a:endParaRPr lang="zh-CN" altLang="en-US" sz="1600" dirty="0">
              <a:solidFill>
                <a:schemeClr val="bg1"/>
              </a:solidFill>
              <a:latin typeface="微软雅黑" panose="020B0503020204020204" pitchFamily="34" charset="-122"/>
              <a:ea typeface="微软雅黑" panose="020B0503020204020204" pitchFamily="34" charset="-122"/>
            </a:endParaRPr>
          </a:p>
        </p:txBody>
      </p:sp>
      <p:sp>
        <p:nvSpPr>
          <p:cNvPr id="79" name="圆角矩形 78"/>
          <p:cNvSpPr/>
          <p:nvPr/>
        </p:nvSpPr>
        <p:spPr>
          <a:xfrm>
            <a:off x="1261876"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0" name="圆角矩形 79"/>
          <p:cNvSpPr/>
          <p:nvPr/>
        </p:nvSpPr>
        <p:spPr>
          <a:xfrm>
            <a:off x="2992703"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1" name="圆角矩形 80"/>
          <p:cNvSpPr/>
          <p:nvPr/>
        </p:nvSpPr>
        <p:spPr>
          <a:xfrm>
            <a:off x="4744216"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82" name="圆角矩形 81"/>
          <p:cNvSpPr/>
          <p:nvPr/>
        </p:nvSpPr>
        <p:spPr>
          <a:xfrm>
            <a:off x="6495725" y="1291241"/>
            <a:ext cx="1386401" cy="3176694"/>
          </a:xfrm>
          <a:prstGeom prst="roundRect">
            <a:avLst>
              <a:gd name="adj" fmla="val 50000"/>
            </a:avLst>
          </a:prstGeom>
          <a:gradFill>
            <a:gsLst>
              <a:gs pos="0">
                <a:srgbClr val="F3F3F3"/>
              </a:gs>
              <a:gs pos="42000">
                <a:srgbClr val="F1F1F1"/>
              </a:gs>
              <a:gs pos="19000">
                <a:srgbClr val="FBFBFB"/>
              </a:gs>
              <a:gs pos="100000">
                <a:srgbClr val="E6E6E6"/>
              </a:gs>
              <a:gs pos="71000">
                <a:srgbClr val="E6E6E6"/>
              </a:gs>
            </a:gsLst>
            <a:lin ang="0" scaled="0"/>
          </a:gradFill>
          <a:ln>
            <a:gradFill flip="none" rotWithShape="1">
              <a:gsLst>
                <a:gs pos="0">
                  <a:schemeClr val="bg1"/>
                </a:gs>
                <a:gs pos="100000">
                  <a:schemeClr val="bg1">
                    <a:lumMod val="85000"/>
                  </a:schemeClr>
                </a:gs>
              </a:gsLst>
              <a:lin ang="2700000" scaled="1"/>
              <a:tileRect/>
            </a:gradFill>
          </a:ln>
          <a:effectLst>
            <a:outerShdw blurRad="152400" dist="762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grpSp>
        <p:nvGrpSpPr>
          <p:cNvPr id="83" name="组合 82"/>
          <p:cNvGrpSpPr/>
          <p:nvPr/>
        </p:nvGrpSpPr>
        <p:grpSpPr>
          <a:xfrm>
            <a:off x="1406210" y="1432144"/>
            <a:ext cx="1097733" cy="1097733"/>
            <a:chOff x="1874944" y="1614249"/>
            <a:chExt cx="1463644" cy="1463644"/>
          </a:xfrm>
        </p:grpSpPr>
        <p:sp>
          <p:nvSpPr>
            <p:cNvPr id="84" name="椭圆 83"/>
            <p:cNvSpPr/>
            <p:nvPr/>
          </p:nvSpPr>
          <p:spPr>
            <a:xfrm>
              <a:off x="1874944" y="1614249"/>
              <a:ext cx="1463644" cy="1463644"/>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nvGrpSpPr>
            <p:cNvPr id="85" name="组合 84"/>
            <p:cNvGrpSpPr/>
            <p:nvPr/>
          </p:nvGrpSpPr>
          <p:grpSpPr>
            <a:xfrm>
              <a:off x="1979318" y="1718623"/>
              <a:ext cx="1254894" cy="1254894"/>
              <a:chOff x="4926840" y="1732375"/>
              <a:chExt cx="1656097" cy="1656098"/>
            </a:xfrm>
          </p:grpSpPr>
          <p:sp>
            <p:nvSpPr>
              <p:cNvPr id="89" name="任意多边形 88"/>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90" name="椭圆 89"/>
              <p:cNvSpPr/>
              <p:nvPr/>
            </p:nvSpPr>
            <p:spPr>
              <a:xfrm>
                <a:off x="5189938" y="1995474"/>
                <a:ext cx="1129900" cy="1129900"/>
              </a:xfrm>
              <a:prstGeom prst="ellipse">
                <a:avLst/>
              </a:prstGeom>
              <a:solidFill>
                <a:srgbClr val="36804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91" name="椭圆 90"/>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86" name="组合 85"/>
            <p:cNvGrpSpPr/>
            <p:nvPr/>
          </p:nvGrpSpPr>
          <p:grpSpPr>
            <a:xfrm>
              <a:off x="2106705" y="2044972"/>
              <a:ext cx="1000117" cy="632973"/>
              <a:chOff x="4123036" y="1134371"/>
              <a:chExt cx="1000117" cy="632973"/>
            </a:xfrm>
          </p:grpSpPr>
          <p:sp>
            <p:nvSpPr>
              <p:cNvPr id="87" name="文本框 86"/>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01</a:t>
                </a:r>
                <a:endParaRPr lang="zh-CN" altLang="en-US" sz="2100" dirty="0">
                  <a:solidFill>
                    <a:srgbClr val="368044"/>
                  </a:solidFill>
                  <a:latin typeface="Impact" panose="020B0806030902050204" pitchFamily="34" charset="0"/>
                </a:endParaRPr>
              </a:p>
            </p:txBody>
          </p:sp>
          <p:sp>
            <p:nvSpPr>
              <p:cNvPr id="88" name="文本框 87"/>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368044"/>
                    </a:solidFill>
                    <a:latin typeface="LiHei Pro" panose="020B0500000000000000" pitchFamily="34" charset="-122"/>
                    <a:ea typeface="LiHei Pro" panose="020B0500000000000000" pitchFamily="34" charset="-122"/>
                  </a:rPr>
                  <a:t>OPTION</a:t>
                </a:r>
                <a:endParaRPr lang="zh-CN" altLang="en-US" sz="750" dirty="0">
                  <a:solidFill>
                    <a:srgbClr val="368044"/>
                  </a:solidFill>
                  <a:latin typeface="LiHei Pro" panose="020B0500000000000000" pitchFamily="34" charset="-122"/>
                  <a:ea typeface="LiHei Pro" panose="020B0500000000000000" pitchFamily="34" charset="-122"/>
                </a:endParaRPr>
              </a:p>
            </p:txBody>
          </p:sp>
        </p:grpSp>
      </p:grpSp>
      <p:grpSp>
        <p:nvGrpSpPr>
          <p:cNvPr id="92" name="组合 91"/>
          <p:cNvGrpSpPr/>
          <p:nvPr/>
        </p:nvGrpSpPr>
        <p:grpSpPr>
          <a:xfrm>
            <a:off x="3137037" y="3239174"/>
            <a:ext cx="1097733" cy="1097733"/>
            <a:chOff x="4182716" y="4023624"/>
            <a:chExt cx="1463644" cy="1463644"/>
          </a:xfrm>
        </p:grpSpPr>
        <p:sp>
          <p:nvSpPr>
            <p:cNvPr id="93" name="椭圆 92"/>
            <p:cNvSpPr/>
            <p:nvPr/>
          </p:nvSpPr>
          <p:spPr>
            <a:xfrm>
              <a:off x="4182716" y="4023624"/>
              <a:ext cx="1463644" cy="1463644"/>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nvGrpSpPr>
            <p:cNvPr id="94" name="组合 93"/>
            <p:cNvGrpSpPr/>
            <p:nvPr/>
          </p:nvGrpSpPr>
          <p:grpSpPr>
            <a:xfrm>
              <a:off x="4287090" y="4127998"/>
              <a:ext cx="1254894" cy="1254894"/>
              <a:chOff x="4926840" y="1732375"/>
              <a:chExt cx="1656097" cy="1656098"/>
            </a:xfrm>
          </p:grpSpPr>
          <p:sp>
            <p:nvSpPr>
              <p:cNvPr id="98" name="任意多边形 97"/>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99" name="椭圆 98"/>
              <p:cNvSpPr/>
              <p:nvPr/>
            </p:nvSpPr>
            <p:spPr>
              <a:xfrm>
                <a:off x="5189938" y="1995474"/>
                <a:ext cx="1129900" cy="1129900"/>
              </a:xfrm>
              <a:prstGeom prst="ellipse">
                <a:avLst/>
              </a:prstGeom>
              <a:solidFill>
                <a:srgbClr val="36804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100" name="椭圆 99"/>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95" name="组合 94"/>
            <p:cNvGrpSpPr/>
            <p:nvPr/>
          </p:nvGrpSpPr>
          <p:grpSpPr>
            <a:xfrm>
              <a:off x="4414477" y="4454347"/>
              <a:ext cx="1000117" cy="632973"/>
              <a:chOff x="4123036" y="1134371"/>
              <a:chExt cx="1000117" cy="632973"/>
            </a:xfrm>
          </p:grpSpPr>
          <p:sp>
            <p:nvSpPr>
              <p:cNvPr id="96" name="文本框 95"/>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02</a:t>
                </a:r>
                <a:endParaRPr lang="zh-CN" altLang="en-US" sz="2100" dirty="0">
                  <a:solidFill>
                    <a:srgbClr val="368044"/>
                  </a:solidFill>
                  <a:latin typeface="Impact" panose="020B0806030902050204" pitchFamily="34" charset="0"/>
                </a:endParaRPr>
              </a:p>
            </p:txBody>
          </p:sp>
          <p:sp>
            <p:nvSpPr>
              <p:cNvPr id="97" name="文本框 96"/>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368044"/>
                    </a:solidFill>
                    <a:latin typeface="LiHei Pro" panose="020B0500000000000000" pitchFamily="34" charset="-122"/>
                    <a:ea typeface="LiHei Pro" panose="020B0500000000000000" pitchFamily="34" charset="-122"/>
                  </a:rPr>
                  <a:t>OPTION</a:t>
                </a:r>
                <a:endParaRPr lang="zh-CN" altLang="en-US" sz="750" dirty="0">
                  <a:solidFill>
                    <a:srgbClr val="368044"/>
                  </a:solidFill>
                  <a:latin typeface="LiHei Pro" panose="020B0500000000000000" pitchFamily="34" charset="-122"/>
                  <a:ea typeface="LiHei Pro" panose="020B0500000000000000" pitchFamily="34" charset="-122"/>
                </a:endParaRPr>
              </a:p>
            </p:txBody>
          </p:sp>
        </p:grpSp>
      </p:grpSp>
      <p:grpSp>
        <p:nvGrpSpPr>
          <p:cNvPr id="101" name="组合 100"/>
          <p:cNvGrpSpPr/>
          <p:nvPr/>
        </p:nvGrpSpPr>
        <p:grpSpPr>
          <a:xfrm>
            <a:off x="4888550" y="1432144"/>
            <a:ext cx="1097733" cy="1097733"/>
            <a:chOff x="6518064" y="1614249"/>
            <a:chExt cx="1463644" cy="1463644"/>
          </a:xfrm>
        </p:grpSpPr>
        <p:sp>
          <p:nvSpPr>
            <p:cNvPr id="102" name="椭圆 101"/>
            <p:cNvSpPr/>
            <p:nvPr/>
          </p:nvSpPr>
          <p:spPr>
            <a:xfrm>
              <a:off x="6518064" y="1614249"/>
              <a:ext cx="1463644" cy="1463644"/>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nvGrpSpPr>
            <p:cNvPr id="103" name="组合 102"/>
            <p:cNvGrpSpPr/>
            <p:nvPr/>
          </p:nvGrpSpPr>
          <p:grpSpPr>
            <a:xfrm>
              <a:off x="6622438" y="1718623"/>
              <a:ext cx="1254894" cy="1254894"/>
              <a:chOff x="4926840" y="1732375"/>
              <a:chExt cx="1656097" cy="1656098"/>
            </a:xfrm>
          </p:grpSpPr>
          <p:sp>
            <p:nvSpPr>
              <p:cNvPr id="107" name="任意多边形 106"/>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108" name="椭圆 107"/>
              <p:cNvSpPr/>
              <p:nvPr/>
            </p:nvSpPr>
            <p:spPr>
              <a:xfrm>
                <a:off x="5189938" y="1995474"/>
                <a:ext cx="1129900" cy="1129900"/>
              </a:xfrm>
              <a:prstGeom prst="ellipse">
                <a:avLst/>
              </a:prstGeom>
              <a:solidFill>
                <a:srgbClr val="36804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109" name="椭圆 108"/>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104" name="组合 103"/>
            <p:cNvGrpSpPr/>
            <p:nvPr/>
          </p:nvGrpSpPr>
          <p:grpSpPr>
            <a:xfrm>
              <a:off x="6743990" y="2052598"/>
              <a:ext cx="1000117" cy="632973"/>
              <a:chOff x="4123036" y="1134371"/>
              <a:chExt cx="1000117" cy="632973"/>
            </a:xfrm>
          </p:grpSpPr>
          <p:sp>
            <p:nvSpPr>
              <p:cNvPr id="105" name="文本框 104"/>
              <p:cNvSpPr txBox="1"/>
              <p:nvPr/>
            </p:nvSpPr>
            <p:spPr>
              <a:xfrm>
                <a:off x="4123036" y="1134371"/>
                <a:ext cx="1000117" cy="553998"/>
              </a:xfrm>
              <a:prstGeom prst="rect">
                <a:avLst/>
              </a:prstGeom>
              <a:noFill/>
            </p:spPr>
            <p:txBody>
              <a:bodyPr wrap="square" rtlCol="0">
                <a:spAutoFit/>
              </a:bodyPr>
              <a:lstStyle/>
              <a:p>
                <a:pPr algn="ctr"/>
                <a:r>
                  <a:rPr lang="en-US" altLang="zh-CN" sz="2100" dirty="0">
                    <a:solidFill>
                      <a:srgbClr val="368044"/>
                    </a:solidFill>
                    <a:latin typeface="Impact" panose="020B0806030902050204" pitchFamily="34" charset="0"/>
                  </a:rPr>
                  <a:t>03</a:t>
                </a:r>
                <a:endParaRPr lang="zh-CN" altLang="en-US" sz="2100" dirty="0">
                  <a:solidFill>
                    <a:srgbClr val="368044"/>
                  </a:solidFill>
                  <a:latin typeface="Impact" panose="020B0806030902050204" pitchFamily="34" charset="0"/>
                </a:endParaRPr>
              </a:p>
            </p:txBody>
          </p:sp>
          <p:sp>
            <p:nvSpPr>
              <p:cNvPr id="106" name="文本框 105"/>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368044"/>
                    </a:solidFill>
                    <a:latin typeface="LiHei Pro" panose="020B0500000000000000" pitchFamily="34" charset="-122"/>
                    <a:ea typeface="LiHei Pro" panose="020B0500000000000000" pitchFamily="34" charset="-122"/>
                  </a:rPr>
                  <a:t>OPTION</a:t>
                </a:r>
                <a:endParaRPr lang="zh-CN" altLang="en-US" sz="750" dirty="0">
                  <a:solidFill>
                    <a:srgbClr val="368044"/>
                  </a:solidFill>
                  <a:latin typeface="LiHei Pro" panose="020B0500000000000000" pitchFamily="34" charset="-122"/>
                  <a:ea typeface="LiHei Pro" panose="020B0500000000000000" pitchFamily="34" charset="-122"/>
                </a:endParaRPr>
              </a:p>
            </p:txBody>
          </p:sp>
        </p:grpSp>
      </p:grpSp>
      <p:grpSp>
        <p:nvGrpSpPr>
          <p:cNvPr id="110" name="组合 109"/>
          <p:cNvGrpSpPr/>
          <p:nvPr/>
        </p:nvGrpSpPr>
        <p:grpSpPr>
          <a:xfrm>
            <a:off x="6640059" y="3239174"/>
            <a:ext cx="1097733" cy="1097733"/>
            <a:chOff x="8853412" y="4023624"/>
            <a:chExt cx="1463644" cy="1463644"/>
          </a:xfrm>
        </p:grpSpPr>
        <p:sp>
          <p:nvSpPr>
            <p:cNvPr id="111" name="椭圆 110"/>
            <p:cNvSpPr/>
            <p:nvPr/>
          </p:nvSpPr>
          <p:spPr>
            <a:xfrm>
              <a:off x="8853412" y="4023624"/>
              <a:ext cx="1463644" cy="1463644"/>
            </a:xfrm>
            <a:prstGeom prst="ellipse">
              <a:avLst/>
            </a:prstGeom>
            <a:solidFill>
              <a:srgbClr val="368044"/>
            </a:solidFill>
            <a:ln w="28575">
              <a:gradFill flip="none" rotWithShape="1">
                <a:gsLst>
                  <a:gs pos="0">
                    <a:srgbClr val="D3D3D3"/>
                  </a:gs>
                  <a:gs pos="100000">
                    <a:schemeClr val="bg1"/>
                  </a:gs>
                </a:gsLst>
                <a:lin ang="2700000" scaled="1"/>
                <a:tileRect/>
              </a:gradFill>
            </a:ln>
            <a:effectLst>
              <a:innerShdw blurRad="88900" dist="50800" dir="13500000">
                <a:prstClr val="black">
                  <a:alpha val="3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nvGrpSpPr>
            <p:cNvPr id="112" name="组合 111"/>
            <p:cNvGrpSpPr/>
            <p:nvPr/>
          </p:nvGrpSpPr>
          <p:grpSpPr>
            <a:xfrm>
              <a:off x="8957786" y="4127998"/>
              <a:ext cx="1254894" cy="1254894"/>
              <a:chOff x="4926840" y="1732375"/>
              <a:chExt cx="1656097" cy="1656098"/>
            </a:xfrm>
          </p:grpSpPr>
          <p:sp>
            <p:nvSpPr>
              <p:cNvPr id="116" name="任意多边形 115"/>
              <p:cNvSpPr/>
              <p:nvPr/>
            </p:nvSpPr>
            <p:spPr>
              <a:xfrm>
                <a:off x="4926840" y="1732375"/>
                <a:ext cx="1656097" cy="1656098"/>
              </a:xfrm>
              <a:custGeom>
                <a:avLst/>
                <a:gdLst>
                  <a:gd name="connsiteX0" fmla="*/ 734066 w 1656097"/>
                  <a:gd name="connsiteY0" fmla="*/ 0 h 1656098"/>
                  <a:gd name="connsiteX1" fmla="*/ 922032 w 1656097"/>
                  <a:gd name="connsiteY1" fmla="*/ 0 h 1656098"/>
                  <a:gd name="connsiteX2" fmla="*/ 958682 w 1656097"/>
                  <a:gd name="connsiteY2" fmla="*/ 170987 h 1656098"/>
                  <a:gd name="connsiteX3" fmla="*/ 967537 w 1656097"/>
                  <a:gd name="connsiteY3" fmla="*/ 172338 h 1656098"/>
                  <a:gd name="connsiteX4" fmla="*/ 1042604 w 1656097"/>
                  <a:gd name="connsiteY4" fmla="*/ 194634 h 1656098"/>
                  <a:gd name="connsiteX5" fmla="*/ 1160682 w 1656097"/>
                  <a:gd name="connsiteY5" fmla="*/ 63947 h 1656098"/>
                  <a:gd name="connsiteX6" fmla="*/ 1323465 w 1656097"/>
                  <a:gd name="connsiteY6" fmla="*/ 157929 h 1656098"/>
                  <a:gd name="connsiteX7" fmla="*/ 1271151 w 1656097"/>
                  <a:gd name="connsiteY7" fmla="*/ 319877 h 1656098"/>
                  <a:gd name="connsiteX8" fmla="*/ 1280994 w 1656097"/>
                  <a:gd name="connsiteY8" fmla="*/ 327054 h 1656098"/>
                  <a:gd name="connsiteX9" fmla="*/ 1333335 w 1656097"/>
                  <a:gd name="connsiteY9" fmla="*/ 377405 h 1656098"/>
                  <a:gd name="connsiteX10" fmla="*/ 1338950 w 1656097"/>
                  <a:gd name="connsiteY10" fmla="*/ 384065 h 1656098"/>
                  <a:gd name="connsiteX11" fmla="*/ 1498169 w 1656097"/>
                  <a:gd name="connsiteY11" fmla="*/ 332634 h 1656098"/>
                  <a:gd name="connsiteX12" fmla="*/ 1592152 w 1656097"/>
                  <a:gd name="connsiteY12" fmla="*/ 495417 h 1656098"/>
                  <a:gd name="connsiteX13" fmla="*/ 1473528 w 1656097"/>
                  <a:gd name="connsiteY13" fmla="*/ 602595 h 1656098"/>
                  <a:gd name="connsiteX14" fmla="*/ 1483127 w 1656097"/>
                  <a:gd name="connsiteY14" fmla="*/ 626411 h 1656098"/>
                  <a:gd name="connsiteX15" fmla="*/ 1501984 w 1656097"/>
                  <a:gd name="connsiteY15" fmla="*/ 701032 h 1656098"/>
                  <a:gd name="connsiteX16" fmla="*/ 1656097 w 1656097"/>
                  <a:gd name="connsiteY16" fmla="*/ 734067 h 1656098"/>
                  <a:gd name="connsiteX17" fmla="*/ 1656097 w 1656097"/>
                  <a:gd name="connsiteY17" fmla="*/ 922032 h 1656098"/>
                  <a:gd name="connsiteX18" fmla="*/ 1511749 w 1656097"/>
                  <a:gd name="connsiteY18" fmla="*/ 952973 h 1656098"/>
                  <a:gd name="connsiteX19" fmla="*/ 1506114 w 1656097"/>
                  <a:gd name="connsiteY19" fmla="*/ 989892 h 1656098"/>
                  <a:gd name="connsiteX20" fmla="*/ 1491538 w 1656097"/>
                  <a:gd name="connsiteY20" fmla="*/ 1048074 h 1656098"/>
                  <a:gd name="connsiteX21" fmla="*/ 1485827 w 1656097"/>
                  <a:gd name="connsiteY21" fmla="*/ 1064617 h 1656098"/>
                  <a:gd name="connsiteX22" fmla="*/ 1592152 w 1656097"/>
                  <a:gd name="connsiteY22" fmla="*/ 1160683 h 1656098"/>
                  <a:gd name="connsiteX23" fmla="*/ 1498169 w 1656097"/>
                  <a:gd name="connsiteY23" fmla="*/ 1323465 h 1656098"/>
                  <a:gd name="connsiteX24" fmla="*/ 1367507 w 1656097"/>
                  <a:gd name="connsiteY24" fmla="*/ 1281258 h 1656098"/>
                  <a:gd name="connsiteX25" fmla="*/ 1351398 w 1656097"/>
                  <a:gd name="connsiteY25" fmla="*/ 1303350 h 1656098"/>
                  <a:gd name="connsiteX26" fmla="*/ 1301049 w 1656097"/>
                  <a:gd name="connsiteY26" fmla="*/ 1355691 h 1656098"/>
                  <a:gd name="connsiteX27" fmla="*/ 1282493 w 1656097"/>
                  <a:gd name="connsiteY27" fmla="*/ 1371332 h 1656098"/>
                  <a:gd name="connsiteX28" fmla="*/ 1323465 w 1656097"/>
                  <a:gd name="connsiteY28" fmla="*/ 1498169 h 1656098"/>
                  <a:gd name="connsiteX29" fmla="*/ 1160682 w 1656097"/>
                  <a:gd name="connsiteY29" fmla="*/ 1592152 h 1656098"/>
                  <a:gd name="connsiteX30" fmla="*/ 1074277 w 1656097"/>
                  <a:gd name="connsiteY30" fmla="*/ 1496521 h 1656098"/>
                  <a:gd name="connsiteX31" fmla="*/ 1052042 w 1656097"/>
                  <a:gd name="connsiteY31" fmla="*/ 1505484 h 1656098"/>
                  <a:gd name="connsiteX32" fmla="*/ 948719 w 1656097"/>
                  <a:gd name="connsiteY32" fmla="*/ 1531593 h 1656098"/>
                  <a:gd name="connsiteX33" fmla="*/ 922032 w 1656097"/>
                  <a:gd name="connsiteY33" fmla="*/ 1656098 h 1656098"/>
                  <a:gd name="connsiteX34" fmla="*/ 734066 w 1656097"/>
                  <a:gd name="connsiteY34" fmla="*/ 1656098 h 1656098"/>
                  <a:gd name="connsiteX35" fmla="*/ 707323 w 1656097"/>
                  <a:gd name="connsiteY35" fmla="*/ 1531333 h 1656098"/>
                  <a:gd name="connsiteX36" fmla="*/ 688561 w 1656097"/>
                  <a:gd name="connsiteY36" fmla="*/ 1528470 h 1656098"/>
                  <a:gd name="connsiteX37" fmla="*/ 581645 w 1656097"/>
                  <a:gd name="connsiteY37" fmla="*/ 1496716 h 1656098"/>
                  <a:gd name="connsiteX38" fmla="*/ 495416 w 1656097"/>
                  <a:gd name="connsiteY38" fmla="*/ 1592152 h 1656098"/>
                  <a:gd name="connsiteX39" fmla="*/ 332634 w 1656097"/>
                  <a:gd name="connsiteY39" fmla="*/ 1498169 h 1656098"/>
                  <a:gd name="connsiteX40" fmla="*/ 373389 w 1656097"/>
                  <a:gd name="connsiteY40" fmla="*/ 1372000 h 1656098"/>
                  <a:gd name="connsiteX41" fmla="*/ 293970 w 1656097"/>
                  <a:gd name="connsiteY41" fmla="*/ 1290661 h 1656098"/>
                  <a:gd name="connsiteX42" fmla="*/ 287662 w 1656097"/>
                  <a:gd name="connsiteY42" fmla="*/ 1281558 h 1656098"/>
                  <a:gd name="connsiteX43" fmla="*/ 157930 w 1656097"/>
                  <a:gd name="connsiteY43" fmla="*/ 1323465 h 1656098"/>
                  <a:gd name="connsiteX44" fmla="*/ 63947 w 1656097"/>
                  <a:gd name="connsiteY44" fmla="*/ 1160683 h 1656098"/>
                  <a:gd name="connsiteX45" fmla="*/ 170348 w 1656097"/>
                  <a:gd name="connsiteY45" fmla="*/ 1064548 h 1656098"/>
                  <a:gd name="connsiteX46" fmla="*/ 159896 w 1656097"/>
                  <a:gd name="connsiteY46" fmla="*/ 1031651 h 1656098"/>
                  <a:gd name="connsiteX47" fmla="*/ 144063 w 1656097"/>
                  <a:gd name="connsiteY47" fmla="*/ 952912 h 1656098"/>
                  <a:gd name="connsiteX48" fmla="*/ 0 w 1656097"/>
                  <a:gd name="connsiteY48" fmla="*/ 922032 h 1656098"/>
                  <a:gd name="connsiteX49" fmla="*/ 0 w 1656097"/>
                  <a:gd name="connsiteY49" fmla="*/ 734067 h 1656098"/>
                  <a:gd name="connsiteX50" fmla="*/ 152682 w 1656097"/>
                  <a:gd name="connsiteY50" fmla="*/ 701339 h 1656098"/>
                  <a:gd name="connsiteX51" fmla="*/ 159896 w 1656097"/>
                  <a:gd name="connsiteY51" fmla="*/ 669158 h 1656098"/>
                  <a:gd name="connsiteX52" fmla="*/ 182923 w 1656097"/>
                  <a:gd name="connsiteY52" fmla="*/ 602913 h 1656098"/>
                  <a:gd name="connsiteX53" fmla="*/ 63947 w 1656097"/>
                  <a:gd name="connsiteY53" fmla="*/ 495417 h 1656098"/>
                  <a:gd name="connsiteX54" fmla="*/ 157930 w 1656097"/>
                  <a:gd name="connsiteY54" fmla="*/ 332634 h 1656098"/>
                  <a:gd name="connsiteX55" fmla="*/ 318389 w 1656097"/>
                  <a:gd name="connsiteY55" fmla="*/ 384465 h 1656098"/>
                  <a:gd name="connsiteX56" fmla="*/ 353537 w 1656097"/>
                  <a:gd name="connsiteY56" fmla="*/ 346539 h 1656098"/>
                  <a:gd name="connsiteX57" fmla="*/ 385166 w 1656097"/>
                  <a:gd name="connsiteY57" fmla="*/ 320558 h 1656098"/>
                  <a:gd name="connsiteX58" fmla="*/ 332634 w 1656097"/>
                  <a:gd name="connsiteY58" fmla="*/ 157929 h 1656098"/>
                  <a:gd name="connsiteX59" fmla="*/ 495416 w 1656097"/>
                  <a:gd name="connsiteY59" fmla="*/ 63947 h 1656098"/>
                  <a:gd name="connsiteX60" fmla="*/ 612546 w 1656097"/>
                  <a:gd name="connsiteY60" fmla="*/ 193585 h 1656098"/>
                  <a:gd name="connsiteX61" fmla="*/ 688561 w 1656097"/>
                  <a:gd name="connsiteY61" fmla="*/ 172338 h 1656098"/>
                  <a:gd name="connsiteX62" fmla="*/ 697415 w 1656097"/>
                  <a:gd name="connsiteY62" fmla="*/ 170987 h 16560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6097" h="1656098">
                    <a:moveTo>
                      <a:pt x="734066" y="0"/>
                    </a:moveTo>
                    <a:lnTo>
                      <a:pt x="922032" y="0"/>
                    </a:lnTo>
                    <a:lnTo>
                      <a:pt x="958682" y="170987"/>
                    </a:lnTo>
                    <a:lnTo>
                      <a:pt x="967537" y="172338"/>
                    </a:lnTo>
                    <a:lnTo>
                      <a:pt x="1042604" y="194634"/>
                    </a:lnTo>
                    <a:lnTo>
                      <a:pt x="1160682" y="63947"/>
                    </a:lnTo>
                    <a:lnTo>
                      <a:pt x="1323465" y="157929"/>
                    </a:lnTo>
                    <a:lnTo>
                      <a:pt x="1271151" y="319877"/>
                    </a:lnTo>
                    <a:lnTo>
                      <a:pt x="1280994" y="327054"/>
                    </a:lnTo>
                    <a:cubicBezTo>
                      <a:pt x="1299308" y="342918"/>
                      <a:pt x="1316780" y="359726"/>
                      <a:pt x="1333335" y="377405"/>
                    </a:cubicBezTo>
                    <a:lnTo>
                      <a:pt x="1338950" y="384065"/>
                    </a:lnTo>
                    <a:lnTo>
                      <a:pt x="1498169" y="332634"/>
                    </a:lnTo>
                    <a:lnTo>
                      <a:pt x="1592152" y="495417"/>
                    </a:lnTo>
                    <a:lnTo>
                      <a:pt x="1473528" y="602595"/>
                    </a:lnTo>
                    <a:lnTo>
                      <a:pt x="1483127" y="626411"/>
                    </a:lnTo>
                    <a:lnTo>
                      <a:pt x="1501984" y="701032"/>
                    </a:lnTo>
                    <a:lnTo>
                      <a:pt x="1656097" y="734067"/>
                    </a:lnTo>
                    <a:lnTo>
                      <a:pt x="1656097" y="922032"/>
                    </a:lnTo>
                    <a:lnTo>
                      <a:pt x="1511749" y="952973"/>
                    </a:lnTo>
                    <a:lnTo>
                      <a:pt x="1506114" y="989892"/>
                    </a:lnTo>
                    <a:cubicBezTo>
                      <a:pt x="1502081" y="1009604"/>
                      <a:pt x="1497209" y="1029011"/>
                      <a:pt x="1491538" y="1048074"/>
                    </a:cubicBezTo>
                    <a:lnTo>
                      <a:pt x="1485827" y="1064617"/>
                    </a:lnTo>
                    <a:lnTo>
                      <a:pt x="1592152" y="1160683"/>
                    </a:lnTo>
                    <a:lnTo>
                      <a:pt x="1498169" y="1323465"/>
                    </a:lnTo>
                    <a:lnTo>
                      <a:pt x="1367507" y="1281258"/>
                    </a:lnTo>
                    <a:lnTo>
                      <a:pt x="1351398" y="1303350"/>
                    </a:lnTo>
                    <a:cubicBezTo>
                      <a:pt x="1335535" y="1321664"/>
                      <a:pt x="1318727" y="1339136"/>
                      <a:pt x="1301049" y="1355691"/>
                    </a:cubicBezTo>
                    <a:lnTo>
                      <a:pt x="1282493" y="1371332"/>
                    </a:lnTo>
                    <a:lnTo>
                      <a:pt x="1323465" y="1498169"/>
                    </a:lnTo>
                    <a:lnTo>
                      <a:pt x="1160682" y="1592152"/>
                    </a:lnTo>
                    <a:lnTo>
                      <a:pt x="1074277" y="1496521"/>
                    </a:lnTo>
                    <a:lnTo>
                      <a:pt x="1052042" y="1505484"/>
                    </a:lnTo>
                    <a:lnTo>
                      <a:pt x="948719" y="1531593"/>
                    </a:lnTo>
                    <a:lnTo>
                      <a:pt x="922032" y="1656098"/>
                    </a:lnTo>
                    <a:lnTo>
                      <a:pt x="734066" y="1656098"/>
                    </a:lnTo>
                    <a:lnTo>
                      <a:pt x="707323" y="1531333"/>
                    </a:lnTo>
                    <a:lnTo>
                      <a:pt x="688561" y="1528470"/>
                    </a:lnTo>
                    <a:lnTo>
                      <a:pt x="581645" y="1496716"/>
                    </a:lnTo>
                    <a:lnTo>
                      <a:pt x="495416" y="1592152"/>
                    </a:lnTo>
                    <a:lnTo>
                      <a:pt x="332634" y="1498169"/>
                    </a:lnTo>
                    <a:lnTo>
                      <a:pt x="373389" y="1372000"/>
                    </a:lnTo>
                    <a:lnTo>
                      <a:pt x="293970" y="1290661"/>
                    </a:lnTo>
                    <a:lnTo>
                      <a:pt x="287662" y="1281558"/>
                    </a:lnTo>
                    <a:lnTo>
                      <a:pt x="157930" y="1323465"/>
                    </a:lnTo>
                    <a:lnTo>
                      <a:pt x="63947" y="1160683"/>
                    </a:lnTo>
                    <a:lnTo>
                      <a:pt x="170348" y="1064548"/>
                    </a:lnTo>
                    <a:lnTo>
                      <a:pt x="159896" y="1031651"/>
                    </a:lnTo>
                    <a:lnTo>
                      <a:pt x="144063" y="952912"/>
                    </a:lnTo>
                    <a:lnTo>
                      <a:pt x="0" y="922032"/>
                    </a:lnTo>
                    <a:lnTo>
                      <a:pt x="0" y="734067"/>
                    </a:lnTo>
                    <a:lnTo>
                      <a:pt x="152682" y="701339"/>
                    </a:lnTo>
                    <a:lnTo>
                      <a:pt x="159896" y="669158"/>
                    </a:lnTo>
                    <a:lnTo>
                      <a:pt x="182923" y="602913"/>
                    </a:lnTo>
                    <a:lnTo>
                      <a:pt x="63947" y="495417"/>
                    </a:lnTo>
                    <a:lnTo>
                      <a:pt x="157930" y="332634"/>
                    </a:lnTo>
                    <a:lnTo>
                      <a:pt x="318389" y="384465"/>
                    </a:lnTo>
                    <a:lnTo>
                      <a:pt x="353537" y="346539"/>
                    </a:lnTo>
                    <a:lnTo>
                      <a:pt x="385166" y="320558"/>
                    </a:lnTo>
                    <a:lnTo>
                      <a:pt x="332634" y="157929"/>
                    </a:lnTo>
                    <a:lnTo>
                      <a:pt x="495416" y="63947"/>
                    </a:lnTo>
                    <a:lnTo>
                      <a:pt x="612546" y="193585"/>
                    </a:lnTo>
                    <a:lnTo>
                      <a:pt x="688561" y="172338"/>
                    </a:lnTo>
                    <a:lnTo>
                      <a:pt x="697415" y="170987"/>
                    </a:lnTo>
                    <a:close/>
                  </a:path>
                </a:pathLst>
              </a:custGeom>
              <a:gradFill>
                <a:gsLst>
                  <a:gs pos="0">
                    <a:schemeClr val="bg1"/>
                  </a:gs>
                  <a:gs pos="100000">
                    <a:srgbClr val="E2E2E2"/>
                  </a:gs>
                </a:gsLst>
                <a:lin ang="2700000" scaled="1"/>
              </a:gradFill>
              <a:ln>
                <a:noFill/>
              </a:ln>
              <a:effectLst>
                <a:outerShdw blurRad="50800" dist="25400" dir="2700000" algn="tl" rotWithShape="0">
                  <a:prstClr val="black">
                    <a:alpha val="34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013">
                  <a:solidFill>
                    <a:srgbClr val="368044"/>
                  </a:solidFill>
                </a:endParaRPr>
              </a:p>
            </p:txBody>
          </p:sp>
          <p:sp>
            <p:nvSpPr>
              <p:cNvPr id="117" name="椭圆 116"/>
              <p:cNvSpPr/>
              <p:nvPr/>
            </p:nvSpPr>
            <p:spPr>
              <a:xfrm>
                <a:off x="5189938" y="1995474"/>
                <a:ext cx="1129900" cy="1129900"/>
              </a:xfrm>
              <a:prstGeom prst="ellipse">
                <a:avLst/>
              </a:prstGeom>
              <a:solidFill>
                <a:srgbClr val="368044"/>
              </a:solidFill>
              <a:ln w="19050">
                <a:gradFill flip="none" rotWithShape="1">
                  <a:gsLst>
                    <a:gs pos="0">
                      <a:schemeClr val="bg1">
                        <a:lumMod val="85000"/>
                      </a:schemeClr>
                    </a:gs>
                    <a:gs pos="100000">
                      <a:schemeClr val="bg1"/>
                    </a:gs>
                  </a:gsLst>
                  <a:lin ang="2700000" scaled="1"/>
                  <a:tileRect/>
                </a:gradFill>
              </a:ln>
              <a:effectLst>
                <a:innerShdw blurRad="50800" dist="25400" dir="13500000">
                  <a:prstClr val="black">
                    <a:alpha val="40000"/>
                  </a:prst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sp>
            <p:nvSpPr>
              <p:cNvPr id="118" name="椭圆 117"/>
              <p:cNvSpPr/>
              <p:nvPr/>
            </p:nvSpPr>
            <p:spPr>
              <a:xfrm>
                <a:off x="5290509" y="2100373"/>
                <a:ext cx="928760" cy="928759"/>
              </a:xfrm>
              <a:prstGeom prst="ellipse">
                <a:avLst/>
              </a:prstGeom>
              <a:gradFill>
                <a:gsLst>
                  <a:gs pos="0">
                    <a:srgbClr val="F3F3F3"/>
                  </a:gs>
                  <a:gs pos="42000">
                    <a:srgbClr val="F1F1F1"/>
                  </a:gs>
                  <a:gs pos="19000">
                    <a:srgbClr val="FBFBFB"/>
                  </a:gs>
                  <a:gs pos="100000">
                    <a:srgbClr val="E6E6E6"/>
                  </a:gs>
                  <a:gs pos="71000">
                    <a:srgbClr val="E6E6E6"/>
                  </a:gs>
                </a:gsLst>
                <a:lin ang="0" scaled="0"/>
              </a:gradFill>
              <a:ln w="19050">
                <a:gradFill flip="none" rotWithShape="1">
                  <a:gsLst>
                    <a:gs pos="100000">
                      <a:schemeClr val="bg1">
                        <a:lumMod val="85000"/>
                      </a:schemeClr>
                    </a:gs>
                    <a:gs pos="0">
                      <a:schemeClr val="bg1"/>
                    </a:gs>
                  </a:gsLst>
                  <a:lin ang="2700000" scaled="1"/>
                  <a:tileRect/>
                </a:gradFill>
              </a:ln>
              <a:effectLst>
                <a:outerShdw blurRad="88900" dist="381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rgbClr val="368044"/>
                  </a:solidFill>
                </a:endParaRPr>
              </a:p>
            </p:txBody>
          </p:sp>
        </p:grpSp>
        <p:grpSp>
          <p:nvGrpSpPr>
            <p:cNvPr id="113" name="组合 112"/>
            <p:cNvGrpSpPr/>
            <p:nvPr/>
          </p:nvGrpSpPr>
          <p:grpSpPr>
            <a:xfrm>
              <a:off x="9085173" y="4454347"/>
              <a:ext cx="1000117" cy="632973"/>
              <a:chOff x="4123036" y="1134371"/>
              <a:chExt cx="1000117" cy="632973"/>
            </a:xfrm>
          </p:grpSpPr>
          <p:sp>
            <p:nvSpPr>
              <p:cNvPr id="114" name="文本框 113"/>
              <p:cNvSpPr txBox="1"/>
              <p:nvPr/>
            </p:nvSpPr>
            <p:spPr>
              <a:xfrm>
                <a:off x="4123036" y="1134371"/>
                <a:ext cx="1000117" cy="553998"/>
              </a:xfrm>
              <a:prstGeom prst="rect">
                <a:avLst/>
              </a:prstGeom>
              <a:noFill/>
            </p:spPr>
            <p:txBody>
              <a:bodyPr wrap="square" rtlCol="0">
                <a:spAutoFit/>
              </a:bodyPr>
              <a:lstStyle/>
              <a:p>
                <a:pPr algn="ctr"/>
                <a:r>
                  <a:rPr lang="en-US" altLang="zh-CN" sz="2100">
                    <a:solidFill>
                      <a:srgbClr val="368044"/>
                    </a:solidFill>
                    <a:latin typeface="Impact" panose="020B0806030902050204" pitchFamily="34" charset="0"/>
                  </a:rPr>
                  <a:t>04</a:t>
                </a:r>
                <a:endParaRPr lang="zh-CN" altLang="en-US" sz="2100" dirty="0">
                  <a:solidFill>
                    <a:srgbClr val="368044"/>
                  </a:solidFill>
                  <a:latin typeface="Impact" panose="020B0806030902050204" pitchFamily="34" charset="0"/>
                </a:endParaRPr>
              </a:p>
            </p:txBody>
          </p:sp>
          <p:sp>
            <p:nvSpPr>
              <p:cNvPr id="115" name="文本框 114"/>
              <p:cNvSpPr txBox="1"/>
              <p:nvPr/>
            </p:nvSpPr>
            <p:spPr>
              <a:xfrm>
                <a:off x="4200032" y="1490345"/>
                <a:ext cx="895896" cy="276999"/>
              </a:xfrm>
              <a:prstGeom prst="rect">
                <a:avLst/>
              </a:prstGeom>
              <a:noFill/>
            </p:spPr>
            <p:txBody>
              <a:bodyPr wrap="square" rtlCol="0">
                <a:spAutoFit/>
              </a:bodyPr>
              <a:lstStyle/>
              <a:p>
                <a:pPr algn="ctr"/>
                <a:r>
                  <a:rPr lang="en-US" altLang="zh-CN" sz="750" dirty="0">
                    <a:solidFill>
                      <a:srgbClr val="368044"/>
                    </a:solidFill>
                    <a:latin typeface="LiHei Pro" panose="020B0500000000000000" pitchFamily="34" charset="-122"/>
                    <a:ea typeface="LiHei Pro" panose="020B0500000000000000" pitchFamily="34" charset="-122"/>
                  </a:rPr>
                  <a:t>OPTION</a:t>
                </a:r>
                <a:endParaRPr lang="zh-CN" altLang="en-US" sz="750" dirty="0">
                  <a:solidFill>
                    <a:srgbClr val="368044"/>
                  </a:solidFill>
                  <a:latin typeface="LiHei Pro" panose="020B0500000000000000" pitchFamily="34" charset="-122"/>
                  <a:ea typeface="LiHei Pro" panose="020B0500000000000000" pitchFamily="34" charset="-122"/>
                </a:endParaRPr>
              </a:p>
            </p:txBody>
          </p:sp>
        </p:grpSp>
      </p:grpSp>
      <p:grpSp>
        <p:nvGrpSpPr>
          <p:cNvPr id="119" name="组合 118"/>
          <p:cNvGrpSpPr/>
          <p:nvPr/>
        </p:nvGrpSpPr>
        <p:grpSpPr>
          <a:xfrm>
            <a:off x="1308484" y="2677184"/>
            <a:ext cx="1335350" cy="895929"/>
            <a:chOff x="7488048" y="2621083"/>
            <a:chExt cx="1780467" cy="1194571"/>
          </a:xfrm>
        </p:grpSpPr>
        <p:sp>
          <p:nvSpPr>
            <p:cNvPr id="120" name="文本框 119"/>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21" name="文本框 120"/>
            <p:cNvSpPr txBox="1"/>
            <p:nvPr/>
          </p:nvSpPr>
          <p:spPr>
            <a:xfrm>
              <a:off x="7506385" y="2930797"/>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22" name="矩形 121"/>
          <p:cNvSpPr/>
          <p:nvPr/>
        </p:nvSpPr>
        <p:spPr>
          <a:xfrm>
            <a:off x="1362973" y="3715903"/>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3" name="文本框 122"/>
          <p:cNvSpPr txBox="1"/>
          <p:nvPr/>
        </p:nvSpPr>
        <p:spPr>
          <a:xfrm>
            <a:off x="1581548" y="3852169"/>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50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24" name="组合 123"/>
          <p:cNvGrpSpPr/>
          <p:nvPr/>
        </p:nvGrpSpPr>
        <p:grpSpPr>
          <a:xfrm>
            <a:off x="4793491" y="2677184"/>
            <a:ext cx="1335350" cy="895929"/>
            <a:chOff x="7488048" y="2621083"/>
            <a:chExt cx="1780467" cy="1194571"/>
          </a:xfrm>
        </p:grpSpPr>
        <p:sp>
          <p:nvSpPr>
            <p:cNvPr id="125" name="文本框 124"/>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26" name="文本框 125"/>
            <p:cNvSpPr txBox="1"/>
            <p:nvPr/>
          </p:nvSpPr>
          <p:spPr>
            <a:xfrm>
              <a:off x="7506385" y="2930797"/>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27" name="矩形 126"/>
          <p:cNvSpPr/>
          <p:nvPr/>
        </p:nvSpPr>
        <p:spPr>
          <a:xfrm>
            <a:off x="4847979" y="3715903"/>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8" name="文本框 127"/>
          <p:cNvSpPr txBox="1"/>
          <p:nvPr/>
        </p:nvSpPr>
        <p:spPr>
          <a:xfrm>
            <a:off x="5066554" y="3852169"/>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70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29" name="组合 128"/>
          <p:cNvGrpSpPr/>
          <p:nvPr/>
        </p:nvGrpSpPr>
        <p:grpSpPr>
          <a:xfrm>
            <a:off x="3032602" y="2173312"/>
            <a:ext cx="1335350" cy="895929"/>
            <a:chOff x="7488048" y="2621083"/>
            <a:chExt cx="1780467" cy="1194571"/>
          </a:xfrm>
        </p:grpSpPr>
        <p:sp>
          <p:nvSpPr>
            <p:cNvPr id="130" name="文本框 129"/>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31" name="文本框 130"/>
            <p:cNvSpPr txBox="1"/>
            <p:nvPr/>
          </p:nvSpPr>
          <p:spPr>
            <a:xfrm>
              <a:off x="7506385" y="2930797"/>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32" name="矩形 131"/>
          <p:cNvSpPr/>
          <p:nvPr/>
        </p:nvSpPr>
        <p:spPr>
          <a:xfrm>
            <a:off x="3087091" y="2021406"/>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3" name="文本框 132"/>
          <p:cNvSpPr txBox="1"/>
          <p:nvPr/>
        </p:nvSpPr>
        <p:spPr>
          <a:xfrm>
            <a:off x="3305666" y="1523306"/>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60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grpSp>
        <p:nvGrpSpPr>
          <p:cNvPr id="134" name="组合 133"/>
          <p:cNvGrpSpPr/>
          <p:nvPr/>
        </p:nvGrpSpPr>
        <p:grpSpPr>
          <a:xfrm>
            <a:off x="6536050" y="2173312"/>
            <a:ext cx="1335350" cy="895929"/>
            <a:chOff x="7488048" y="2621083"/>
            <a:chExt cx="1780467" cy="1194571"/>
          </a:xfrm>
        </p:grpSpPr>
        <p:sp>
          <p:nvSpPr>
            <p:cNvPr id="135" name="文本框 134"/>
            <p:cNvSpPr txBox="1"/>
            <p:nvPr/>
          </p:nvSpPr>
          <p:spPr>
            <a:xfrm>
              <a:off x="7488048" y="2621083"/>
              <a:ext cx="1780467" cy="430886"/>
            </a:xfrm>
            <a:prstGeom prst="rect">
              <a:avLst/>
            </a:prstGeom>
            <a:noFill/>
          </p:spPr>
          <p:txBody>
            <a:bodyPr wrap="square" rtlCol="0">
              <a:spAutoFit/>
            </a:bodyPr>
            <a:lstStyle/>
            <a:p>
              <a:r>
                <a:rPr lang="zh-CN" altLang="en-US" sz="1500" dirty="0">
                  <a:solidFill>
                    <a:schemeClr val="tx1">
                      <a:lumMod val="50000"/>
                      <a:lumOff val="50000"/>
                    </a:schemeClr>
                  </a:solidFill>
                  <a:latin typeface="时尚中黑简体" panose="01010104010101010101" pitchFamily="2" charset="-122"/>
                  <a:ea typeface="时尚中黑简体" panose="01010104010101010101" pitchFamily="2" charset="-122"/>
                </a:rPr>
                <a:t>在此添加标题</a:t>
              </a:r>
            </a:p>
          </p:txBody>
        </p:sp>
        <p:sp>
          <p:nvSpPr>
            <p:cNvPr id="136" name="文本框 135"/>
            <p:cNvSpPr txBox="1"/>
            <p:nvPr/>
          </p:nvSpPr>
          <p:spPr>
            <a:xfrm>
              <a:off x="7506385" y="2930797"/>
              <a:ext cx="1704572" cy="884857"/>
            </a:xfrm>
            <a:prstGeom prst="rect">
              <a:avLst/>
            </a:prstGeom>
            <a:noFill/>
          </p:spPr>
          <p:txBody>
            <a:bodyPr wrap="square" rtlCol="0">
              <a:spAutoFit/>
            </a:bodyPr>
            <a:lstStyle/>
            <a:p>
              <a:pPr>
                <a:lnSpc>
                  <a:spcPct val="150000"/>
                </a:lnSpc>
              </a:pPr>
              <a:r>
                <a:rPr lang="zh-CN" altLang="en-US" sz="825" dirty="0">
                  <a:solidFill>
                    <a:prstClr val="black">
                      <a:lumMod val="50000"/>
                      <a:lumOff val="50000"/>
                    </a:prstClr>
                  </a:solidFill>
                  <a:latin typeface="微软雅黑" panose="020B0503020204020204" pitchFamily="34" charset="-122"/>
                  <a:ea typeface="微软雅黑" panose="020B0503020204020204" pitchFamily="34" charset="-122"/>
                </a:rPr>
                <a:t>点击添加文字说明或复制文本黏贴自此内容要言简意赅</a:t>
              </a:r>
            </a:p>
          </p:txBody>
        </p:sp>
      </p:grpSp>
      <p:sp>
        <p:nvSpPr>
          <p:cNvPr id="137" name="矩形 136"/>
          <p:cNvSpPr/>
          <p:nvPr/>
        </p:nvSpPr>
        <p:spPr>
          <a:xfrm>
            <a:off x="6590539" y="2021406"/>
            <a:ext cx="1182294" cy="26192"/>
          </a:xfrm>
          <a:prstGeom prst="rect">
            <a:avLst/>
          </a:prstGeom>
          <a:gradFill>
            <a:gsLst>
              <a:gs pos="0">
                <a:schemeClr val="bg1">
                  <a:lumMod val="75000"/>
                </a:schemeClr>
              </a:gs>
              <a:gs pos="100000">
                <a:schemeClr val="bg1"/>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8" name="文本框 137"/>
          <p:cNvSpPr txBox="1"/>
          <p:nvPr/>
        </p:nvSpPr>
        <p:spPr>
          <a:xfrm>
            <a:off x="6809114" y="1523306"/>
            <a:ext cx="750088" cy="461665"/>
          </a:xfrm>
          <a:prstGeom prst="rect">
            <a:avLst/>
          </a:prstGeom>
          <a:noFill/>
        </p:spPr>
        <p:txBody>
          <a:bodyPr wrap="square" rtlCol="0">
            <a:spAutoFit/>
          </a:bodyPr>
          <a:lstStyle/>
          <a:p>
            <a:pPr algn="ctr"/>
            <a:r>
              <a:rPr lang="en-US" altLang="zh-CN" sz="2400" dirty="0">
                <a:solidFill>
                  <a:srgbClr val="368044"/>
                </a:solidFill>
                <a:latin typeface="Impact" panose="020B0806030902050204" pitchFamily="34" charset="0"/>
              </a:rPr>
              <a:t>80</a:t>
            </a:r>
            <a:r>
              <a:rPr lang="en-US" altLang="zh-CN" sz="1500" dirty="0">
                <a:solidFill>
                  <a:srgbClr val="368044"/>
                </a:solidFill>
                <a:latin typeface="Impact" panose="020B0806030902050204" pitchFamily="34" charset="0"/>
              </a:rPr>
              <a:t>%</a:t>
            </a:r>
            <a:endParaRPr lang="zh-CN" altLang="en-US" sz="2400" dirty="0">
              <a:solidFill>
                <a:srgbClr val="368044"/>
              </a:solidFill>
              <a:latin typeface="Impact" panose="020B0806030902050204" pitchFamily="34" charset="0"/>
            </a:endParaRPr>
          </a:p>
        </p:txBody>
      </p:sp>
      <p:sp>
        <p:nvSpPr>
          <p:cNvPr id="139" name="椭圆 7"/>
          <p:cNvSpPr/>
          <p:nvPr/>
        </p:nvSpPr>
        <p:spPr>
          <a:xfrm>
            <a:off x="1095137" y="1119371"/>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0" name="椭圆 7"/>
          <p:cNvSpPr/>
          <p:nvPr/>
        </p:nvSpPr>
        <p:spPr>
          <a:xfrm>
            <a:off x="4580141" y="1119371"/>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1" name="椭圆 7"/>
          <p:cNvSpPr/>
          <p:nvPr/>
        </p:nvSpPr>
        <p:spPr>
          <a:xfrm flipV="1">
            <a:off x="2838654" y="3769228"/>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2" name="椭圆 7"/>
          <p:cNvSpPr/>
          <p:nvPr/>
        </p:nvSpPr>
        <p:spPr>
          <a:xfrm flipV="1">
            <a:off x="6348294" y="3769228"/>
            <a:ext cx="1732632" cy="866316"/>
          </a:xfrm>
          <a:custGeom>
            <a:avLst/>
            <a:gdLst>
              <a:gd name="connsiteX0" fmla="*/ 0 w 2310175"/>
              <a:gd name="connsiteY0" fmla="*/ 1155088 h 2310175"/>
              <a:gd name="connsiteX1" fmla="*/ 1155088 w 2310175"/>
              <a:gd name="connsiteY1" fmla="*/ 0 h 2310175"/>
              <a:gd name="connsiteX2" fmla="*/ 2310176 w 2310175"/>
              <a:gd name="connsiteY2" fmla="*/ 1155088 h 2310175"/>
              <a:gd name="connsiteX3" fmla="*/ 1155088 w 2310175"/>
              <a:gd name="connsiteY3" fmla="*/ 2310176 h 2310175"/>
              <a:gd name="connsiteX4" fmla="*/ 0 w 2310175"/>
              <a:gd name="connsiteY4" fmla="*/ 1155088 h 2310175"/>
              <a:gd name="connsiteX0" fmla="*/ 1155088 w 2310176"/>
              <a:gd name="connsiteY0" fmla="*/ 2310176 h 2401616"/>
              <a:gd name="connsiteX1" fmla="*/ 0 w 2310176"/>
              <a:gd name="connsiteY1" fmla="*/ 1155088 h 2401616"/>
              <a:gd name="connsiteX2" fmla="*/ 1155088 w 2310176"/>
              <a:gd name="connsiteY2" fmla="*/ 0 h 2401616"/>
              <a:gd name="connsiteX3" fmla="*/ 2310176 w 2310176"/>
              <a:gd name="connsiteY3" fmla="*/ 1155088 h 2401616"/>
              <a:gd name="connsiteX4" fmla="*/ 1246528 w 2310176"/>
              <a:gd name="connsiteY4" fmla="*/ 2401616 h 2401616"/>
              <a:gd name="connsiteX0" fmla="*/ 1155088 w 2310176"/>
              <a:gd name="connsiteY0" fmla="*/ 2310176 h 2310176"/>
              <a:gd name="connsiteX1" fmla="*/ 0 w 2310176"/>
              <a:gd name="connsiteY1" fmla="*/ 1155088 h 2310176"/>
              <a:gd name="connsiteX2" fmla="*/ 1155088 w 2310176"/>
              <a:gd name="connsiteY2" fmla="*/ 0 h 2310176"/>
              <a:gd name="connsiteX3" fmla="*/ 2310176 w 2310176"/>
              <a:gd name="connsiteY3" fmla="*/ 1155088 h 2310176"/>
              <a:gd name="connsiteX0" fmla="*/ 0 w 2310176"/>
              <a:gd name="connsiteY0" fmla="*/ 1155088 h 1155088"/>
              <a:gd name="connsiteX1" fmla="*/ 1155088 w 2310176"/>
              <a:gd name="connsiteY1" fmla="*/ 0 h 1155088"/>
              <a:gd name="connsiteX2" fmla="*/ 2310176 w 2310176"/>
              <a:gd name="connsiteY2" fmla="*/ 1155088 h 1155088"/>
            </a:gdLst>
            <a:ahLst/>
            <a:cxnLst>
              <a:cxn ang="0">
                <a:pos x="connsiteX0" y="connsiteY0"/>
              </a:cxn>
              <a:cxn ang="0">
                <a:pos x="connsiteX1" y="connsiteY1"/>
              </a:cxn>
              <a:cxn ang="0">
                <a:pos x="connsiteX2" y="connsiteY2"/>
              </a:cxn>
            </a:cxnLst>
            <a:rect l="l" t="t" r="r" b="b"/>
            <a:pathLst>
              <a:path w="2310176" h="1155088">
                <a:moveTo>
                  <a:pt x="0" y="1155088"/>
                </a:moveTo>
                <a:cubicBezTo>
                  <a:pt x="0" y="517151"/>
                  <a:pt x="517151" y="0"/>
                  <a:pt x="1155088" y="0"/>
                </a:cubicBezTo>
                <a:cubicBezTo>
                  <a:pt x="1793025" y="0"/>
                  <a:pt x="2310176" y="517151"/>
                  <a:pt x="2310176" y="1155088"/>
                </a:cubicBezTo>
              </a:path>
            </a:pathLst>
          </a:custGeom>
          <a:noFill/>
          <a:ln w="38100">
            <a:solidFill>
              <a:schemeClr val="bg1"/>
            </a:solidFill>
          </a:ln>
          <a:effectLst>
            <a:outerShdw blurRad="76200" dist="25400" dir="2700000" algn="tl"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cxnSp>
        <p:nvCxnSpPr>
          <p:cNvPr id="143" name="直接连接符 142"/>
          <p:cNvCxnSpPr/>
          <p:nvPr/>
        </p:nvCxnSpPr>
        <p:spPr>
          <a:xfrm>
            <a:off x="1095137" y="1981009"/>
            <a:ext cx="0" cy="2128096"/>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44" name="直接连接符 143"/>
          <p:cNvCxnSpPr>
            <a:stCxn id="139" idx="2"/>
            <a:endCxn id="141" idx="0"/>
          </p:cNvCxnSpPr>
          <p:nvPr/>
        </p:nvCxnSpPr>
        <p:spPr>
          <a:xfrm>
            <a:off x="2827768" y="1985688"/>
            <a:ext cx="10886"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45" name="直接连接符 144"/>
          <p:cNvCxnSpPr>
            <a:stCxn id="140" idx="0"/>
            <a:endCxn id="141" idx="2"/>
          </p:cNvCxnSpPr>
          <p:nvPr/>
        </p:nvCxnSpPr>
        <p:spPr>
          <a:xfrm flipH="1">
            <a:off x="4571289" y="1985688"/>
            <a:ext cx="8855"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46" name="直接连接符 145"/>
          <p:cNvCxnSpPr>
            <a:stCxn id="140" idx="2"/>
            <a:endCxn id="142" idx="0"/>
          </p:cNvCxnSpPr>
          <p:nvPr/>
        </p:nvCxnSpPr>
        <p:spPr>
          <a:xfrm>
            <a:off x="6312776" y="1985688"/>
            <a:ext cx="35521" cy="1783541"/>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cxnSp>
        <p:nvCxnSpPr>
          <p:cNvPr id="147" name="直接连接符 146"/>
          <p:cNvCxnSpPr>
            <a:endCxn id="142" idx="2"/>
          </p:cNvCxnSpPr>
          <p:nvPr/>
        </p:nvCxnSpPr>
        <p:spPr>
          <a:xfrm>
            <a:off x="8065720" y="1926582"/>
            <a:ext cx="15206" cy="1842647"/>
          </a:xfrm>
          <a:prstGeom prst="line">
            <a:avLst/>
          </a:prstGeom>
          <a:ln w="38100">
            <a:solidFill>
              <a:schemeClr val="bg1"/>
            </a:solidFill>
          </a:ln>
          <a:effectLst>
            <a:outerShdw blurRad="76200" dist="25400" dir="2700000" algn="tl" rotWithShape="0">
              <a:prstClr val="black">
                <a:alpha val="30000"/>
              </a:prstClr>
            </a:outerShdw>
          </a:effectLst>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34912904"/>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14:presetBounceEnd="50000">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14:bounceEnd="50000">
                                          <p:cBhvr additive="base">
                                            <p:cTn id="14" dur="500" fill="hold"/>
                                            <p:tgtEl>
                                              <p:spTgt spid="4"/>
                                            </p:tgtEl>
                                            <p:attrNameLst>
                                              <p:attrName>ppt_x</p:attrName>
                                            </p:attrNameLst>
                                          </p:cBhvr>
                                          <p:tavLst>
                                            <p:tav tm="0">
                                              <p:val>
                                                <p:strVal val="1+#ppt_w/2"/>
                                              </p:val>
                                            </p:tav>
                                            <p:tav tm="100000">
                                              <p:val>
                                                <p:strVal val="#ppt_x"/>
                                              </p:val>
                                            </p:tav>
                                          </p:tavLst>
                                        </p:anim>
                                        <p:anim calcmode="lin" valueType="num" p14:bounceEnd="50000">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43"/>
                                            </p:tgtEl>
                                            <p:attrNameLst>
                                              <p:attrName>style.visibility</p:attrName>
                                            </p:attrNameLst>
                                          </p:cBhvr>
                                          <p:to>
                                            <p:strVal val="visible"/>
                                          </p:to>
                                        </p:set>
                                        <p:animEffect transition="in" filter="wipe(down)">
                                          <p:cBhvr>
                                            <p:cTn id="23" dur="500"/>
                                            <p:tgtEl>
                                              <p:spTgt spid="1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9"/>
                                            </p:tgtEl>
                                            <p:attrNameLst>
                                              <p:attrName>style.visibility</p:attrName>
                                            </p:attrNameLst>
                                          </p:cBhvr>
                                          <p:to>
                                            <p:strVal val="visible"/>
                                          </p:to>
                                        </p:set>
                                        <p:animEffect transition="in" filter="wipe(left)">
                                          <p:cBhvr>
                                            <p:cTn id="27" dur="500"/>
                                            <p:tgtEl>
                                              <p:spTgt spid="139"/>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anim calcmode="lin" valueType="num">
                                          <p:cBhvr>
                                            <p:cTn id="32" dur="500" fill="hold"/>
                                            <p:tgtEl>
                                              <p:spTgt spid="79"/>
                                            </p:tgtEl>
                                            <p:attrNameLst>
                                              <p:attrName>ppt_x</p:attrName>
                                            </p:attrNameLst>
                                          </p:cBhvr>
                                          <p:tavLst>
                                            <p:tav tm="0">
                                              <p:val>
                                                <p:strVal val="#ppt_x"/>
                                              </p:val>
                                            </p:tav>
                                            <p:tav tm="100000">
                                              <p:val>
                                                <p:strVal val="#ppt_x"/>
                                              </p:val>
                                            </p:tav>
                                          </p:tavLst>
                                        </p:anim>
                                        <p:anim calcmode="lin" valueType="num">
                                          <p:cBhvr>
                                            <p:cTn id="33" dur="500" fill="hold"/>
                                            <p:tgtEl>
                                              <p:spTgt spid="79"/>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44"/>
                                            </p:tgtEl>
                                            <p:attrNameLst>
                                              <p:attrName>style.visibility</p:attrName>
                                            </p:attrNameLst>
                                          </p:cBhvr>
                                          <p:to>
                                            <p:strVal val="visible"/>
                                          </p:to>
                                        </p:set>
                                        <p:animEffect transition="in" filter="wipe(up)">
                                          <p:cBhvr>
                                            <p:cTn id="37" dur="500"/>
                                            <p:tgtEl>
                                              <p:spTgt spid="144"/>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41"/>
                                            </p:tgtEl>
                                            <p:attrNameLst>
                                              <p:attrName>style.visibility</p:attrName>
                                            </p:attrNameLst>
                                          </p:cBhvr>
                                          <p:to>
                                            <p:strVal val="visible"/>
                                          </p:to>
                                        </p:set>
                                        <p:animEffect transition="in" filter="wipe(left)">
                                          <p:cBhvr>
                                            <p:cTn id="41" dur="500"/>
                                            <p:tgtEl>
                                              <p:spTgt spid="141"/>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wipe(down)">
                                          <p:cBhvr>
                                            <p:cTn id="51" dur="500"/>
                                            <p:tgtEl>
                                              <p:spTgt spid="145"/>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500"/>
                                            <p:tgtEl>
                                              <p:spTgt spid="81"/>
                                            </p:tgtEl>
                                          </p:cBhvr>
                                        </p:animEffect>
                                        <p:anim calcmode="lin" valueType="num">
                                          <p:cBhvr>
                                            <p:cTn id="60" dur="500" fill="hold"/>
                                            <p:tgtEl>
                                              <p:spTgt spid="81"/>
                                            </p:tgtEl>
                                            <p:attrNameLst>
                                              <p:attrName>ppt_x</p:attrName>
                                            </p:attrNameLst>
                                          </p:cBhvr>
                                          <p:tavLst>
                                            <p:tav tm="0">
                                              <p:val>
                                                <p:strVal val="#ppt_x"/>
                                              </p:val>
                                            </p:tav>
                                            <p:tav tm="100000">
                                              <p:val>
                                                <p:strVal val="#ppt_x"/>
                                              </p:val>
                                            </p:tav>
                                          </p:tavLst>
                                        </p:anim>
                                        <p:anim calcmode="lin" valueType="num">
                                          <p:cBhvr>
                                            <p:cTn id="61" dur="500" fill="hold"/>
                                            <p:tgtEl>
                                              <p:spTgt spid="81"/>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1" fill="hold" nodeType="after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wipe(up)">
                                          <p:cBhvr>
                                            <p:cTn id="65" dur="500"/>
                                            <p:tgtEl>
                                              <p:spTgt spid="146"/>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142"/>
                                            </p:tgtEl>
                                            <p:attrNameLst>
                                              <p:attrName>style.visibility</p:attrName>
                                            </p:attrNameLst>
                                          </p:cBhvr>
                                          <p:to>
                                            <p:strVal val="visible"/>
                                          </p:to>
                                        </p:set>
                                        <p:animEffect transition="in" filter="wipe(left)">
                                          <p:cBhvr>
                                            <p:cTn id="69" dur="500"/>
                                            <p:tgtEl>
                                              <p:spTgt spid="142"/>
                                            </p:tgtEl>
                                          </p:cBhvr>
                                        </p:animEffect>
                                      </p:childTnLst>
                                    </p:cTn>
                                  </p:par>
                                </p:childTnLst>
                              </p:cTn>
                            </p:par>
                            <p:par>
                              <p:cTn id="70" fill="hold">
                                <p:stCondLst>
                                  <p:cond delay="7500"/>
                                </p:stCondLst>
                                <p:childTnLst>
                                  <p:par>
                                    <p:cTn id="71" presetID="47" presetClass="entr" presetSubtype="0" fill="hold" grpId="0" nodeType="after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500"/>
                                            <p:tgtEl>
                                              <p:spTgt spid="82"/>
                                            </p:tgtEl>
                                          </p:cBhvr>
                                        </p:animEffect>
                                        <p:anim calcmode="lin" valueType="num">
                                          <p:cBhvr>
                                            <p:cTn id="74" dur="500" fill="hold"/>
                                            <p:tgtEl>
                                              <p:spTgt spid="82"/>
                                            </p:tgtEl>
                                            <p:attrNameLst>
                                              <p:attrName>ppt_x</p:attrName>
                                            </p:attrNameLst>
                                          </p:cBhvr>
                                          <p:tavLst>
                                            <p:tav tm="0">
                                              <p:val>
                                                <p:strVal val="#ppt_x"/>
                                              </p:val>
                                            </p:tav>
                                            <p:tav tm="100000">
                                              <p:val>
                                                <p:strVal val="#ppt_x"/>
                                              </p:val>
                                            </p:tav>
                                          </p:tavLst>
                                        </p:anim>
                                        <p:anim calcmode="lin" valueType="num">
                                          <p:cBhvr>
                                            <p:cTn id="75" dur="500" fill="hold"/>
                                            <p:tgtEl>
                                              <p:spTgt spid="82"/>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22" presetClass="entr" presetSubtype="4"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down)">
                                          <p:cBhvr>
                                            <p:cTn id="79" dur="500"/>
                                            <p:tgtEl>
                                              <p:spTgt spid="147"/>
                                            </p:tgtEl>
                                          </p:cBhvr>
                                        </p:animEffect>
                                      </p:childTnLst>
                                    </p:cTn>
                                  </p:par>
                                </p:childTnLst>
                              </p:cTn>
                            </p:par>
                            <p:par>
                              <p:cTn id="80" fill="hold">
                                <p:stCondLst>
                                  <p:cond delay="8500"/>
                                </p:stCondLst>
                                <p:childTnLst>
                                  <p:par>
                                    <p:cTn id="81" presetID="21" presetClass="entr" presetSubtype="1"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wheel(1)">
                                          <p:cBhvr>
                                            <p:cTn id="83" dur="1250"/>
                                            <p:tgtEl>
                                              <p:spTgt spid="83"/>
                                            </p:tgtEl>
                                          </p:cBhvr>
                                        </p:animEffect>
                                      </p:childTnLst>
                                    </p:cTn>
                                  </p:par>
                                  <p:par>
                                    <p:cTn id="84" presetID="21" presetClass="entr" presetSubtype="1" fill="hold" nodeType="withEffect">
                                      <p:stCondLst>
                                        <p:cond delay="250"/>
                                      </p:stCondLst>
                                      <p:childTnLst>
                                        <p:set>
                                          <p:cBhvr>
                                            <p:cTn id="85" dur="1" fill="hold">
                                              <p:stCondLst>
                                                <p:cond delay="0"/>
                                              </p:stCondLst>
                                            </p:cTn>
                                            <p:tgtEl>
                                              <p:spTgt spid="92"/>
                                            </p:tgtEl>
                                            <p:attrNameLst>
                                              <p:attrName>style.visibility</p:attrName>
                                            </p:attrNameLst>
                                          </p:cBhvr>
                                          <p:to>
                                            <p:strVal val="visible"/>
                                          </p:to>
                                        </p:set>
                                        <p:animEffect transition="in" filter="wheel(1)">
                                          <p:cBhvr>
                                            <p:cTn id="86" dur="1250"/>
                                            <p:tgtEl>
                                              <p:spTgt spid="92"/>
                                            </p:tgtEl>
                                          </p:cBhvr>
                                        </p:animEffect>
                                      </p:childTnLst>
                                    </p:cTn>
                                  </p:par>
                                  <p:par>
                                    <p:cTn id="87" presetID="21" presetClass="entr" presetSubtype="1" fill="hold" nodeType="withEffect">
                                      <p:stCondLst>
                                        <p:cond delay="500"/>
                                      </p:stCondLst>
                                      <p:childTnLst>
                                        <p:set>
                                          <p:cBhvr>
                                            <p:cTn id="88" dur="1" fill="hold">
                                              <p:stCondLst>
                                                <p:cond delay="0"/>
                                              </p:stCondLst>
                                            </p:cTn>
                                            <p:tgtEl>
                                              <p:spTgt spid="101"/>
                                            </p:tgtEl>
                                            <p:attrNameLst>
                                              <p:attrName>style.visibility</p:attrName>
                                            </p:attrNameLst>
                                          </p:cBhvr>
                                          <p:to>
                                            <p:strVal val="visible"/>
                                          </p:to>
                                        </p:set>
                                        <p:animEffect transition="in" filter="wheel(1)">
                                          <p:cBhvr>
                                            <p:cTn id="89" dur="1250"/>
                                            <p:tgtEl>
                                              <p:spTgt spid="101"/>
                                            </p:tgtEl>
                                          </p:cBhvr>
                                        </p:animEffect>
                                      </p:childTnLst>
                                    </p:cTn>
                                  </p:par>
                                  <p:par>
                                    <p:cTn id="90" presetID="21" presetClass="entr" presetSubtype="1" fill="hold" nodeType="withEffect">
                                      <p:stCondLst>
                                        <p:cond delay="750"/>
                                      </p:stCondLst>
                                      <p:childTnLst>
                                        <p:set>
                                          <p:cBhvr>
                                            <p:cTn id="91" dur="1" fill="hold">
                                              <p:stCondLst>
                                                <p:cond delay="0"/>
                                              </p:stCondLst>
                                            </p:cTn>
                                            <p:tgtEl>
                                              <p:spTgt spid="110"/>
                                            </p:tgtEl>
                                            <p:attrNameLst>
                                              <p:attrName>style.visibility</p:attrName>
                                            </p:attrNameLst>
                                          </p:cBhvr>
                                          <p:to>
                                            <p:strVal val="visible"/>
                                          </p:to>
                                        </p:set>
                                        <p:animEffect transition="in" filter="wheel(1)">
                                          <p:cBhvr>
                                            <p:cTn id="92" dur="1250"/>
                                            <p:tgtEl>
                                              <p:spTgt spid="110"/>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22"/>
                                            </p:tgtEl>
                                            <p:attrNameLst>
                                              <p:attrName>style.visibility</p:attrName>
                                            </p:attrNameLst>
                                          </p:cBhvr>
                                          <p:to>
                                            <p:strVal val="visible"/>
                                          </p:to>
                                        </p:set>
                                        <p:animEffect transition="in" filter="barn(inVertical)">
                                          <p:cBhvr>
                                            <p:cTn id="96" dur="500"/>
                                            <p:tgtEl>
                                              <p:spTgt spid="122"/>
                                            </p:tgtEl>
                                          </p:cBhvr>
                                        </p:animEffect>
                                      </p:childTnLst>
                                    </p:cTn>
                                  </p:par>
                                </p:childTnLst>
                              </p:cTn>
                            </p:par>
                            <p:par>
                              <p:cTn id="97" fill="hold">
                                <p:stCondLst>
                                  <p:cond delay="11000"/>
                                </p:stCondLst>
                                <p:childTnLst>
                                  <p:par>
                                    <p:cTn id="98" presetID="42" presetClass="entr" presetSubtype="0" fill="hold" nodeType="afterEffect">
                                      <p:stCondLst>
                                        <p:cond delay="0"/>
                                      </p:stCondLst>
                                      <p:childTnLst>
                                        <p:set>
                                          <p:cBhvr>
                                            <p:cTn id="99" dur="1" fill="hold">
                                              <p:stCondLst>
                                                <p:cond delay="0"/>
                                              </p:stCondLst>
                                            </p:cTn>
                                            <p:tgtEl>
                                              <p:spTgt spid="119"/>
                                            </p:tgtEl>
                                            <p:attrNameLst>
                                              <p:attrName>style.visibility</p:attrName>
                                            </p:attrNameLst>
                                          </p:cBhvr>
                                          <p:to>
                                            <p:strVal val="visible"/>
                                          </p:to>
                                        </p:set>
                                        <p:animEffect transition="in" filter="fade">
                                          <p:cBhvr>
                                            <p:cTn id="100" dur="500"/>
                                            <p:tgtEl>
                                              <p:spTgt spid="119"/>
                                            </p:tgtEl>
                                          </p:cBhvr>
                                        </p:animEffect>
                                        <p:anim calcmode="lin" valueType="num">
                                          <p:cBhvr>
                                            <p:cTn id="101" dur="500" fill="hold"/>
                                            <p:tgtEl>
                                              <p:spTgt spid="119"/>
                                            </p:tgtEl>
                                            <p:attrNameLst>
                                              <p:attrName>ppt_x</p:attrName>
                                            </p:attrNameLst>
                                          </p:cBhvr>
                                          <p:tavLst>
                                            <p:tav tm="0">
                                              <p:val>
                                                <p:strVal val="#ppt_x"/>
                                              </p:val>
                                            </p:tav>
                                            <p:tav tm="100000">
                                              <p:val>
                                                <p:strVal val="#ppt_x"/>
                                              </p:val>
                                            </p:tav>
                                          </p:tavLst>
                                        </p:anim>
                                        <p:anim calcmode="lin" valueType="num">
                                          <p:cBhvr>
                                            <p:cTn id="102" dur="500" fill="hold"/>
                                            <p:tgtEl>
                                              <p:spTgt spid="11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23"/>
                                            </p:tgtEl>
                                            <p:attrNameLst>
                                              <p:attrName>style.visibility</p:attrName>
                                            </p:attrNameLst>
                                          </p:cBhvr>
                                          <p:to>
                                            <p:strVal val="visible"/>
                                          </p:to>
                                        </p:set>
                                        <p:animEffect transition="in" filter="fade">
                                          <p:cBhvr>
                                            <p:cTn id="105" dur="500"/>
                                            <p:tgtEl>
                                              <p:spTgt spid="123"/>
                                            </p:tgtEl>
                                          </p:cBhvr>
                                        </p:animEffect>
                                        <p:anim calcmode="lin" valueType="num">
                                          <p:cBhvr>
                                            <p:cTn id="106" dur="500" fill="hold"/>
                                            <p:tgtEl>
                                              <p:spTgt spid="123"/>
                                            </p:tgtEl>
                                            <p:attrNameLst>
                                              <p:attrName>ppt_x</p:attrName>
                                            </p:attrNameLst>
                                          </p:cBhvr>
                                          <p:tavLst>
                                            <p:tav tm="0">
                                              <p:val>
                                                <p:strVal val="#ppt_x"/>
                                              </p:val>
                                            </p:tav>
                                            <p:tav tm="100000">
                                              <p:val>
                                                <p:strVal val="#ppt_x"/>
                                              </p:val>
                                            </p:tav>
                                          </p:tavLst>
                                        </p:anim>
                                        <p:anim calcmode="lin" valueType="num">
                                          <p:cBhvr>
                                            <p:cTn id="107" dur="500" fill="hold"/>
                                            <p:tgtEl>
                                              <p:spTgt spid="123"/>
                                            </p:tgtEl>
                                            <p:attrNameLst>
                                              <p:attrName>ppt_y</p:attrName>
                                            </p:attrNameLst>
                                          </p:cBhvr>
                                          <p:tavLst>
                                            <p:tav tm="0">
                                              <p:val>
                                                <p:strVal val="#ppt_y-.1"/>
                                              </p:val>
                                            </p:tav>
                                            <p:tav tm="100000">
                                              <p:val>
                                                <p:strVal val="#ppt_y"/>
                                              </p:val>
                                            </p:tav>
                                          </p:tavLst>
                                        </p:anim>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132"/>
                                            </p:tgtEl>
                                            <p:attrNameLst>
                                              <p:attrName>style.visibility</p:attrName>
                                            </p:attrNameLst>
                                          </p:cBhvr>
                                          <p:to>
                                            <p:strVal val="visible"/>
                                          </p:to>
                                        </p:set>
                                        <p:animEffect transition="in" filter="barn(inVertical)">
                                          <p:cBhvr>
                                            <p:cTn id="111" dur="500"/>
                                            <p:tgtEl>
                                              <p:spTgt spid="132"/>
                                            </p:tgtEl>
                                          </p:cBhvr>
                                        </p:animEffect>
                                      </p:childTnLst>
                                    </p:cTn>
                                  </p:par>
                                </p:childTnLst>
                              </p:cTn>
                            </p:par>
                            <p:par>
                              <p:cTn id="112" fill="hold">
                                <p:stCondLst>
                                  <p:cond delay="12000"/>
                                </p:stCondLst>
                                <p:childTnLst>
                                  <p:par>
                                    <p:cTn id="113" presetID="47" presetClass="entr" presetSubtype="0" fill="hold" nodeType="afterEffect">
                                      <p:stCondLst>
                                        <p:cond delay="0"/>
                                      </p:stCondLst>
                                      <p:childTnLst>
                                        <p:set>
                                          <p:cBhvr>
                                            <p:cTn id="114" dur="1" fill="hold">
                                              <p:stCondLst>
                                                <p:cond delay="0"/>
                                              </p:stCondLst>
                                            </p:cTn>
                                            <p:tgtEl>
                                              <p:spTgt spid="129"/>
                                            </p:tgtEl>
                                            <p:attrNameLst>
                                              <p:attrName>style.visibility</p:attrName>
                                            </p:attrNameLst>
                                          </p:cBhvr>
                                          <p:to>
                                            <p:strVal val="visible"/>
                                          </p:to>
                                        </p:set>
                                        <p:animEffect transition="in" filter="fade">
                                          <p:cBhvr>
                                            <p:cTn id="115" dur="500"/>
                                            <p:tgtEl>
                                              <p:spTgt spid="129"/>
                                            </p:tgtEl>
                                          </p:cBhvr>
                                        </p:animEffect>
                                        <p:anim calcmode="lin" valueType="num">
                                          <p:cBhvr>
                                            <p:cTn id="116" dur="500" fill="hold"/>
                                            <p:tgtEl>
                                              <p:spTgt spid="129"/>
                                            </p:tgtEl>
                                            <p:attrNameLst>
                                              <p:attrName>ppt_x</p:attrName>
                                            </p:attrNameLst>
                                          </p:cBhvr>
                                          <p:tavLst>
                                            <p:tav tm="0">
                                              <p:val>
                                                <p:strVal val="#ppt_x"/>
                                              </p:val>
                                            </p:tav>
                                            <p:tav tm="100000">
                                              <p:val>
                                                <p:strVal val="#ppt_x"/>
                                              </p:val>
                                            </p:tav>
                                          </p:tavLst>
                                        </p:anim>
                                        <p:anim calcmode="lin" valueType="num">
                                          <p:cBhvr>
                                            <p:cTn id="117" dur="500" fill="hold"/>
                                            <p:tgtEl>
                                              <p:spTgt spid="129"/>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fade">
                                          <p:cBhvr>
                                            <p:cTn id="120" dur="500"/>
                                            <p:tgtEl>
                                              <p:spTgt spid="133"/>
                                            </p:tgtEl>
                                          </p:cBhvr>
                                        </p:animEffect>
                                        <p:anim calcmode="lin" valueType="num">
                                          <p:cBhvr>
                                            <p:cTn id="121" dur="500" fill="hold"/>
                                            <p:tgtEl>
                                              <p:spTgt spid="133"/>
                                            </p:tgtEl>
                                            <p:attrNameLst>
                                              <p:attrName>ppt_x</p:attrName>
                                            </p:attrNameLst>
                                          </p:cBhvr>
                                          <p:tavLst>
                                            <p:tav tm="0">
                                              <p:val>
                                                <p:strVal val="#ppt_x"/>
                                              </p:val>
                                            </p:tav>
                                            <p:tav tm="100000">
                                              <p:val>
                                                <p:strVal val="#ppt_x"/>
                                              </p:val>
                                            </p:tav>
                                          </p:tavLst>
                                        </p:anim>
                                        <p:anim calcmode="lin" valueType="num">
                                          <p:cBhvr>
                                            <p:cTn id="122" dur="500" fill="hold"/>
                                            <p:tgtEl>
                                              <p:spTgt spid="133"/>
                                            </p:tgtEl>
                                            <p:attrNameLst>
                                              <p:attrName>ppt_y</p:attrName>
                                            </p:attrNameLst>
                                          </p:cBhvr>
                                          <p:tavLst>
                                            <p:tav tm="0">
                                              <p:val>
                                                <p:strVal val="#ppt_y+.1"/>
                                              </p:val>
                                            </p:tav>
                                            <p:tav tm="100000">
                                              <p:val>
                                                <p:strVal val="#ppt_y"/>
                                              </p:val>
                                            </p:tav>
                                          </p:tavLst>
                                        </p:anim>
                                      </p:childTnLst>
                                    </p:cTn>
                                  </p:par>
                                </p:childTnLst>
                              </p:cTn>
                            </p:par>
                            <p:par>
                              <p:cTn id="123" fill="hold">
                                <p:stCondLst>
                                  <p:cond delay="12500"/>
                                </p:stCondLst>
                                <p:childTnLst>
                                  <p:par>
                                    <p:cTn id="124" presetID="16" presetClass="entr" presetSubtype="21" fill="hold" grpId="0" nodeType="afterEffect">
                                      <p:stCondLst>
                                        <p:cond delay="0"/>
                                      </p:stCondLst>
                                      <p:childTnLst>
                                        <p:set>
                                          <p:cBhvr>
                                            <p:cTn id="125" dur="1" fill="hold">
                                              <p:stCondLst>
                                                <p:cond delay="0"/>
                                              </p:stCondLst>
                                            </p:cTn>
                                            <p:tgtEl>
                                              <p:spTgt spid="127"/>
                                            </p:tgtEl>
                                            <p:attrNameLst>
                                              <p:attrName>style.visibility</p:attrName>
                                            </p:attrNameLst>
                                          </p:cBhvr>
                                          <p:to>
                                            <p:strVal val="visible"/>
                                          </p:to>
                                        </p:set>
                                        <p:animEffect transition="in" filter="barn(inVertical)">
                                          <p:cBhvr>
                                            <p:cTn id="126" dur="500"/>
                                            <p:tgtEl>
                                              <p:spTgt spid="127"/>
                                            </p:tgtEl>
                                          </p:cBhvr>
                                        </p:animEffect>
                                      </p:childTnLst>
                                    </p:cTn>
                                  </p:par>
                                </p:childTnLst>
                              </p:cTn>
                            </p:par>
                            <p:par>
                              <p:cTn id="127" fill="hold">
                                <p:stCondLst>
                                  <p:cond delay="13000"/>
                                </p:stCondLst>
                                <p:childTnLst>
                                  <p:par>
                                    <p:cTn id="128" presetID="42" presetClass="entr" presetSubtype="0" fill="hold" nodeType="afterEffect">
                                      <p:stCondLst>
                                        <p:cond delay="0"/>
                                      </p:stCondLst>
                                      <p:childTnLst>
                                        <p:set>
                                          <p:cBhvr>
                                            <p:cTn id="129" dur="1" fill="hold">
                                              <p:stCondLst>
                                                <p:cond delay="0"/>
                                              </p:stCondLst>
                                            </p:cTn>
                                            <p:tgtEl>
                                              <p:spTgt spid="124"/>
                                            </p:tgtEl>
                                            <p:attrNameLst>
                                              <p:attrName>style.visibility</p:attrName>
                                            </p:attrNameLst>
                                          </p:cBhvr>
                                          <p:to>
                                            <p:strVal val="visible"/>
                                          </p:to>
                                        </p:set>
                                        <p:animEffect transition="in" filter="fade">
                                          <p:cBhvr>
                                            <p:cTn id="130" dur="500"/>
                                            <p:tgtEl>
                                              <p:spTgt spid="124"/>
                                            </p:tgtEl>
                                          </p:cBhvr>
                                        </p:animEffect>
                                        <p:anim calcmode="lin" valueType="num">
                                          <p:cBhvr>
                                            <p:cTn id="131" dur="500" fill="hold"/>
                                            <p:tgtEl>
                                              <p:spTgt spid="124"/>
                                            </p:tgtEl>
                                            <p:attrNameLst>
                                              <p:attrName>ppt_x</p:attrName>
                                            </p:attrNameLst>
                                          </p:cBhvr>
                                          <p:tavLst>
                                            <p:tav tm="0">
                                              <p:val>
                                                <p:strVal val="#ppt_x"/>
                                              </p:val>
                                            </p:tav>
                                            <p:tav tm="100000">
                                              <p:val>
                                                <p:strVal val="#ppt_x"/>
                                              </p:val>
                                            </p:tav>
                                          </p:tavLst>
                                        </p:anim>
                                        <p:anim calcmode="lin" valueType="num">
                                          <p:cBhvr>
                                            <p:cTn id="132" dur="500" fill="hold"/>
                                            <p:tgtEl>
                                              <p:spTgt spid="124"/>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28"/>
                                            </p:tgtEl>
                                            <p:attrNameLst>
                                              <p:attrName>style.visibility</p:attrName>
                                            </p:attrNameLst>
                                          </p:cBhvr>
                                          <p:to>
                                            <p:strVal val="visible"/>
                                          </p:to>
                                        </p:set>
                                        <p:animEffect transition="in" filter="fade">
                                          <p:cBhvr>
                                            <p:cTn id="135" dur="500"/>
                                            <p:tgtEl>
                                              <p:spTgt spid="128"/>
                                            </p:tgtEl>
                                          </p:cBhvr>
                                        </p:animEffect>
                                        <p:anim calcmode="lin" valueType="num">
                                          <p:cBhvr>
                                            <p:cTn id="136" dur="500" fill="hold"/>
                                            <p:tgtEl>
                                              <p:spTgt spid="128"/>
                                            </p:tgtEl>
                                            <p:attrNameLst>
                                              <p:attrName>ppt_x</p:attrName>
                                            </p:attrNameLst>
                                          </p:cBhvr>
                                          <p:tavLst>
                                            <p:tav tm="0">
                                              <p:val>
                                                <p:strVal val="#ppt_x"/>
                                              </p:val>
                                            </p:tav>
                                            <p:tav tm="100000">
                                              <p:val>
                                                <p:strVal val="#ppt_x"/>
                                              </p:val>
                                            </p:tav>
                                          </p:tavLst>
                                        </p:anim>
                                        <p:anim calcmode="lin" valueType="num">
                                          <p:cBhvr>
                                            <p:cTn id="137" dur="500" fill="hold"/>
                                            <p:tgtEl>
                                              <p:spTgt spid="128"/>
                                            </p:tgtEl>
                                            <p:attrNameLst>
                                              <p:attrName>ppt_y</p:attrName>
                                            </p:attrNameLst>
                                          </p:cBhvr>
                                          <p:tavLst>
                                            <p:tav tm="0">
                                              <p:val>
                                                <p:strVal val="#ppt_y-.1"/>
                                              </p:val>
                                            </p:tav>
                                            <p:tav tm="100000">
                                              <p:val>
                                                <p:strVal val="#ppt_y"/>
                                              </p:val>
                                            </p:tav>
                                          </p:tavLst>
                                        </p:anim>
                                      </p:childTnLst>
                                    </p:cTn>
                                  </p:par>
                                </p:childTnLst>
                              </p:cTn>
                            </p:par>
                            <p:par>
                              <p:cTn id="138" fill="hold">
                                <p:stCondLst>
                                  <p:cond delay="13500"/>
                                </p:stCondLst>
                                <p:childTnLst>
                                  <p:par>
                                    <p:cTn id="139" presetID="16" presetClass="entr" presetSubtype="21" fill="hold" grpId="0" nodeType="afterEffect">
                                      <p:stCondLst>
                                        <p:cond delay="0"/>
                                      </p:stCondLst>
                                      <p:childTnLst>
                                        <p:set>
                                          <p:cBhvr>
                                            <p:cTn id="140" dur="1" fill="hold">
                                              <p:stCondLst>
                                                <p:cond delay="0"/>
                                              </p:stCondLst>
                                            </p:cTn>
                                            <p:tgtEl>
                                              <p:spTgt spid="137"/>
                                            </p:tgtEl>
                                            <p:attrNameLst>
                                              <p:attrName>style.visibility</p:attrName>
                                            </p:attrNameLst>
                                          </p:cBhvr>
                                          <p:to>
                                            <p:strVal val="visible"/>
                                          </p:to>
                                        </p:set>
                                        <p:animEffect transition="in" filter="barn(inVertical)">
                                          <p:cBhvr>
                                            <p:cTn id="141" dur="500"/>
                                            <p:tgtEl>
                                              <p:spTgt spid="137"/>
                                            </p:tgtEl>
                                          </p:cBhvr>
                                        </p:animEffect>
                                      </p:childTnLst>
                                    </p:cTn>
                                  </p:par>
                                </p:childTnLst>
                              </p:cTn>
                            </p:par>
                            <p:par>
                              <p:cTn id="142" fill="hold">
                                <p:stCondLst>
                                  <p:cond delay="14000"/>
                                </p:stCondLst>
                                <p:childTnLst>
                                  <p:par>
                                    <p:cTn id="143" presetID="42" presetClass="entr" presetSubtype="0" fill="hold" grpId="0" nodeType="afterEffect">
                                      <p:stCondLst>
                                        <p:cond delay="0"/>
                                      </p:stCondLst>
                                      <p:childTnLst>
                                        <p:set>
                                          <p:cBhvr>
                                            <p:cTn id="144" dur="1" fill="hold">
                                              <p:stCondLst>
                                                <p:cond delay="0"/>
                                              </p:stCondLst>
                                            </p:cTn>
                                            <p:tgtEl>
                                              <p:spTgt spid="138"/>
                                            </p:tgtEl>
                                            <p:attrNameLst>
                                              <p:attrName>style.visibility</p:attrName>
                                            </p:attrNameLst>
                                          </p:cBhvr>
                                          <p:to>
                                            <p:strVal val="visible"/>
                                          </p:to>
                                        </p:set>
                                        <p:animEffect transition="in" filter="fade">
                                          <p:cBhvr>
                                            <p:cTn id="145" dur="500"/>
                                            <p:tgtEl>
                                              <p:spTgt spid="138"/>
                                            </p:tgtEl>
                                          </p:cBhvr>
                                        </p:animEffect>
                                        <p:anim calcmode="lin" valueType="num">
                                          <p:cBhvr>
                                            <p:cTn id="146" dur="500" fill="hold"/>
                                            <p:tgtEl>
                                              <p:spTgt spid="138"/>
                                            </p:tgtEl>
                                            <p:attrNameLst>
                                              <p:attrName>ppt_x</p:attrName>
                                            </p:attrNameLst>
                                          </p:cBhvr>
                                          <p:tavLst>
                                            <p:tav tm="0">
                                              <p:val>
                                                <p:strVal val="#ppt_x"/>
                                              </p:val>
                                            </p:tav>
                                            <p:tav tm="100000">
                                              <p:val>
                                                <p:strVal val="#ppt_x"/>
                                              </p:val>
                                            </p:tav>
                                          </p:tavLst>
                                        </p:anim>
                                        <p:anim calcmode="lin" valueType="num">
                                          <p:cBhvr>
                                            <p:cTn id="147" dur="500" fill="hold"/>
                                            <p:tgtEl>
                                              <p:spTgt spid="138"/>
                                            </p:tgtEl>
                                            <p:attrNameLst>
                                              <p:attrName>ppt_y</p:attrName>
                                            </p:attrNameLst>
                                          </p:cBhvr>
                                          <p:tavLst>
                                            <p:tav tm="0">
                                              <p:val>
                                                <p:strVal val="#ppt_y+.1"/>
                                              </p:val>
                                            </p:tav>
                                            <p:tav tm="100000">
                                              <p:val>
                                                <p:strVal val="#ppt_y"/>
                                              </p:val>
                                            </p:tav>
                                          </p:tavLst>
                                        </p:anim>
                                      </p:childTnLst>
                                    </p:cTn>
                                  </p:par>
                                  <p:par>
                                    <p:cTn id="148" presetID="47" presetClass="entr" presetSubtype="0" fill="hold" nodeType="withEffect">
                                      <p:stCondLst>
                                        <p:cond delay="0"/>
                                      </p:stCondLst>
                                      <p:childTnLst>
                                        <p:set>
                                          <p:cBhvr>
                                            <p:cTn id="149" dur="1" fill="hold">
                                              <p:stCondLst>
                                                <p:cond delay="0"/>
                                              </p:stCondLst>
                                            </p:cTn>
                                            <p:tgtEl>
                                              <p:spTgt spid="134"/>
                                            </p:tgtEl>
                                            <p:attrNameLst>
                                              <p:attrName>style.visibility</p:attrName>
                                            </p:attrNameLst>
                                          </p:cBhvr>
                                          <p:to>
                                            <p:strVal val="visible"/>
                                          </p:to>
                                        </p:set>
                                        <p:animEffect transition="in" filter="fade">
                                          <p:cBhvr>
                                            <p:cTn id="150" dur="500"/>
                                            <p:tgtEl>
                                              <p:spTgt spid="134"/>
                                            </p:tgtEl>
                                          </p:cBhvr>
                                        </p:animEffect>
                                        <p:anim calcmode="lin" valueType="num">
                                          <p:cBhvr>
                                            <p:cTn id="151" dur="500" fill="hold"/>
                                            <p:tgtEl>
                                              <p:spTgt spid="134"/>
                                            </p:tgtEl>
                                            <p:attrNameLst>
                                              <p:attrName>ppt_x</p:attrName>
                                            </p:attrNameLst>
                                          </p:cBhvr>
                                          <p:tavLst>
                                            <p:tav tm="0">
                                              <p:val>
                                                <p:strVal val="#ppt_x"/>
                                              </p:val>
                                            </p:tav>
                                            <p:tav tm="100000">
                                              <p:val>
                                                <p:strVal val="#ppt_x"/>
                                              </p:val>
                                            </p:tav>
                                          </p:tavLst>
                                        </p:anim>
                                        <p:anim calcmode="lin" valueType="num">
                                          <p:cBhvr>
                                            <p:cTn id="152" dur="500" fill="hold"/>
                                            <p:tgtEl>
                                              <p:spTgt spid="1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79" grpId="0" animBg="1"/>
          <p:bldP spid="80" grpId="0" animBg="1"/>
          <p:bldP spid="81" grpId="0" animBg="1"/>
          <p:bldP spid="82" grpId="0" animBg="1"/>
          <p:bldP spid="122" grpId="0" animBg="1"/>
          <p:bldP spid="123" grpId="0"/>
          <p:bldP spid="127" grpId="0" animBg="1"/>
          <p:bldP spid="128" grpId="0"/>
          <p:bldP spid="132" grpId="0" animBg="1"/>
          <p:bldP spid="133" grpId="0"/>
          <p:bldP spid="137" grpId="0" animBg="1"/>
          <p:bldP spid="138" grpId="0"/>
          <p:bldP spid="139" grpId="0" animBg="1"/>
          <p:bldP spid="140" grpId="0" animBg="1"/>
          <p:bldP spid="141" grpId="0" animBg="1"/>
          <p:bldP spid="14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1"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par>
                              <p:cTn id="11" fill="hold">
                                <p:stCondLst>
                                  <p:cond delay="500"/>
                                </p:stCondLst>
                                <p:childTnLst>
                                  <p:par>
                                    <p:cTn id="12" presetID="2" presetClass="entr" presetSubtype="2" accel="70000" fill="hold" grpId="0"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1+#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000"/>
                                </p:stCondLst>
                                <p:childTnLst>
                                  <p:par>
                                    <p:cTn id="17" presetID="16" presetClass="entr" presetSubtype="37" fill="hold" grpId="0" nodeType="afterEffect">
                                      <p:stCondLst>
                                        <p:cond delay="300"/>
                                      </p:stCondLst>
                                      <p:childTnLst>
                                        <p:set>
                                          <p:cBhvr>
                                            <p:cTn id="18" dur="1" fill="hold">
                                              <p:stCondLst>
                                                <p:cond delay="0"/>
                                              </p:stCondLst>
                                            </p:cTn>
                                            <p:tgtEl>
                                              <p:spTgt spid="11"/>
                                            </p:tgtEl>
                                            <p:attrNameLst>
                                              <p:attrName>style.visibility</p:attrName>
                                            </p:attrNameLst>
                                          </p:cBhvr>
                                          <p:to>
                                            <p:strVal val="visible"/>
                                          </p:to>
                                        </p:set>
                                        <p:animEffect transition="in" filter="barn(outVertical)">
                                          <p:cBhvr>
                                            <p:cTn id="19" dur="700"/>
                                            <p:tgtEl>
                                              <p:spTgt spid="11"/>
                                            </p:tgtEl>
                                          </p:cBhvr>
                                        </p:animEffect>
                                      </p:childTnLst>
                                    </p:cTn>
                                  </p:par>
                                </p:childTnLst>
                              </p:cTn>
                            </p:par>
                            <p:par>
                              <p:cTn id="20" fill="hold">
                                <p:stCondLst>
                                  <p:cond delay="2000"/>
                                </p:stCondLst>
                                <p:childTnLst>
                                  <p:par>
                                    <p:cTn id="21" presetID="22" presetClass="entr" presetSubtype="4" fill="hold" nodeType="afterEffect">
                                      <p:stCondLst>
                                        <p:cond delay="0"/>
                                      </p:stCondLst>
                                      <p:childTnLst>
                                        <p:set>
                                          <p:cBhvr>
                                            <p:cTn id="22" dur="1" fill="hold">
                                              <p:stCondLst>
                                                <p:cond delay="0"/>
                                              </p:stCondLst>
                                            </p:cTn>
                                            <p:tgtEl>
                                              <p:spTgt spid="143"/>
                                            </p:tgtEl>
                                            <p:attrNameLst>
                                              <p:attrName>style.visibility</p:attrName>
                                            </p:attrNameLst>
                                          </p:cBhvr>
                                          <p:to>
                                            <p:strVal val="visible"/>
                                          </p:to>
                                        </p:set>
                                        <p:animEffect transition="in" filter="wipe(down)">
                                          <p:cBhvr>
                                            <p:cTn id="23" dur="500"/>
                                            <p:tgtEl>
                                              <p:spTgt spid="1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39"/>
                                            </p:tgtEl>
                                            <p:attrNameLst>
                                              <p:attrName>style.visibility</p:attrName>
                                            </p:attrNameLst>
                                          </p:cBhvr>
                                          <p:to>
                                            <p:strVal val="visible"/>
                                          </p:to>
                                        </p:set>
                                        <p:animEffect transition="in" filter="wipe(left)">
                                          <p:cBhvr>
                                            <p:cTn id="27" dur="500"/>
                                            <p:tgtEl>
                                              <p:spTgt spid="139"/>
                                            </p:tgtEl>
                                          </p:cBhvr>
                                        </p:animEffect>
                                      </p:childTnLst>
                                    </p:cTn>
                                  </p:par>
                                </p:childTnLst>
                              </p:cTn>
                            </p:par>
                            <p:par>
                              <p:cTn id="28" fill="hold">
                                <p:stCondLst>
                                  <p:cond delay="3000"/>
                                </p:stCondLst>
                                <p:childTnLst>
                                  <p:par>
                                    <p:cTn id="29" presetID="42" presetClass="entr" presetSubtype="0" fill="hold" grpId="0"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anim calcmode="lin" valueType="num">
                                          <p:cBhvr>
                                            <p:cTn id="32" dur="500" fill="hold"/>
                                            <p:tgtEl>
                                              <p:spTgt spid="79"/>
                                            </p:tgtEl>
                                            <p:attrNameLst>
                                              <p:attrName>ppt_x</p:attrName>
                                            </p:attrNameLst>
                                          </p:cBhvr>
                                          <p:tavLst>
                                            <p:tav tm="0">
                                              <p:val>
                                                <p:strVal val="#ppt_x"/>
                                              </p:val>
                                            </p:tav>
                                            <p:tav tm="100000">
                                              <p:val>
                                                <p:strVal val="#ppt_x"/>
                                              </p:val>
                                            </p:tav>
                                          </p:tavLst>
                                        </p:anim>
                                        <p:anim calcmode="lin" valueType="num">
                                          <p:cBhvr>
                                            <p:cTn id="33" dur="500" fill="hold"/>
                                            <p:tgtEl>
                                              <p:spTgt spid="79"/>
                                            </p:tgtEl>
                                            <p:attrNameLst>
                                              <p:attrName>ppt_y</p:attrName>
                                            </p:attrNameLst>
                                          </p:cBhvr>
                                          <p:tavLst>
                                            <p:tav tm="0">
                                              <p:val>
                                                <p:strVal val="#ppt_y+.1"/>
                                              </p:val>
                                            </p:tav>
                                            <p:tav tm="100000">
                                              <p:val>
                                                <p:strVal val="#ppt_y"/>
                                              </p:val>
                                            </p:tav>
                                          </p:tavLst>
                                        </p:anim>
                                      </p:childTnLst>
                                    </p:cTn>
                                  </p:par>
                                </p:childTnLst>
                              </p:cTn>
                            </p:par>
                            <p:par>
                              <p:cTn id="34" fill="hold">
                                <p:stCondLst>
                                  <p:cond delay="3500"/>
                                </p:stCondLst>
                                <p:childTnLst>
                                  <p:par>
                                    <p:cTn id="35" presetID="22" presetClass="entr" presetSubtype="1" fill="hold" nodeType="afterEffect">
                                      <p:stCondLst>
                                        <p:cond delay="0"/>
                                      </p:stCondLst>
                                      <p:childTnLst>
                                        <p:set>
                                          <p:cBhvr>
                                            <p:cTn id="36" dur="1" fill="hold">
                                              <p:stCondLst>
                                                <p:cond delay="0"/>
                                              </p:stCondLst>
                                            </p:cTn>
                                            <p:tgtEl>
                                              <p:spTgt spid="144"/>
                                            </p:tgtEl>
                                            <p:attrNameLst>
                                              <p:attrName>style.visibility</p:attrName>
                                            </p:attrNameLst>
                                          </p:cBhvr>
                                          <p:to>
                                            <p:strVal val="visible"/>
                                          </p:to>
                                        </p:set>
                                        <p:animEffect transition="in" filter="wipe(up)">
                                          <p:cBhvr>
                                            <p:cTn id="37" dur="500"/>
                                            <p:tgtEl>
                                              <p:spTgt spid="144"/>
                                            </p:tgtEl>
                                          </p:cBhvr>
                                        </p:animEffect>
                                      </p:childTnLst>
                                    </p:cTn>
                                  </p:par>
                                </p:childTnLst>
                              </p:cTn>
                            </p:par>
                            <p:par>
                              <p:cTn id="38" fill="hold">
                                <p:stCondLst>
                                  <p:cond delay="4000"/>
                                </p:stCondLst>
                                <p:childTnLst>
                                  <p:par>
                                    <p:cTn id="39" presetID="22" presetClass="entr" presetSubtype="8" fill="hold" grpId="0" nodeType="afterEffect">
                                      <p:stCondLst>
                                        <p:cond delay="0"/>
                                      </p:stCondLst>
                                      <p:childTnLst>
                                        <p:set>
                                          <p:cBhvr>
                                            <p:cTn id="40" dur="1" fill="hold">
                                              <p:stCondLst>
                                                <p:cond delay="0"/>
                                              </p:stCondLst>
                                            </p:cTn>
                                            <p:tgtEl>
                                              <p:spTgt spid="141"/>
                                            </p:tgtEl>
                                            <p:attrNameLst>
                                              <p:attrName>style.visibility</p:attrName>
                                            </p:attrNameLst>
                                          </p:cBhvr>
                                          <p:to>
                                            <p:strVal val="visible"/>
                                          </p:to>
                                        </p:set>
                                        <p:animEffect transition="in" filter="wipe(left)">
                                          <p:cBhvr>
                                            <p:cTn id="41" dur="500"/>
                                            <p:tgtEl>
                                              <p:spTgt spid="141"/>
                                            </p:tgtEl>
                                          </p:cBhvr>
                                        </p:animEffect>
                                      </p:childTnLst>
                                    </p:cTn>
                                  </p:par>
                                </p:childTnLst>
                              </p:cTn>
                            </p:par>
                            <p:par>
                              <p:cTn id="42" fill="hold">
                                <p:stCondLst>
                                  <p:cond delay="4500"/>
                                </p:stCondLst>
                                <p:childTnLst>
                                  <p:par>
                                    <p:cTn id="43" presetID="47" presetClass="entr" presetSubtype="0" fill="hold" grpId="0" nodeType="afterEffect">
                                      <p:stCondLst>
                                        <p:cond delay="0"/>
                                      </p:stCondLst>
                                      <p:childTnLst>
                                        <p:set>
                                          <p:cBhvr>
                                            <p:cTn id="44" dur="1" fill="hold">
                                              <p:stCondLst>
                                                <p:cond delay="0"/>
                                              </p:stCondLst>
                                            </p:cTn>
                                            <p:tgtEl>
                                              <p:spTgt spid="80"/>
                                            </p:tgtEl>
                                            <p:attrNameLst>
                                              <p:attrName>style.visibility</p:attrName>
                                            </p:attrNameLst>
                                          </p:cBhvr>
                                          <p:to>
                                            <p:strVal val="visible"/>
                                          </p:to>
                                        </p:set>
                                        <p:animEffect transition="in" filter="fade">
                                          <p:cBhvr>
                                            <p:cTn id="45" dur="500"/>
                                            <p:tgtEl>
                                              <p:spTgt spid="80"/>
                                            </p:tgtEl>
                                          </p:cBhvr>
                                        </p:animEffect>
                                        <p:anim calcmode="lin" valueType="num">
                                          <p:cBhvr>
                                            <p:cTn id="46" dur="500" fill="hold"/>
                                            <p:tgtEl>
                                              <p:spTgt spid="80"/>
                                            </p:tgtEl>
                                            <p:attrNameLst>
                                              <p:attrName>ppt_x</p:attrName>
                                            </p:attrNameLst>
                                          </p:cBhvr>
                                          <p:tavLst>
                                            <p:tav tm="0">
                                              <p:val>
                                                <p:strVal val="#ppt_x"/>
                                              </p:val>
                                            </p:tav>
                                            <p:tav tm="100000">
                                              <p:val>
                                                <p:strVal val="#ppt_x"/>
                                              </p:val>
                                            </p:tav>
                                          </p:tavLst>
                                        </p:anim>
                                        <p:anim calcmode="lin" valueType="num">
                                          <p:cBhvr>
                                            <p:cTn id="47" dur="500" fill="hold"/>
                                            <p:tgtEl>
                                              <p:spTgt spid="80"/>
                                            </p:tgtEl>
                                            <p:attrNameLst>
                                              <p:attrName>ppt_y</p:attrName>
                                            </p:attrNameLst>
                                          </p:cBhvr>
                                          <p:tavLst>
                                            <p:tav tm="0">
                                              <p:val>
                                                <p:strVal val="#ppt_y-.1"/>
                                              </p:val>
                                            </p:tav>
                                            <p:tav tm="100000">
                                              <p:val>
                                                <p:strVal val="#ppt_y"/>
                                              </p:val>
                                            </p:tav>
                                          </p:tavLst>
                                        </p:anim>
                                      </p:childTnLst>
                                    </p:cTn>
                                  </p:par>
                                </p:childTnLst>
                              </p:cTn>
                            </p:par>
                            <p:par>
                              <p:cTn id="48" fill="hold">
                                <p:stCondLst>
                                  <p:cond delay="5000"/>
                                </p:stCondLst>
                                <p:childTnLst>
                                  <p:par>
                                    <p:cTn id="49" presetID="22" presetClass="entr" presetSubtype="4" fill="hold" nodeType="afterEffect">
                                      <p:stCondLst>
                                        <p:cond delay="0"/>
                                      </p:stCondLst>
                                      <p:childTnLst>
                                        <p:set>
                                          <p:cBhvr>
                                            <p:cTn id="50" dur="1" fill="hold">
                                              <p:stCondLst>
                                                <p:cond delay="0"/>
                                              </p:stCondLst>
                                            </p:cTn>
                                            <p:tgtEl>
                                              <p:spTgt spid="145"/>
                                            </p:tgtEl>
                                            <p:attrNameLst>
                                              <p:attrName>style.visibility</p:attrName>
                                            </p:attrNameLst>
                                          </p:cBhvr>
                                          <p:to>
                                            <p:strVal val="visible"/>
                                          </p:to>
                                        </p:set>
                                        <p:animEffect transition="in" filter="wipe(down)">
                                          <p:cBhvr>
                                            <p:cTn id="51" dur="500"/>
                                            <p:tgtEl>
                                              <p:spTgt spid="145"/>
                                            </p:tgtEl>
                                          </p:cBhvr>
                                        </p:animEffect>
                                      </p:childTnLst>
                                    </p:cTn>
                                  </p:par>
                                </p:childTnLst>
                              </p:cTn>
                            </p:par>
                            <p:par>
                              <p:cTn id="52" fill="hold">
                                <p:stCondLst>
                                  <p:cond delay="5500"/>
                                </p:stCondLst>
                                <p:childTnLst>
                                  <p:par>
                                    <p:cTn id="53" presetID="22" presetClass="entr" presetSubtype="8" fill="hold" grpId="0"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000"/>
                                </p:stCondLst>
                                <p:childTnLst>
                                  <p:par>
                                    <p:cTn id="57" presetID="42" presetClass="entr" presetSubtype="0" fill="hold" grpId="0" nodeType="afterEffect">
                                      <p:stCondLst>
                                        <p:cond delay="0"/>
                                      </p:stCondLst>
                                      <p:childTnLst>
                                        <p:set>
                                          <p:cBhvr>
                                            <p:cTn id="58" dur="1" fill="hold">
                                              <p:stCondLst>
                                                <p:cond delay="0"/>
                                              </p:stCondLst>
                                            </p:cTn>
                                            <p:tgtEl>
                                              <p:spTgt spid="81"/>
                                            </p:tgtEl>
                                            <p:attrNameLst>
                                              <p:attrName>style.visibility</p:attrName>
                                            </p:attrNameLst>
                                          </p:cBhvr>
                                          <p:to>
                                            <p:strVal val="visible"/>
                                          </p:to>
                                        </p:set>
                                        <p:animEffect transition="in" filter="fade">
                                          <p:cBhvr>
                                            <p:cTn id="59" dur="500"/>
                                            <p:tgtEl>
                                              <p:spTgt spid="81"/>
                                            </p:tgtEl>
                                          </p:cBhvr>
                                        </p:animEffect>
                                        <p:anim calcmode="lin" valueType="num">
                                          <p:cBhvr>
                                            <p:cTn id="60" dur="500" fill="hold"/>
                                            <p:tgtEl>
                                              <p:spTgt spid="81"/>
                                            </p:tgtEl>
                                            <p:attrNameLst>
                                              <p:attrName>ppt_x</p:attrName>
                                            </p:attrNameLst>
                                          </p:cBhvr>
                                          <p:tavLst>
                                            <p:tav tm="0">
                                              <p:val>
                                                <p:strVal val="#ppt_x"/>
                                              </p:val>
                                            </p:tav>
                                            <p:tav tm="100000">
                                              <p:val>
                                                <p:strVal val="#ppt_x"/>
                                              </p:val>
                                            </p:tav>
                                          </p:tavLst>
                                        </p:anim>
                                        <p:anim calcmode="lin" valueType="num">
                                          <p:cBhvr>
                                            <p:cTn id="61" dur="500" fill="hold"/>
                                            <p:tgtEl>
                                              <p:spTgt spid="81"/>
                                            </p:tgtEl>
                                            <p:attrNameLst>
                                              <p:attrName>ppt_y</p:attrName>
                                            </p:attrNameLst>
                                          </p:cBhvr>
                                          <p:tavLst>
                                            <p:tav tm="0">
                                              <p:val>
                                                <p:strVal val="#ppt_y+.1"/>
                                              </p:val>
                                            </p:tav>
                                            <p:tav tm="100000">
                                              <p:val>
                                                <p:strVal val="#ppt_y"/>
                                              </p:val>
                                            </p:tav>
                                          </p:tavLst>
                                        </p:anim>
                                      </p:childTnLst>
                                    </p:cTn>
                                  </p:par>
                                </p:childTnLst>
                              </p:cTn>
                            </p:par>
                            <p:par>
                              <p:cTn id="62" fill="hold">
                                <p:stCondLst>
                                  <p:cond delay="6500"/>
                                </p:stCondLst>
                                <p:childTnLst>
                                  <p:par>
                                    <p:cTn id="63" presetID="22" presetClass="entr" presetSubtype="1" fill="hold" nodeType="afterEffect">
                                      <p:stCondLst>
                                        <p:cond delay="0"/>
                                      </p:stCondLst>
                                      <p:childTnLst>
                                        <p:set>
                                          <p:cBhvr>
                                            <p:cTn id="64" dur="1" fill="hold">
                                              <p:stCondLst>
                                                <p:cond delay="0"/>
                                              </p:stCondLst>
                                            </p:cTn>
                                            <p:tgtEl>
                                              <p:spTgt spid="146"/>
                                            </p:tgtEl>
                                            <p:attrNameLst>
                                              <p:attrName>style.visibility</p:attrName>
                                            </p:attrNameLst>
                                          </p:cBhvr>
                                          <p:to>
                                            <p:strVal val="visible"/>
                                          </p:to>
                                        </p:set>
                                        <p:animEffect transition="in" filter="wipe(up)">
                                          <p:cBhvr>
                                            <p:cTn id="65" dur="500"/>
                                            <p:tgtEl>
                                              <p:spTgt spid="146"/>
                                            </p:tgtEl>
                                          </p:cBhvr>
                                        </p:animEffect>
                                      </p:childTnLst>
                                    </p:cTn>
                                  </p:par>
                                </p:childTnLst>
                              </p:cTn>
                            </p:par>
                            <p:par>
                              <p:cTn id="66" fill="hold">
                                <p:stCondLst>
                                  <p:cond delay="7000"/>
                                </p:stCondLst>
                                <p:childTnLst>
                                  <p:par>
                                    <p:cTn id="67" presetID="22" presetClass="entr" presetSubtype="8" fill="hold" grpId="0" nodeType="afterEffect">
                                      <p:stCondLst>
                                        <p:cond delay="0"/>
                                      </p:stCondLst>
                                      <p:childTnLst>
                                        <p:set>
                                          <p:cBhvr>
                                            <p:cTn id="68" dur="1" fill="hold">
                                              <p:stCondLst>
                                                <p:cond delay="0"/>
                                              </p:stCondLst>
                                            </p:cTn>
                                            <p:tgtEl>
                                              <p:spTgt spid="142"/>
                                            </p:tgtEl>
                                            <p:attrNameLst>
                                              <p:attrName>style.visibility</p:attrName>
                                            </p:attrNameLst>
                                          </p:cBhvr>
                                          <p:to>
                                            <p:strVal val="visible"/>
                                          </p:to>
                                        </p:set>
                                        <p:animEffect transition="in" filter="wipe(left)">
                                          <p:cBhvr>
                                            <p:cTn id="69" dur="500"/>
                                            <p:tgtEl>
                                              <p:spTgt spid="142"/>
                                            </p:tgtEl>
                                          </p:cBhvr>
                                        </p:animEffect>
                                      </p:childTnLst>
                                    </p:cTn>
                                  </p:par>
                                </p:childTnLst>
                              </p:cTn>
                            </p:par>
                            <p:par>
                              <p:cTn id="70" fill="hold">
                                <p:stCondLst>
                                  <p:cond delay="7500"/>
                                </p:stCondLst>
                                <p:childTnLst>
                                  <p:par>
                                    <p:cTn id="71" presetID="47" presetClass="entr" presetSubtype="0" fill="hold" grpId="0" nodeType="afterEffect">
                                      <p:stCondLst>
                                        <p:cond delay="0"/>
                                      </p:stCondLst>
                                      <p:childTnLst>
                                        <p:set>
                                          <p:cBhvr>
                                            <p:cTn id="72" dur="1" fill="hold">
                                              <p:stCondLst>
                                                <p:cond delay="0"/>
                                              </p:stCondLst>
                                            </p:cTn>
                                            <p:tgtEl>
                                              <p:spTgt spid="82"/>
                                            </p:tgtEl>
                                            <p:attrNameLst>
                                              <p:attrName>style.visibility</p:attrName>
                                            </p:attrNameLst>
                                          </p:cBhvr>
                                          <p:to>
                                            <p:strVal val="visible"/>
                                          </p:to>
                                        </p:set>
                                        <p:animEffect transition="in" filter="fade">
                                          <p:cBhvr>
                                            <p:cTn id="73" dur="500"/>
                                            <p:tgtEl>
                                              <p:spTgt spid="82"/>
                                            </p:tgtEl>
                                          </p:cBhvr>
                                        </p:animEffect>
                                        <p:anim calcmode="lin" valueType="num">
                                          <p:cBhvr>
                                            <p:cTn id="74" dur="500" fill="hold"/>
                                            <p:tgtEl>
                                              <p:spTgt spid="82"/>
                                            </p:tgtEl>
                                            <p:attrNameLst>
                                              <p:attrName>ppt_x</p:attrName>
                                            </p:attrNameLst>
                                          </p:cBhvr>
                                          <p:tavLst>
                                            <p:tav tm="0">
                                              <p:val>
                                                <p:strVal val="#ppt_x"/>
                                              </p:val>
                                            </p:tav>
                                            <p:tav tm="100000">
                                              <p:val>
                                                <p:strVal val="#ppt_x"/>
                                              </p:val>
                                            </p:tav>
                                          </p:tavLst>
                                        </p:anim>
                                        <p:anim calcmode="lin" valueType="num">
                                          <p:cBhvr>
                                            <p:cTn id="75" dur="500" fill="hold"/>
                                            <p:tgtEl>
                                              <p:spTgt spid="82"/>
                                            </p:tgtEl>
                                            <p:attrNameLst>
                                              <p:attrName>ppt_y</p:attrName>
                                            </p:attrNameLst>
                                          </p:cBhvr>
                                          <p:tavLst>
                                            <p:tav tm="0">
                                              <p:val>
                                                <p:strVal val="#ppt_y-.1"/>
                                              </p:val>
                                            </p:tav>
                                            <p:tav tm="100000">
                                              <p:val>
                                                <p:strVal val="#ppt_y"/>
                                              </p:val>
                                            </p:tav>
                                          </p:tavLst>
                                        </p:anim>
                                      </p:childTnLst>
                                    </p:cTn>
                                  </p:par>
                                </p:childTnLst>
                              </p:cTn>
                            </p:par>
                            <p:par>
                              <p:cTn id="76" fill="hold">
                                <p:stCondLst>
                                  <p:cond delay="8000"/>
                                </p:stCondLst>
                                <p:childTnLst>
                                  <p:par>
                                    <p:cTn id="77" presetID="22" presetClass="entr" presetSubtype="4"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down)">
                                          <p:cBhvr>
                                            <p:cTn id="79" dur="500"/>
                                            <p:tgtEl>
                                              <p:spTgt spid="147"/>
                                            </p:tgtEl>
                                          </p:cBhvr>
                                        </p:animEffect>
                                      </p:childTnLst>
                                    </p:cTn>
                                  </p:par>
                                </p:childTnLst>
                              </p:cTn>
                            </p:par>
                            <p:par>
                              <p:cTn id="80" fill="hold">
                                <p:stCondLst>
                                  <p:cond delay="8500"/>
                                </p:stCondLst>
                                <p:childTnLst>
                                  <p:par>
                                    <p:cTn id="81" presetID="21" presetClass="entr" presetSubtype="1" fill="hold" nodeType="afterEffect">
                                      <p:stCondLst>
                                        <p:cond delay="0"/>
                                      </p:stCondLst>
                                      <p:childTnLst>
                                        <p:set>
                                          <p:cBhvr>
                                            <p:cTn id="82" dur="1" fill="hold">
                                              <p:stCondLst>
                                                <p:cond delay="0"/>
                                              </p:stCondLst>
                                            </p:cTn>
                                            <p:tgtEl>
                                              <p:spTgt spid="83"/>
                                            </p:tgtEl>
                                            <p:attrNameLst>
                                              <p:attrName>style.visibility</p:attrName>
                                            </p:attrNameLst>
                                          </p:cBhvr>
                                          <p:to>
                                            <p:strVal val="visible"/>
                                          </p:to>
                                        </p:set>
                                        <p:animEffect transition="in" filter="wheel(1)">
                                          <p:cBhvr>
                                            <p:cTn id="83" dur="1250"/>
                                            <p:tgtEl>
                                              <p:spTgt spid="83"/>
                                            </p:tgtEl>
                                          </p:cBhvr>
                                        </p:animEffect>
                                      </p:childTnLst>
                                    </p:cTn>
                                  </p:par>
                                  <p:par>
                                    <p:cTn id="84" presetID="21" presetClass="entr" presetSubtype="1" fill="hold" nodeType="withEffect">
                                      <p:stCondLst>
                                        <p:cond delay="250"/>
                                      </p:stCondLst>
                                      <p:childTnLst>
                                        <p:set>
                                          <p:cBhvr>
                                            <p:cTn id="85" dur="1" fill="hold">
                                              <p:stCondLst>
                                                <p:cond delay="0"/>
                                              </p:stCondLst>
                                            </p:cTn>
                                            <p:tgtEl>
                                              <p:spTgt spid="92"/>
                                            </p:tgtEl>
                                            <p:attrNameLst>
                                              <p:attrName>style.visibility</p:attrName>
                                            </p:attrNameLst>
                                          </p:cBhvr>
                                          <p:to>
                                            <p:strVal val="visible"/>
                                          </p:to>
                                        </p:set>
                                        <p:animEffect transition="in" filter="wheel(1)">
                                          <p:cBhvr>
                                            <p:cTn id="86" dur="1250"/>
                                            <p:tgtEl>
                                              <p:spTgt spid="92"/>
                                            </p:tgtEl>
                                          </p:cBhvr>
                                        </p:animEffect>
                                      </p:childTnLst>
                                    </p:cTn>
                                  </p:par>
                                  <p:par>
                                    <p:cTn id="87" presetID="21" presetClass="entr" presetSubtype="1" fill="hold" nodeType="withEffect">
                                      <p:stCondLst>
                                        <p:cond delay="500"/>
                                      </p:stCondLst>
                                      <p:childTnLst>
                                        <p:set>
                                          <p:cBhvr>
                                            <p:cTn id="88" dur="1" fill="hold">
                                              <p:stCondLst>
                                                <p:cond delay="0"/>
                                              </p:stCondLst>
                                            </p:cTn>
                                            <p:tgtEl>
                                              <p:spTgt spid="101"/>
                                            </p:tgtEl>
                                            <p:attrNameLst>
                                              <p:attrName>style.visibility</p:attrName>
                                            </p:attrNameLst>
                                          </p:cBhvr>
                                          <p:to>
                                            <p:strVal val="visible"/>
                                          </p:to>
                                        </p:set>
                                        <p:animEffect transition="in" filter="wheel(1)">
                                          <p:cBhvr>
                                            <p:cTn id="89" dur="1250"/>
                                            <p:tgtEl>
                                              <p:spTgt spid="101"/>
                                            </p:tgtEl>
                                          </p:cBhvr>
                                        </p:animEffect>
                                      </p:childTnLst>
                                    </p:cTn>
                                  </p:par>
                                  <p:par>
                                    <p:cTn id="90" presetID="21" presetClass="entr" presetSubtype="1" fill="hold" nodeType="withEffect">
                                      <p:stCondLst>
                                        <p:cond delay="750"/>
                                      </p:stCondLst>
                                      <p:childTnLst>
                                        <p:set>
                                          <p:cBhvr>
                                            <p:cTn id="91" dur="1" fill="hold">
                                              <p:stCondLst>
                                                <p:cond delay="0"/>
                                              </p:stCondLst>
                                            </p:cTn>
                                            <p:tgtEl>
                                              <p:spTgt spid="110"/>
                                            </p:tgtEl>
                                            <p:attrNameLst>
                                              <p:attrName>style.visibility</p:attrName>
                                            </p:attrNameLst>
                                          </p:cBhvr>
                                          <p:to>
                                            <p:strVal val="visible"/>
                                          </p:to>
                                        </p:set>
                                        <p:animEffect transition="in" filter="wheel(1)">
                                          <p:cBhvr>
                                            <p:cTn id="92" dur="1250"/>
                                            <p:tgtEl>
                                              <p:spTgt spid="110"/>
                                            </p:tgtEl>
                                          </p:cBhvr>
                                        </p:animEffect>
                                      </p:childTnLst>
                                    </p:cTn>
                                  </p:par>
                                </p:childTnLst>
                              </p:cTn>
                            </p:par>
                            <p:par>
                              <p:cTn id="93" fill="hold">
                                <p:stCondLst>
                                  <p:cond delay="10500"/>
                                </p:stCondLst>
                                <p:childTnLst>
                                  <p:par>
                                    <p:cTn id="94" presetID="16" presetClass="entr" presetSubtype="21" fill="hold" grpId="0" nodeType="afterEffect">
                                      <p:stCondLst>
                                        <p:cond delay="0"/>
                                      </p:stCondLst>
                                      <p:childTnLst>
                                        <p:set>
                                          <p:cBhvr>
                                            <p:cTn id="95" dur="1" fill="hold">
                                              <p:stCondLst>
                                                <p:cond delay="0"/>
                                              </p:stCondLst>
                                            </p:cTn>
                                            <p:tgtEl>
                                              <p:spTgt spid="122"/>
                                            </p:tgtEl>
                                            <p:attrNameLst>
                                              <p:attrName>style.visibility</p:attrName>
                                            </p:attrNameLst>
                                          </p:cBhvr>
                                          <p:to>
                                            <p:strVal val="visible"/>
                                          </p:to>
                                        </p:set>
                                        <p:animEffect transition="in" filter="barn(inVertical)">
                                          <p:cBhvr>
                                            <p:cTn id="96" dur="500"/>
                                            <p:tgtEl>
                                              <p:spTgt spid="122"/>
                                            </p:tgtEl>
                                          </p:cBhvr>
                                        </p:animEffect>
                                      </p:childTnLst>
                                    </p:cTn>
                                  </p:par>
                                </p:childTnLst>
                              </p:cTn>
                            </p:par>
                            <p:par>
                              <p:cTn id="97" fill="hold">
                                <p:stCondLst>
                                  <p:cond delay="11000"/>
                                </p:stCondLst>
                                <p:childTnLst>
                                  <p:par>
                                    <p:cTn id="98" presetID="42" presetClass="entr" presetSubtype="0" fill="hold" nodeType="afterEffect">
                                      <p:stCondLst>
                                        <p:cond delay="0"/>
                                      </p:stCondLst>
                                      <p:childTnLst>
                                        <p:set>
                                          <p:cBhvr>
                                            <p:cTn id="99" dur="1" fill="hold">
                                              <p:stCondLst>
                                                <p:cond delay="0"/>
                                              </p:stCondLst>
                                            </p:cTn>
                                            <p:tgtEl>
                                              <p:spTgt spid="119"/>
                                            </p:tgtEl>
                                            <p:attrNameLst>
                                              <p:attrName>style.visibility</p:attrName>
                                            </p:attrNameLst>
                                          </p:cBhvr>
                                          <p:to>
                                            <p:strVal val="visible"/>
                                          </p:to>
                                        </p:set>
                                        <p:animEffect transition="in" filter="fade">
                                          <p:cBhvr>
                                            <p:cTn id="100" dur="500"/>
                                            <p:tgtEl>
                                              <p:spTgt spid="119"/>
                                            </p:tgtEl>
                                          </p:cBhvr>
                                        </p:animEffect>
                                        <p:anim calcmode="lin" valueType="num">
                                          <p:cBhvr>
                                            <p:cTn id="101" dur="500" fill="hold"/>
                                            <p:tgtEl>
                                              <p:spTgt spid="119"/>
                                            </p:tgtEl>
                                            <p:attrNameLst>
                                              <p:attrName>ppt_x</p:attrName>
                                            </p:attrNameLst>
                                          </p:cBhvr>
                                          <p:tavLst>
                                            <p:tav tm="0">
                                              <p:val>
                                                <p:strVal val="#ppt_x"/>
                                              </p:val>
                                            </p:tav>
                                            <p:tav tm="100000">
                                              <p:val>
                                                <p:strVal val="#ppt_x"/>
                                              </p:val>
                                            </p:tav>
                                          </p:tavLst>
                                        </p:anim>
                                        <p:anim calcmode="lin" valueType="num">
                                          <p:cBhvr>
                                            <p:cTn id="102" dur="500" fill="hold"/>
                                            <p:tgtEl>
                                              <p:spTgt spid="11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0"/>
                                      </p:stCondLst>
                                      <p:childTnLst>
                                        <p:set>
                                          <p:cBhvr>
                                            <p:cTn id="104" dur="1" fill="hold">
                                              <p:stCondLst>
                                                <p:cond delay="0"/>
                                              </p:stCondLst>
                                            </p:cTn>
                                            <p:tgtEl>
                                              <p:spTgt spid="123"/>
                                            </p:tgtEl>
                                            <p:attrNameLst>
                                              <p:attrName>style.visibility</p:attrName>
                                            </p:attrNameLst>
                                          </p:cBhvr>
                                          <p:to>
                                            <p:strVal val="visible"/>
                                          </p:to>
                                        </p:set>
                                        <p:animEffect transition="in" filter="fade">
                                          <p:cBhvr>
                                            <p:cTn id="105" dur="500"/>
                                            <p:tgtEl>
                                              <p:spTgt spid="123"/>
                                            </p:tgtEl>
                                          </p:cBhvr>
                                        </p:animEffect>
                                        <p:anim calcmode="lin" valueType="num">
                                          <p:cBhvr>
                                            <p:cTn id="106" dur="500" fill="hold"/>
                                            <p:tgtEl>
                                              <p:spTgt spid="123"/>
                                            </p:tgtEl>
                                            <p:attrNameLst>
                                              <p:attrName>ppt_x</p:attrName>
                                            </p:attrNameLst>
                                          </p:cBhvr>
                                          <p:tavLst>
                                            <p:tav tm="0">
                                              <p:val>
                                                <p:strVal val="#ppt_x"/>
                                              </p:val>
                                            </p:tav>
                                            <p:tav tm="100000">
                                              <p:val>
                                                <p:strVal val="#ppt_x"/>
                                              </p:val>
                                            </p:tav>
                                          </p:tavLst>
                                        </p:anim>
                                        <p:anim calcmode="lin" valueType="num">
                                          <p:cBhvr>
                                            <p:cTn id="107" dur="500" fill="hold"/>
                                            <p:tgtEl>
                                              <p:spTgt spid="123"/>
                                            </p:tgtEl>
                                            <p:attrNameLst>
                                              <p:attrName>ppt_y</p:attrName>
                                            </p:attrNameLst>
                                          </p:cBhvr>
                                          <p:tavLst>
                                            <p:tav tm="0">
                                              <p:val>
                                                <p:strVal val="#ppt_y-.1"/>
                                              </p:val>
                                            </p:tav>
                                            <p:tav tm="100000">
                                              <p:val>
                                                <p:strVal val="#ppt_y"/>
                                              </p:val>
                                            </p:tav>
                                          </p:tavLst>
                                        </p:anim>
                                      </p:childTnLst>
                                    </p:cTn>
                                  </p:par>
                                </p:childTnLst>
                              </p:cTn>
                            </p:par>
                            <p:par>
                              <p:cTn id="108" fill="hold">
                                <p:stCondLst>
                                  <p:cond delay="11500"/>
                                </p:stCondLst>
                                <p:childTnLst>
                                  <p:par>
                                    <p:cTn id="109" presetID="16" presetClass="entr" presetSubtype="21" fill="hold" grpId="0" nodeType="afterEffect">
                                      <p:stCondLst>
                                        <p:cond delay="0"/>
                                      </p:stCondLst>
                                      <p:childTnLst>
                                        <p:set>
                                          <p:cBhvr>
                                            <p:cTn id="110" dur="1" fill="hold">
                                              <p:stCondLst>
                                                <p:cond delay="0"/>
                                              </p:stCondLst>
                                            </p:cTn>
                                            <p:tgtEl>
                                              <p:spTgt spid="132"/>
                                            </p:tgtEl>
                                            <p:attrNameLst>
                                              <p:attrName>style.visibility</p:attrName>
                                            </p:attrNameLst>
                                          </p:cBhvr>
                                          <p:to>
                                            <p:strVal val="visible"/>
                                          </p:to>
                                        </p:set>
                                        <p:animEffect transition="in" filter="barn(inVertical)">
                                          <p:cBhvr>
                                            <p:cTn id="111" dur="500"/>
                                            <p:tgtEl>
                                              <p:spTgt spid="132"/>
                                            </p:tgtEl>
                                          </p:cBhvr>
                                        </p:animEffect>
                                      </p:childTnLst>
                                    </p:cTn>
                                  </p:par>
                                </p:childTnLst>
                              </p:cTn>
                            </p:par>
                            <p:par>
                              <p:cTn id="112" fill="hold">
                                <p:stCondLst>
                                  <p:cond delay="12000"/>
                                </p:stCondLst>
                                <p:childTnLst>
                                  <p:par>
                                    <p:cTn id="113" presetID="47" presetClass="entr" presetSubtype="0" fill="hold" nodeType="afterEffect">
                                      <p:stCondLst>
                                        <p:cond delay="0"/>
                                      </p:stCondLst>
                                      <p:childTnLst>
                                        <p:set>
                                          <p:cBhvr>
                                            <p:cTn id="114" dur="1" fill="hold">
                                              <p:stCondLst>
                                                <p:cond delay="0"/>
                                              </p:stCondLst>
                                            </p:cTn>
                                            <p:tgtEl>
                                              <p:spTgt spid="129"/>
                                            </p:tgtEl>
                                            <p:attrNameLst>
                                              <p:attrName>style.visibility</p:attrName>
                                            </p:attrNameLst>
                                          </p:cBhvr>
                                          <p:to>
                                            <p:strVal val="visible"/>
                                          </p:to>
                                        </p:set>
                                        <p:animEffect transition="in" filter="fade">
                                          <p:cBhvr>
                                            <p:cTn id="115" dur="500"/>
                                            <p:tgtEl>
                                              <p:spTgt spid="129"/>
                                            </p:tgtEl>
                                          </p:cBhvr>
                                        </p:animEffect>
                                        <p:anim calcmode="lin" valueType="num">
                                          <p:cBhvr>
                                            <p:cTn id="116" dur="500" fill="hold"/>
                                            <p:tgtEl>
                                              <p:spTgt spid="129"/>
                                            </p:tgtEl>
                                            <p:attrNameLst>
                                              <p:attrName>ppt_x</p:attrName>
                                            </p:attrNameLst>
                                          </p:cBhvr>
                                          <p:tavLst>
                                            <p:tav tm="0">
                                              <p:val>
                                                <p:strVal val="#ppt_x"/>
                                              </p:val>
                                            </p:tav>
                                            <p:tav tm="100000">
                                              <p:val>
                                                <p:strVal val="#ppt_x"/>
                                              </p:val>
                                            </p:tav>
                                          </p:tavLst>
                                        </p:anim>
                                        <p:anim calcmode="lin" valueType="num">
                                          <p:cBhvr>
                                            <p:cTn id="117" dur="500" fill="hold"/>
                                            <p:tgtEl>
                                              <p:spTgt spid="129"/>
                                            </p:tgtEl>
                                            <p:attrNameLst>
                                              <p:attrName>ppt_y</p:attrName>
                                            </p:attrNameLst>
                                          </p:cBhvr>
                                          <p:tavLst>
                                            <p:tav tm="0">
                                              <p:val>
                                                <p:strVal val="#ppt_y-.1"/>
                                              </p:val>
                                            </p:tav>
                                            <p:tav tm="100000">
                                              <p:val>
                                                <p:strVal val="#ppt_y"/>
                                              </p:val>
                                            </p:tav>
                                          </p:tavLst>
                                        </p:anim>
                                      </p:childTnLst>
                                    </p:cTn>
                                  </p:par>
                                  <p:par>
                                    <p:cTn id="118" presetID="42" presetClass="entr" presetSubtype="0" fill="hold" grpId="0" nodeType="withEffect">
                                      <p:stCondLst>
                                        <p:cond delay="0"/>
                                      </p:stCondLst>
                                      <p:childTnLst>
                                        <p:set>
                                          <p:cBhvr>
                                            <p:cTn id="119" dur="1" fill="hold">
                                              <p:stCondLst>
                                                <p:cond delay="0"/>
                                              </p:stCondLst>
                                            </p:cTn>
                                            <p:tgtEl>
                                              <p:spTgt spid="133"/>
                                            </p:tgtEl>
                                            <p:attrNameLst>
                                              <p:attrName>style.visibility</p:attrName>
                                            </p:attrNameLst>
                                          </p:cBhvr>
                                          <p:to>
                                            <p:strVal val="visible"/>
                                          </p:to>
                                        </p:set>
                                        <p:animEffect transition="in" filter="fade">
                                          <p:cBhvr>
                                            <p:cTn id="120" dur="500"/>
                                            <p:tgtEl>
                                              <p:spTgt spid="133"/>
                                            </p:tgtEl>
                                          </p:cBhvr>
                                        </p:animEffect>
                                        <p:anim calcmode="lin" valueType="num">
                                          <p:cBhvr>
                                            <p:cTn id="121" dur="500" fill="hold"/>
                                            <p:tgtEl>
                                              <p:spTgt spid="133"/>
                                            </p:tgtEl>
                                            <p:attrNameLst>
                                              <p:attrName>ppt_x</p:attrName>
                                            </p:attrNameLst>
                                          </p:cBhvr>
                                          <p:tavLst>
                                            <p:tav tm="0">
                                              <p:val>
                                                <p:strVal val="#ppt_x"/>
                                              </p:val>
                                            </p:tav>
                                            <p:tav tm="100000">
                                              <p:val>
                                                <p:strVal val="#ppt_x"/>
                                              </p:val>
                                            </p:tav>
                                          </p:tavLst>
                                        </p:anim>
                                        <p:anim calcmode="lin" valueType="num">
                                          <p:cBhvr>
                                            <p:cTn id="122" dur="500" fill="hold"/>
                                            <p:tgtEl>
                                              <p:spTgt spid="133"/>
                                            </p:tgtEl>
                                            <p:attrNameLst>
                                              <p:attrName>ppt_y</p:attrName>
                                            </p:attrNameLst>
                                          </p:cBhvr>
                                          <p:tavLst>
                                            <p:tav tm="0">
                                              <p:val>
                                                <p:strVal val="#ppt_y+.1"/>
                                              </p:val>
                                            </p:tav>
                                            <p:tav tm="100000">
                                              <p:val>
                                                <p:strVal val="#ppt_y"/>
                                              </p:val>
                                            </p:tav>
                                          </p:tavLst>
                                        </p:anim>
                                      </p:childTnLst>
                                    </p:cTn>
                                  </p:par>
                                </p:childTnLst>
                              </p:cTn>
                            </p:par>
                            <p:par>
                              <p:cTn id="123" fill="hold">
                                <p:stCondLst>
                                  <p:cond delay="12500"/>
                                </p:stCondLst>
                                <p:childTnLst>
                                  <p:par>
                                    <p:cTn id="124" presetID="16" presetClass="entr" presetSubtype="21" fill="hold" grpId="0" nodeType="afterEffect">
                                      <p:stCondLst>
                                        <p:cond delay="0"/>
                                      </p:stCondLst>
                                      <p:childTnLst>
                                        <p:set>
                                          <p:cBhvr>
                                            <p:cTn id="125" dur="1" fill="hold">
                                              <p:stCondLst>
                                                <p:cond delay="0"/>
                                              </p:stCondLst>
                                            </p:cTn>
                                            <p:tgtEl>
                                              <p:spTgt spid="127"/>
                                            </p:tgtEl>
                                            <p:attrNameLst>
                                              <p:attrName>style.visibility</p:attrName>
                                            </p:attrNameLst>
                                          </p:cBhvr>
                                          <p:to>
                                            <p:strVal val="visible"/>
                                          </p:to>
                                        </p:set>
                                        <p:animEffect transition="in" filter="barn(inVertical)">
                                          <p:cBhvr>
                                            <p:cTn id="126" dur="500"/>
                                            <p:tgtEl>
                                              <p:spTgt spid="127"/>
                                            </p:tgtEl>
                                          </p:cBhvr>
                                        </p:animEffect>
                                      </p:childTnLst>
                                    </p:cTn>
                                  </p:par>
                                </p:childTnLst>
                              </p:cTn>
                            </p:par>
                            <p:par>
                              <p:cTn id="127" fill="hold">
                                <p:stCondLst>
                                  <p:cond delay="13000"/>
                                </p:stCondLst>
                                <p:childTnLst>
                                  <p:par>
                                    <p:cTn id="128" presetID="42" presetClass="entr" presetSubtype="0" fill="hold" nodeType="afterEffect">
                                      <p:stCondLst>
                                        <p:cond delay="0"/>
                                      </p:stCondLst>
                                      <p:childTnLst>
                                        <p:set>
                                          <p:cBhvr>
                                            <p:cTn id="129" dur="1" fill="hold">
                                              <p:stCondLst>
                                                <p:cond delay="0"/>
                                              </p:stCondLst>
                                            </p:cTn>
                                            <p:tgtEl>
                                              <p:spTgt spid="124"/>
                                            </p:tgtEl>
                                            <p:attrNameLst>
                                              <p:attrName>style.visibility</p:attrName>
                                            </p:attrNameLst>
                                          </p:cBhvr>
                                          <p:to>
                                            <p:strVal val="visible"/>
                                          </p:to>
                                        </p:set>
                                        <p:animEffect transition="in" filter="fade">
                                          <p:cBhvr>
                                            <p:cTn id="130" dur="500"/>
                                            <p:tgtEl>
                                              <p:spTgt spid="124"/>
                                            </p:tgtEl>
                                          </p:cBhvr>
                                        </p:animEffect>
                                        <p:anim calcmode="lin" valueType="num">
                                          <p:cBhvr>
                                            <p:cTn id="131" dur="500" fill="hold"/>
                                            <p:tgtEl>
                                              <p:spTgt spid="124"/>
                                            </p:tgtEl>
                                            <p:attrNameLst>
                                              <p:attrName>ppt_x</p:attrName>
                                            </p:attrNameLst>
                                          </p:cBhvr>
                                          <p:tavLst>
                                            <p:tav tm="0">
                                              <p:val>
                                                <p:strVal val="#ppt_x"/>
                                              </p:val>
                                            </p:tav>
                                            <p:tav tm="100000">
                                              <p:val>
                                                <p:strVal val="#ppt_x"/>
                                              </p:val>
                                            </p:tav>
                                          </p:tavLst>
                                        </p:anim>
                                        <p:anim calcmode="lin" valueType="num">
                                          <p:cBhvr>
                                            <p:cTn id="132" dur="500" fill="hold"/>
                                            <p:tgtEl>
                                              <p:spTgt spid="124"/>
                                            </p:tgtEl>
                                            <p:attrNameLst>
                                              <p:attrName>ppt_y</p:attrName>
                                            </p:attrNameLst>
                                          </p:cBhvr>
                                          <p:tavLst>
                                            <p:tav tm="0">
                                              <p:val>
                                                <p:strVal val="#ppt_y+.1"/>
                                              </p:val>
                                            </p:tav>
                                            <p:tav tm="100000">
                                              <p:val>
                                                <p:strVal val="#ppt_y"/>
                                              </p:val>
                                            </p:tav>
                                          </p:tavLst>
                                        </p:anim>
                                      </p:childTnLst>
                                    </p:cTn>
                                  </p:par>
                                  <p:par>
                                    <p:cTn id="133" presetID="47" presetClass="entr" presetSubtype="0" fill="hold" grpId="0" nodeType="withEffect">
                                      <p:stCondLst>
                                        <p:cond delay="0"/>
                                      </p:stCondLst>
                                      <p:childTnLst>
                                        <p:set>
                                          <p:cBhvr>
                                            <p:cTn id="134" dur="1" fill="hold">
                                              <p:stCondLst>
                                                <p:cond delay="0"/>
                                              </p:stCondLst>
                                            </p:cTn>
                                            <p:tgtEl>
                                              <p:spTgt spid="128"/>
                                            </p:tgtEl>
                                            <p:attrNameLst>
                                              <p:attrName>style.visibility</p:attrName>
                                            </p:attrNameLst>
                                          </p:cBhvr>
                                          <p:to>
                                            <p:strVal val="visible"/>
                                          </p:to>
                                        </p:set>
                                        <p:animEffect transition="in" filter="fade">
                                          <p:cBhvr>
                                            <p:cTn id="135" dur="500"/>
                                            <p:tgtEl>
                                              <p:spTgt spid="128"/>
                                            </p:tgtEl>
                                          </p:cBhvr>
                                        </p:animEffect>
                                        <p:anim calcmode="lin" valueType="num">
                                          <p:cBhvr>
                                            <p:cTn id="136" dur="500" fill="hold"/>
                                            <p:tgtEl>
                                              <p:spTgt spid="128"/>
                                            </p:tgtEl>
                                            <p:attrNameLst>
                                              <p:attrName>ppt_x</p:attrName>
                                            </p:attrNameLst>
                                          </p:cBhvr>
                                          <p:tavLst>
                                            <p:tav tm="0">
                                              <p:val>
                                                <p:strVal val="#ppt_x"/>
                                              </p:val>
                                            </p:tav>
                                            <p:tav tm="100000">
                                              <p:val>
                                                <p:strVal val="#ppt_x"/>
                                              </p:val>
                                            </p:tav>
                                          </p:tavLst>
                                        </p:anim>
                                        <p:anim calcmode="lin" valueType="num">
                                          <p:cBhvr>
                                            <p:cTn id="137" dur="500" fill="hold"/>
                                            <p:tgtEl>
                                              <p:spTgt spid="128"/>
                                            </p:tgtEl>
                                            <p:attrNameLst>
                                              <p:attrName>ppt_y</p:attrName>
                                            </p:attrNameLst>
                                          </p:cBhvr>
                                          <p:tavLst>
                                            <p:tav tm="0">
                                              <p:val>
                                                <p:strVal val="#ppt_y-.1"/>
                                              </p:val>
                                            </p:tav>
                                            <p:tav tm="100000">
                                              <p:val>
                                                <p:strVal val="#ppt_y"/>
                                              </p:val>
                                            </p:tav>
                                          </p:tavLst>
                                        </p:anim>
                                      </p:childTnLst>
                                    </p:cTn>
                                  </p:par>
                                </p:childTnLst>
                              </p:cTn>
                            </p:par>
                            <p:par>
                              <p:cTn id="138" fill="hold">
                                <p:stCondLst>
                                  <p:cond delay="13500"/>
                                </p:stCondLst>
                                <p:childTnLst>
                                  <p:par>
                                    <p:cTn id="139" presetID="16" presetClass="entr" presetSubtype="21" fill="hold" grpId="0" nodeType="afterEffect">
                                      <p:stCondLst>
                                        <p:cond delay="0"/>
                                      </p:stCondLst>
                                      <p:childTnLst>
                                        <p:set>
                                          <p:cBhvr>
                                            <p:cTn id="140" dur="1" fill="hold">
                                              <p:stCondLst>
                                                <p:cond delay="0"/>
                                              </p:stCondLst>
                                            </p:cTn>
                                            <p:tgtEl>
                                              <p:spTgt spid="137"/>
                                            </p:tgtEl>
                                            <p:attrNameLst>
                                              <p:attrName>style.visibility</p:attrName>
                                            </p:attrNameLst>
                                          </p:cBhvr>
                                          <p:to>
                                            <p:strVal val="visible"/>
                                          </p:to>
                                        </p:set>
                                        <p:animEffect transition="in" filter="barn(inVertical)">
                                          <p:cBhvr>
                                            <p:cTn id="141" dur="500"/>
                                            <p:tgtEl>
                                              <p:spTgt spid="137"/>
                                            </p:tgtEl>
                                          </p:cBhvr>
                                        </p:animEffect>
                                      </p:childTnLst>
                                    </p:cTn>
                                  </p:par>
                                </p:childTnLst>
                              </p:cTn>
                            </p:par>
                            <p:par>
                              <p:cTn id="142" fill="hold">
                                <p:stCondLst>
                                  <p:cond delay="14000"/>
                                </p:stCondLst>
                                <p:childTnLst>
                                  <p:par>
                                    <p:cTn id="143" presetID="42" presetClass="entr" presetSubtype="0" fill="hold" grpId="0" nodeType="afterEffect">
                                      <p:stCondLst>
                                        <p:cond delay="0"/>
                                      </p:stCondLst>
                                      <p:childTnLst>
                                        <p:set>
                                          <p:cBhvr>
                                            <p:cTn id="144" dur="1" fill="hold">
                                              <p:stCondLst>
                                                <p:cond delay="0"/>
                                              </p:stCondLst>
                                            </p:cTn>
                                            <p:tgtEl>
                                              <p:spTgt spid="138"/>
                                            </p:tgtEl>
                                            <p:attrNameLst>
                                              <p:attrName>style.visibility</p:attrName>
                                            </p:attrNameLst>
                                          </p:cBhvr>
                                          <p:to>
                                            <p:strVal val="visible"/>
                                          </p:to>
                                        </p:set>
                                        <p:animEffect transition="in" filter="fade">
                                          <p:cBhvr>
                                            <p:cTn id="145" dur="500"/>
                                            <p:tgtEl>
                                              <p:spTgt spid="138"/>
                                            </p:tgtEl>
                                          </p:cBhvr>
                                        </p:animEffect>
                                        <p:anim calcmode="lin" valueType="num">
                                          <p:cBhvr>
                                            <p:cTn id="146" dur="500" fill="hold"/>
                                            <p:tgtEl>
                                              <p:spTgt spid="138"/>
                                            </p:tgtEl>
                                            <p:attrNameLst>
                                              <p:attrName>ppt_x</p:attrName>
                                            </p:attrNameLst>
                                          </p:cBhvr>
                                          <p:tavLst>
                                            <p:tav tm="0">
                                              <p:val>
                                                <p:strVal val="#ppt_x"/>
                                              </p:val>
                                            </p:tav>
                                            <p:tav tm="100000">
                                              <p:val>
                                                <p:strVal val="#ppt_x"/>
                                              </p:val>
                                            </p:tav>
                                          </p:tavLst>
                                        </p:anim>
                                        <p:anim calcmode="lin" valueType="num">
                                          <p:cBhvr>
                                            <p:cTn id="147" dur="500" fill="hold"/>
                                            <p:tgtEl>
                                              <p:spTgt spid="138"/>
                                            </p:tgtEl>
                                            <p:attrNameLst>
                                              <p:attrName>ppt_y</p:attrName>
                                            </p:attrNameLst>
                                          </p:cBhvr>
                                          <p:tavLst>
                                            <p:tav tm="0">
                                              <p:val>
                                                <p:strVal val="#ppt_y+.1"/>
                                              </p:val>
                                            </p:tav>
                                            <p:tav tm="100000">
                                              <p:val>
                                                <p:strVal val="#ppt_y"/>
                                              </p:val>
                                            </p:tav>
                                          </p:tavLst>
                                        </p:anim>
                                      </p:childTnLst>
                                    </p:cTn>
                                  </p:par>
                                  <p:par>
                                    <p:cTn id="148" presetID="47" presetClass="entr" presetSubtype="0" fill="hold" nodeType="withEffect">
                                      <p:stCondLst>
                                        <p:cond delay="0"/>
                                      </p:stCondLst>
                                      <p:childTnLst>
                                        <p:set>
                                          <p:cBhvr>
                                            <p:cTn id="149" dur="1" fill="hold">
                                              <p:stCondLst>
                                                <p:cond delay="0"/>
                                              </p:stCondLst>
                                            </p:cTn>
                                            <p:tgtEl>
                                              <p:spTgt spid="134"/>
                                            </p:tgtEl>
                                            <p:attrNameLst>
                                              <p:attrName>style.visibility</p:attrName>
                                            </p:attrNameLst>
                                          </p:cBhvr>
                                          <p:to>
                                            <p:strVal val="visible"/>
                                          </p:to>
                                        </p:set>
                                        <p:animEffect transition="in" filter="fade">
                                          <p:cBhvr>
                                            <p:cTn id="150" dur="500"/>
                                            <p:tgtEl>
                                              <p:spTgt spid="134"/>
                                            </p:tgtEl>
                                          </p:cBhvr>
                                        </p:animEffect>
                                        <p:anim calcmode="lin" valueType="num">
                                          <p:cBhvr>
                                            <p:cTn id="151" dur="500" fill="hold"/>
                                            <p:tgtEl>
                                              <p:spTgt spid="134"/>
                                            </p:tgtEl>
                                            <p:attrNameLst>
                                              <p:attrName>ppt_x</p:attrName>
                                            </p:attrNameLst>
                                          </p:cBhvr>
                                          <p:tavLst>
                                            <p:tav tm="0">
                                              <p:val>
                                                <p:strVal val="#ppt_x"/>
                                              </p:val>
                                            </p:tav>
                                            <p:tav tm="100000">
                                              <p:val>
                                                <p:strVal val="#ppt_x"/>
                                              </p:val>
                                            </p:tav>
                                          </p:tavLst>
                                        </p:anim>
                                        <p:anim calcmode="lin" valueType="num">
                                          <p:cBhvr>
                                            <p:cTn id="152" dur="500" fill="hold"/>
                                            <p:tgtEl>
                                              <p:spTgt spid="13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p:bldP spid="79" grpId="0" animBg="1"/>
          <p:bldP spid="80" grpId="0" animBg="1"/>
          <p:bldP spid="81" grpId="0" animBg="1"/>
          <p:bldP spid="82" grpId="0" animBg="1"/>
          <p:bldP spid="122" grpId="0" animBg="1"/>
          <p:bldP spid="123" grpId="0"/>
          <p:bldP spid="127" grpId="0" animBg="1"/>
          <p:bldP spid="128" grpId="0"/>
          <p:bldP spid="132" grpId="0" animBg="1"/>
          <p:bldP spid="133" grpId="0"/>
          <p:bldP spid="137" grpId="0" animBg="1"/>
          <p:bldP spid="138" grpId="0"/>
          <p:bldP spid="139" grpId="0" animBg="1"/>
          <p:bldP spid="140" grpId="0" animBg="1"/>
          <p:bldP spid="141" grpId="0" animBg="1"/>
          <p:bldP spid="142" grpId="0" animBg="1"/>
        </p:bldLst>
      </p:timing>
    </mc:Fallback>
  </mc:AlternateContent>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1_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68</TotalTime>
  <Words>2282</Words>
  <Application>Microsoft Office PowerPoint</Application>
  <PresentationFormat>全屏显示(16:9)</PresentationFormat>
  <Paragraphs>366</Paragraphs>
  <Slides>29</Slides>
  <Notes>0</Notes>
  <HiddenSlides>0</HiddenSlides>
  <MMClips>0</MMClips>
  <ScaleCrop>false</ScaleCrop>
  <HeadingPairs>
    <vt:vector size="4" baseType="variant">
      <vt:variant>
        <vt:lpstr>主题</vt:lpstr>
      </vt:variant>
      <vt:variant>
        <vt:i4>2</vt:i4>
      </vt:variant>
      <vt:variant>
        <vt:lpstr>幻灯片标题</vt:lpstr>
      </vt:variant>
      <vt:variant>
        <vt:i4>29</vt:i4>
      </vt:variant>
    </vt:vector>
  </HeadingPairs>
  <TitlesOfParts>
    <vt:vector size="31" baseType="lpstr">
      <vt:lpstr>第一PPT，www.1ppt.com</vt:lpstr>
      <vt:lpstr>1_Office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www.1ppt.com</dc:title>
  <dc:creator>www.1ppt.com</dc:creator>
  <cp:keywords>www.1ppt.com</cp:keywords>
  <cp:lastModifiedBy>Windows User</cp:lastModifiedBy>
  <cp:revision>12</cp:revision>
  <dcterms:created xsi:type="dcterms:W3CDTF">2016-08-11T11:00:38Z</dcterms:created>
  <dcterms:modified xsi:type="dcterms:W3CDTF">2017-05-24T09:25:31Z</dcterms:modified>
</cp:coreProperties>
</file>