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8" r:id="rId5"/>
    <p:sldId id="284" r:id="rId6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174" y="-10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106528E-E3FB-4790-87E0-EE7680C3153D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E240F01-8A97-486A-B25C-85F7BC5A53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815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106528E-E3FB-4790-87E0-EE7680C3153D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E240F01-8A97-486A-B25C-85F7BC5A53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096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106528E-E3FB-4790-87E0-EE7680C3153D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E240F01-8A97-486A-B25C-85F7BC5A53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579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803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361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1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1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008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025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9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40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40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334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535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855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4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40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323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106528E-E3FB-4790-87E0-EE7680C3153D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E240F01-8A97-486A-B25C-85F7BC5A53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02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4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40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37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006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4639"/>
            <a:ext cx="1971675" cy="43576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4639"/>
            <a:ext cx="5762625" cy="43576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1760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8495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1777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1112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1290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4133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6976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77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106528E-E3FB-4790-87E0-EE7680C3153D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E240F01-8A97-486A-B25C-85F7BC5A53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5303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752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2446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2293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260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106528E-E3FB-4790-87E0-EE7680C3153D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E240F01-8A97-486A-B25C-85F7BC5A53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894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106528E-E3FB-4790-87E0-EE7680C3153D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E240F01-8A97-486A-B25C-85F7BC5A53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070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106528E-E3FB-4790-87E0-EE7680C3153D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E240F01-8A97-486A-B25C-85F7BC5A53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718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106528E-E3FB-4790-87E0-EE7680C3153D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E240F01-8A97-486A-B25C-85F7BC5A53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631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106528E-E3FB-4790-87E0-EE7680C3153D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E240F01-8A97-486A-B25C-85F7BC5A53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61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106528E-E3FB-4790-87E0-EE7680C3153D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E240F01-8A97-486A-B25C-85F7BC5A53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116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9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02C19-04F5-40DD-87E4-B2C8F530F789}" type="datetimeFigureOut">
              <a:rPr lang="zh-CN" altLang="en-US" smtClean="0"/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0B589-157C-4B4D-A592-1BA96CD0CE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95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654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437" y="1944397"/>
            <a:ext cx="3895238" cy="37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86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85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830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 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148</Words>
  <Application>Microsoft Office PowerPoint</Application>
  <PresentationFormat>全屏显示(16:9)</PresentationFormat>
  <Paragraphs>14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第一PPT，www.1ppt.com</vt:lpstr>
      <vt:lpstr>第一PPT www.1ppt.com</vt:lpstr>
      <vt:lpstr>1_Office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10</cp:revision>
  <dcterms:created xsi:type="dcterms:W3CDTF">2016-08-11T12:53:24Z</dcterms:created>
  <dcterms:modified xsi:type="dcterms:W3CDTF">2017-05-24T08:37:39Z</dcterms:modified>
</cp:coreProperties>
</file>