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tags/tag1.xml" ContentType="application/vnd.openxmlformats-officedocument.presentationml.tags+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1548" y="-1290"/>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3456"/>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___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8D35E"/>
              </a:solidFill>
            </c:spPr>
            <c:extLst xmlns:c16r2="http://schemas.microsoft.com/office/drawing/2015/06/chart">
              <c:ext xmlns:c16="http://schemas.microsoft.com/office/drawing/2014/chart" uri="{C3380CC4-5D6E-409C-BE32-E72D297353CC}">
                <c16:uniqueId val="{00000001-661F-4A4F-B268-EBC4E6CDC6E3}"/>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661F-4A4F-B268-EBC4E6CDC6E3}"/>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661F-4A4F-B268-EBC4E6CDC6E3}"/>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3FD5BA"/>
              </a:solidFill>
            </c:spPr>
            <c:extLst xmlns:c16r2="http://schemas.microsoft.com/office/drawing/2015/06/chart">
              <c:ext xmlns:c16="http://schemas.microsoft.com/office/drawing/2014/chart" uri="{C3380CC4-5D6E-409C-BE32-E72D297353CC}">
                <c16:uniqueId val="{00000001-9BBB-46FD-B530-B8FD7E9B491F}"/>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9BBB-46FD-B530-B8FD7E9B491F}"/>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9BBB-46FD-B530-B8FD7E9B491F}"/>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47264"/>
              </a:solidFill>
            </c:spPr>
            <c:extLst xmlns:c16r2="http://schemas.microsoft.com/office/drawing/2015/06/chart">
              <c:ext xmlns:c16="http://schemas.microsoft.com/office/drawing/2014/chart" uri="{C3380CC4-5D6E-409C-BE32-E72D297353CC}">
                <c16:uniqueId val="{00000001-A32C-4603-8B33-0CF05943E296}"/>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A32C-4603-8B33-0CF05943E296}"/>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A32C-4603-8B33-0CF05943E296}"/>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7CC8EC"/>
              </a:solidFill>
            </c:spPr>
            <c:extLst xmlns:c16r2="http://schemas.microsoft.com/office/drawing/2015/06/chart">
              <c:ext xmlns:c16="http://schemas.microsoft.com/office/drawing/2014/chart" uri="{C3380CC4-5D6E-409C-BE32-E72D297353CC}">
                <c16:uniqueId val="{00000001-4A1C-4023-8332-6BEEE2328475}"/>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4A1C-4023-8332-6BEEE2328475}"/>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4A1C-4023-8332-6BEEE2328475}"/>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areaChart>
        <c:grouping val="standard"/>
        <c:varyColors val="0"/>
        <c:ser>
          <c:idx val="0"/>
          <c:order val="0"/>
          <c:tx>
            <c:strRef>
              <c:f>Sheet1!$B$1</c:f>
              <c:strCache>
                <c:ptCount val="1"/>
                <c:pt idx="0">
                  <c:v>Series 1</c:v>
                </c:pt>
              </c:strCache>
            </c:strRef>
          </c:tx>
          <c:spPr>
            <a:solidFill>
              <a:srgbClr val="FF8577"/>
            </a:solidFill>
          </c:spPr>
          <c:cat>
            <c:numRef>
              <c:f>Sheet1!$A$2:$A$6</c:f>
              <c:numCache>
                <c:formatCode>m/d/yyyy</c:formatCode>
                <c:ptCount val="5"/>
                <c:pt idx="0">
                  <c:v>42125</c:v>
                </c:pt>
                <c:pt idx="1">
                  <c:v>42156</c:v>
                </c:pt>
                <c:pt idx="2">
                  <c:v>42186</c:v>
                </c:pt>
                <c:pt idx="3">
                  <c:v>42217</c:v>
                </c:pt>
                <c:pt idx="4">
                  <c:v>42248</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00D7-4F37-8BBF-19596AC87587}"/>
            </c:ext>
          </c:extLst>
        </c:ser>
        <c:ser>
          <c:idx val="1"/>
          <c:order val="1"/>
          <c:tx>
            <c:strRef>
              <c:f>Sheet1!$C$1</c:f>
              <c:strCache>
                <c:ptCount val="1"/>
                <c:pt idx="0">
                  <c:v>Series 12</c:v>
                </c:pt>
              </c:strCache>
            </c:strRef>
          </c:tx>
          <c:spPr>
            <a:solidFill>
              <a:srgbClr val="34BA89"/>
            </a:solidFill>
          </c:spPr>
          <c:cat>
            <c:numRef>
              <c:f>Sheet1!$A$2:$A$6</c:f>
              <c:numCache>
                <c:formatCode>m/d/yyyy</c:formatCode>
                <c:ptCount val="5"/>
                <c:pt idx="0">
                  <c:v>42125</c:v>
                </c:pt>
                <c:pt idx="1">
                  <c:v>42156</c:v>
                </c:pt>
                <c:pt idx="2">
                  <c:v>42186</c:v>
                </c:pt>
                <c:pt idx="3">
                  <c:v>42217</c:v>
                </c:pt>
                <c:pt idx="4">
                  <c:v>42248</c:v>
                </c:pt>
              </c:numCache>
            </c:numRef>
          </c:cat>
          <c:val>
            <c:numRef>
              <c:f>Sheet1!$C$2:$C$6</c:f>
              <c:numCache>
                <c:formatCode>General</c:formatCode>
                <c:ptCount val="5"/>
                <c:pt idx="0">
                  <c:v>25</c:v>
                </c:pt>
                <c:pt idx="1">
                  <c:v>35</c:v>
                </c:pt>
                <c:pt idx="2">
                  <c:v>20</c:v>
                </c:pt>
                <c:pt idx="3">
                  <c:v>30</c:v>
                </c:pt>
                <c:pt idx="4">
                  <c:v>26</c:v>
                </c:pt>
              </c:numCache>
            </c:numRef>
          </c:val>
          <c:extLst xmlns:c16r2="http://schemas.microsoft.com/office/drawing/2015/06/chart">
            <c:ext xmlns:c16="http://schemas.microsoft.com/office/drawing/2014/chart" uri="{C3380CC4-5D6E-409C-BE32-E72D297353CC}">
              <c16:uniqueId val="{00000001-00D7-4F37-8BBF-19596AC87587}"/>
            </c:ext>
          </c:extLst>
        </c:ser>
        <c:ser>
          <c:idx val="2"/>
          <c:order val="2"/>
          <c:tx>
            <c:strRef>
              <c:f>Sheet1!$D$1</c:f>
              <c:strCache>
                <c:ptCount val="1"/>
                <c:pt idx="0">
                  <c:v>Series 13</c:v>
                </c:pt>
              </c:strCache>
            </c:strRef>
          </c:tx>
          <c:spPr>
            <a:solidFill>
              <a:srgbClr val="D1B719"/>
            </a:solidFill>
            <a:ln w="25400">
              <a:noFill/>
            </a:ln>
          </c:spPr>
          <c:cat>
            <c:numRef>
              <c:f>Sheet1!$A$2:$A$6</c:f>
              <c:numCache>
                <c:formatCode>m/d/yyyy</c:formatCode>
                <c:ptCount val="5"/>
                <c:pt idx="0">
                  <c:v>42125</c:v>
                </c:pt>
                <c:pt idx="1">
                  <c:v>42156</c:v>
                </c:pt>
                <c:pt idx="2">
                  <c:v>42186</c:v>
                </c:pt>
                <c:pt idx="3">
                  <c:v>42217</c:v>
                </c:pt>
                <c:pt idx="4">
                  <c:v>42248</c:v>
                </c:pt>
              </c:numCache>
            </c:numRef>
          </c:cat>
          <c:val>
            <c:numRef>
              <c:f>Sheet1!$D$2:$D$6</c:f>
              <c:numCache>
                <c:formatCode>General</c:formatCode>
                <c:ptCount val="5"/>
                <c:pt idx="0">
                  <c:v>15</c:v>
                </c:pt>
                <c:pt idx="1">
                  <c:v>23</c:v>
                </c:pt>
                <c:pt idx="2">
                  <c:v>60</c:v>
                </c:pt>
                <c:pt idx="3">
                  <c:v>48</c:v>
                </c:pt>
                <c:pt idx="4">
                  <c:v>52</c:v>
                </c:pt>
              </c:numCache>
            </c:numRef>
          </c:val>
          <c:extLst xmlns:c16r2="http://schemas.microsoft.com/office/drawing/2015/06/chart">
            <c:ext xmlns:c16="http://schemas.microsoft.com/office/drawing/2014/chart" uri="{C3380CC4-5D6E-409C-BE32-E72D297353CC}">
              <c16:uniqueId val="{00000002-00D7-4F37-8BBF-19596AC87587}"/>
            </c:ext>
          </c:extLst>
        </c:ser>
        <c:ser>
          <c:idx val="3"/>
          <c:order val="3"/>
          <c:tx>
            <c:strRef>
              <c:f>Sheet1!$E$1</c:f>
              <c:strCache>
                <c:ptCount val="1"/>
                <c:pt idx="0">
                  <c:v>Series 2</c:v>
                </c:pt>
              </c:strCache>
            </c:strRef>
          </c:tx>
          <c:spPr>
            <a:solidFill>
              <a:srgbClr val="00C0CB"/>
            </a:solidFill>
          </c:spPr>
          <c:cat>
            <c:numRef>
              <c:f>Sheet1!$A$2:$A$6</c:f>
              <c:numCache>
                <c:formatCode>m/d/yyyy</c:formatCode>
                <c:ptCount val="5"/>
                <c:pt idx="0">
                  <c:v>42125</c:v>
                </c:pt>
                <c:pt idx="1">
                  <c:v>42156</c:v>
                </c:pt>
                <c:pt idx="2">
                  <c:v>42186</c:v>
                </c:pt>
                <c:pt idx="3">
                  <c:v>42217</c:v>
                </c:pt>
                <c:pt idx="4">
                  <c:v>42248</c:v>
                </c:pt>
              </c:numCache>
            </c:numRef>
          </c:cat>
          <c:val>
            <c:numRef>
              <c:f>Sheet1!$E$2:$E$6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3-00D7-4F37-8BBF-19596AC87587}"/>
            </c:ext>
          </c:extLst>
        </c:ser>
        <c:dLbls>
          <c:showLegendKey val="0"/>
          <c:showVal val="0"/>
          <c:showCatName val="0"/>
          <c:showSerName val="0"/>
          <c:showPercent val="0"/>
          <c:showBubbleSize val="0"/>
        </c:dLbls>
        <c:axId val="217259008"/>
        <c:axId val="217666304"/>
      </c:areaChart>
      <c:dateAx>
        <c:axId val="217259008"/>
        <c:scaling>
          <c:orientation val="minMax"/>
        </c:scaling>
        <c:delete val="0"/>
        <c:axPos val="b"/>
        <c:numFmt formatCode="m/d/yyyy" sourceLinked="1"/>
        <c:majorTickMark val="out"/>
        <c:minorTickMark val="none"/>
        <c:tickLblPos val="nextTo"/>
        <c:crossAx val="217666304"/>
        <c:crosses val="autoZero"/>
        <c:auto val="1"/>
        <c:lblOffset val="100"/>
        <c:baseTimeUnit val="months"/>
      </c:dateAx>
      <c:valAx>
        <c:axId val="217666304"/>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crossAx val="217259008"/>
        <c:crosses val="autoZero"/>
        <c:crossBetween val="midCat"/>
      </c:valAx>
      <c:spPr>
        <a:noFill/>
        <a:ln>
          <a:noFill/>
        </a:ln>
      </c:spPr>
    </c:plotArea>
    <c:plotVisOnly val="1"/>
    <c:dispBlanksAs val="zero"/>
    <c:showDLblsOverMax val="0"/>
  </c:chart>
  <c:txPr>
    <a:bodyPr/>
    <a:lstStyle/>
    <a:p>
      <a:pPr>
        <a:defRPr sz="800">
          <a:solidFill>
            <a:schemeClr val="bg1">
              <a:lumMod val="75000"/>
            </a:schemeClr>
          </a:solidFill>
          <a:latin typeface="Open Sans" pitchFamily="34" charset="0"/>
          <a:ea typeface="Open Sans" pitchFamily="34" charset="0"/>
          <a:cs typeface="Open Sans" pitchFamily="34" charset="0"/>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Column3</c:v>
                </c:pt>
              </c:strCache>
            </c:strRef>
          </c:tx>
          <c:spPr>
            <a:solidFill>
              <a:srgbClr val="E7CE39"/>
            </a:solidFill>
          </c:spPr>
          <c:invertIfNegative val="0"/>
          <c:cat>
            <c:strRef>
              <c:f>Sheet1!$A$2:$A$5</c:f>
              <c:strCache>
                <c:ptCount val="4"/>
                <c:pt idx="0">
                  <c:v>JANUARI</c:v>
                </c:pt>
                <c:pt idx="1">
                  <c:v>JANUARI</c:v>
                </c:pt>
                <c:pt idx="2">
                  <c:v>JANUARI</c:v>
                </c:pt>
                <c:pt idx="3">
                  <c:v>JANUARI</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2C67-4BFF-8693-F19C7C5DAEAA}"/>
            </c:ext>
          </c:extLst>
        </c:ser>
        <c:ser>
          <c:idx val="1"/>
          <c:order val="1"/>
          <c:tx>
            <c:strRef>
              <c:f>Sheet1!$C$1</c:f>
              <c:strCache>
                <c:ptCount val="1"/>
                <c:pt idx="0">
                  <c:v>Column2</c:v>
                </c:pt>
              </c:strCache>
            </c:strRef>
          </c:tx>
          <c:spPr>
            <a:solidFill>
              <a:srgbClr val="34BA89"/>
            </a:solidFill>
            <a:ln>
              <a:solidFill>
                <a:schemeClr val="accent1"/>
              </a:solidFill>
            </a:ln>
          </c:spPr>
          <c:invertIfNegative val="0"/>
          <c:cat>
            <c:strRef>
              <c:f>Sheet1!$A$2:$A$5</c:f>
              <c:strCache>
                <c:ptCount val="4"/>
                <c:pt idx="0">
                  <c:v>JANUARI</c:v>
                </c:pt>
                <c:pt idx="1">
                  <c:v>JANUARI</c:v>
                </c:pt>
                <c:pt idx="2">
                  <c:v>JANUARI</c:v>
                </c:pt>
                <c:pt idx="3">
                  <c:v>JANUARI</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2C67-4BFF-8693-F19C7C5DAEAA}"/>
            </c:ext>
          </c:extLst>
        </c:ser>
        <c:ser>
          <c:idx val="2"/>
          <c:order val="2"/>
          <c:tx>
            <c:strRef>
              <c:f>Sheet1!$D$1</c:f>
              <c:strCache>
                <c:ptCount val="1"/>
                <c:pt idx="0">
                  <c:v>Column1</c:v>
                </c:pt>
              </c:strCache>
            </c:strRef>
          </c:tx>
          <c:spPr>
            <a:solidFill>
              <a:srgbClr val="FF8577"/>
            </a:solidFill>
          </c:spPr>
          <c:invertIfNegative val="0"/>
          <c:cat>
            <c:strRef>
              <c:f>Sheet1!$A$2:$A$5</c:f>
              <c:strCache>
                <c:ptCount val="4"/>
                <c:pt idx="0">
                  <c:v>JANUARI</c:v>
                </c:pt>
                <c:pt idx="1">
                  <c:v>JANUARI</c:v>
                </c:pt>
                <c:pt idx="2">
                  <c:v>JANUARI</c:v>
                </c:pt>
                <c:pt idx="3">
                  <c:v>JANUARI</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2C67-4BFF-8693-F19C7C5DAEAA}"/>
            </c:ext>
          </c:extLst>
        </c:ser>
        <c:dLbls>
          <c:showLegendKey val="0"/>
          <c:showVal val="0"/>
          <c:showCatName val="0"/>
          <c:showSerName val="0"/>
          <c:showPercent val="0"/>
          <c:showBubbleSize val="0"/>
        </c:dLbls>
        <c:gapWidth val="75"/>
        <c:overlap val="-25"/>
        <c:axId val="216597248"/>
        <c:axId val="216599168"/>
      </c:barChart>
      <c:catAx>
        <c:axId val="216597248"/>
        <c:scaling>
          <c:orientation val="minMax"/>
        </c:scaling>
        <c:delete val="1"/>
        <c:axPos val="b"/>
        <c:numFmt formatCode="General" sourceLinked="0"/>
        <c:majorTickMark val="none"/>
        <c:minorTickMark val="none"/>
        <c:tickLblPos val="nextTo"/>
        <c:crossAx val="216599168"/>
        <c:crosses val="autoZero"/>
        <c:auto val="1"/>
        <c:lblAlgn val="ctr"/>
        <c:lblOffset val="100"/>
        <c:noMultiLvlLbl val="0"/>
      </c:catAx>
      <c:valAx>
        <c:axId val="216599168"/>
        <c:scaling>
          <c:orientation val="minMax"/>
        </c:scaling>
        <c:delete val="1"/>
        <c:axPos val="l"/>
        <c:numFmt formatCode="General" sourceLinked="1"/>
        <c:majorTickMark val="none"/>
        <c:minorTickMark val="none"/>
        <c:tickLblPos val="nextTo"/>
        <c:crossAx val="216597248"/>
        <c:crosses val="autoZero"/>
        <c:crossBetween val="between"/>
      </c:valAx>
      <c:spPr>
        <a:noFill/>
        <a:ln w="25400">
          <a:noFill/>
        </a:ln>
      </c:spPr>
    </c:plotArea>
    <c:plotVisOnly val="1"/>
    <c:dispBlanksAs val="gap"/>
    <c:showDLblsOverMax val="0"/>
  </c:chart>
  <c:txPr>
    <a:bodyPr/>
    <a:lstStyle/>
    <a:p>
      <a:pPr>
        <a:defRPr sz="1800"/>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8D35E"/>
              </a:solidFill>
            </c:spPr>
            <c:extLst xmlns:c16r2="http://schemas.microsoft.com/office/drawing/2015/06/chart">
              <c:ext xmlns:c16="http://schemas.microsoft.com/office/drawing/2014/chart" uri="{C3380CC4-5D6E-409C-BE32-E72D297353CC}">
                <c16:uniqueId val="{00000001-7FD5-47E7-830E-A3CD4EEB8467}"/>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7FD5-47E7-830E-A3CD4EEB8467}"/>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7FD5-47E7-830E-A3CD4EEB8467}"/>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F47264"/>
              </a:solidFill>
            </c:spPr>
            <c:extLst xmlns:c16r2="http://schemas.microsoft.com/office/drawing/2015/06/chart">
              <c:ext xmlns:c16="http://schemas.microsoft.com/office/drawing/2014/chart" uri="{C3380CC4-5D6E-409C-BE32-E72D297353CC}">
                <c16:uniqueId val="{00000001-A813-49C9-99C7-878EEFCA505D}"/>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A813-49C9-99C7-878EEFCA505D}"/>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A813-49C9-99C7-878EEFCA505D}"/>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00C0CB"/>
              </a:solidFill>
            </c:spPr>
            <c:extLst xmlns:c16r2="http://schemas.microsoft.com/office/drawing/2015/06/chart">
              <c:ext xmlns:c16="http://schemas.microsoft.com/office/drawing/2014/chart" uri="{C3380CC4-5D6E-409C-BE32-E72D297353CC}">
                <c16:uniqueId val="{00000001-DFDC-44EB-AE81-28A89D2C25AF}"/>
              </c:ext>
            </c:extLst>
          </c:dPt>
          <c:dPt>
            <c:idx val="1"/>
            <c:bubble3D val="0"/>
            <c:spPr>
              <a:solidFill>
                <a:sysClr val="window" lastClr="FFFFFF">
                  <a:lumMod val="95000"/>
                </a:sysClr>
              </a:solidFill>
            </c:spPr>
            <c:extLst xmlns:c16r2="http://schemas.microsoft.com/office/drawing/2015/06/chart">
              <c:ext xmlns:c16="http://schemas.microsoft.com/office/drawing/2014/chart" uri="{C3380CC4-5D6E-409C-BE32-E72D297353CC}">
                <c16:uniqueId val="{00000003-DFDC-44EB-AE81-28A89D2C25AF}"/>
              </c:ext>
            </c:extLst>
          </c:dPt>
          <c:cat>
            <c:numRef>
              <c:f>Sheet1!$A$2:$A$3</c:f>
              <c:numCache>
                <c:formatCode>General</c:formatCode>
                <c:ptCount val="2"/>
              </c:numCache>
            </c:num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DFDC-44EB-AE81-28A89D2C25AF}"/>
            </c:ext>
          </c:extLst>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3052C-82AD-40C0-B765-AB9B3DFA16CC}" type="doc">
      <dgm:prSet loTypeId="urn:microsoft.com/office/officeart/2005/8/layout/cycle3" loCatId="cycle" qsTypeId="urn:microsoft.com/office/officeart/2005/8/quickstyle/simple1" qsCatId="simple" csTypeId="urn:microsoft.com/office/officeart/2005/8/colors/colorful1#1" csCatId="colorful" phldr="1"/>
      <dgm:spPr/>
      <dgm:t>
        <a:bodyPr/>
        <a:lstStyle/>
        <a:p>
          <a:endParaRPr lang="id-ID"/>
        </a:p>
      </dgm:t>
    </dgm:pt>
    <dgm:pt modelId="{C4E18EBD-965C-49C5-817C-2A89EC5DF304}">
      <dgm:prSet phldrT="[Text]" custT="1"/>
      <dgm:spPr>
        <a:xfrm>
          <a:off x="2146777" y="1662"/>
          <a:ext cx="2147975" cy="1360029"/>
        </a:xfrm>
        <a:prstGeom prst="roundRect">
          <a:avLst/>
        </a:prstGeom>
        <a:solidFill>
          <a:srgbClr val="00C0CB"/>
        </a:solidFill>
        <a:ln w="12700" cap="flat" cmpd="sng" algn="ctr">
          <a:solidFill>
            <a:sysClr val="window" lastClr="FFFFFF">
              <a:hueOff val="0"/>
              <a:satOff val="0"/>
              <a:lumOff val="0"/>
              <a:alphaOff val="0"/>
            </a:sysClr>
          </a:solidFill>
          <a:prstDash val="solid"/>
          <a:miter lim="800000"/>
        </a:ln>
        <a:effectLst/>
      </dgm:spPr>
      <dgm:t>
        <a:bodyPr/>
        <a:lstStyle/>
        <a:p>
          <a:endParaRPr lang="id-ID" sz="1800" dirty="0">
            <a:solidFill>
              <a:sysClr val="window" lastClr="FFFFFF"/>
            </a:solidFill>
            <a:latin typeface="等线"/>
            <a:ea typeface="+mn-ea"/>
            <a:cs typeface="+mn-cs"/>
          </a:endParaRPr>
        </a:p>
      </dgm:t>
    </dgm:pt>
    <dgm:pt modelId="{D5B8C5AB-B11C-4BCA-8DA8-E4DEED2E1AC6}" type="parTrans" cxnId="{A5F6D177-97AF-42E6-9349-3E16D570C17F}">
      <dgm:prSet/>
      <dgm:spPr/>
      <dgm:t>
        <a:bodyPr/>
        <a:lstStyle/>
        <a:p>
          <a:endParaRPr lang="id-ID"/>
        </a:p>
      </dgm:t>
    </dgm:pt>
    <dgm:pt modelId="{2C0AD0C7-02E5-4E7E-9CF8-233F81EEB652}" type="sibTrans" cxnId="{A5F6D177-97AF-42E6-9349-3E16D570C17F}">
      <dgm:prSet/>
      <dgm:spPr>
        <a:xfrm>
          <a:off x="1089218" y="152169"/>
          <a:ext cx="4263093" cy="4263093"/>
        </a:xfrm>
        <a:prstGeom prst="circularArrow">
          <a:avLst>
            <a:gd name="adj1" fmla="val 4668"/>
            <a:gd name="adj2" fmla="val 272909"/>
            <a:gd name="adj3" fmla="val 13705418"/>
            <a:gd name="adj4" fmla="val 17464538"/>
            <a:gd name="adj5" fmla="val 4847"/>
          </a:avLst>
        </a:prstGeom>
        <a:solidFill>
          <a:srgbClr val="ED7D31">
            <a:tint val="40000"/>
            <a:hueOff val="0"/>
            <a:satOff val="0"/>
            <a:lumOff val="0"/>
            <a:alphaOff val="0"/>
          </a:srgbClr>
        </a:solidFill>
        <a:ln>
          <a:noFill/>
        </a:ln>
        <a:effectLst/>
      </dgm:spPr>
      <dgm:t>
        <a:bodyPr/>
        <a:lstStyle/>
        <a:p>
          <a:endParaRPr lang="id-ID"/>
        </a:p>
      </dgm:t>
    </dgm:pt>
    <dgm:pt modelId="{7206A464-0DD9-484E-9D0E-97A110C734C3}">
      <dgm:prSet phldrT="[Text]" custT="1"/>
      <dgm:spPr>
        <a:xfrm>
          <a:off x="3677513" y="1532403"/>
          <a:ext cx="2147975" cy="1360029"/>
        </a:xfrm>
        <a:prstGeom prst="roundRect">
          <a:avLst/>
        </a:prstGeom>
        <a:solidFill>
          <a:srgbClr val="E7CE39"/>
        </a:solidFill>
        <a:ln w="12700" cap="flat" cmpd="sng" algn="ctr">
          <a:solidFill>
            <a:sysClr val="window" lastClr="FFFFFF">
              <a:hueOff val="0"/>
              <a:satOff val="0"/>
              <a:lumOff val="0"/>
              <a:alphaOff val="0"/>
            </a:sysClr>
          </a:solidFill>
          <a:prstDash val="solid"/>
          <a:miter lim="800000"/>
        </a:ln>
        <a:effectLst/>
      </dgm:spPr>
      <dgm:t>
        <a:bodyPr/>
        <a:lstStyle/>
        <a:p>
          <a:endParaRPr lang="id-ID" sz="2000" dirty="0">
            <a:solidFill>
              <a:sysClr val="window" lastClr="FFFFFF"/>
            </a:solidFill>
            <a:latin typeface="等线"/>
            <a:ea typeface="+mn-ea"/>
            <a:cs typeface="+mn-cs"/>
          </a:endParaRPr>
        </a:p>
      </dgm:t>
    </dgm:pt>
    <dgm:pt modelId="{59DC58F1-CAFA-4E8F-81F2-780496CA714F}" type="parTrans" cxnId="{BEF91C5F-EF63-447F-B347-38A97A2574E1}">
      <dgm:prSet/>
      <dgm:spPr/>
      <dgm:t>
        <a:bodyPr/>
        <a:lstStyle/>
        <a:p>
          <a:endParaRPr lang="id-ID"/>
        </a:p>
      </dgm:t>
    </dgm:pt>
    <dgm:pt modelId="{A3A39347-EFF0-4CEC-A354-48B665A4218E}" type="sibTrans" cxnId="{BEF91C5F-EF63-447F-B347-38A97A2574E1}">
      <dgm:prSet/>
      <dgm:spPr/>
      <dgm:t>
        <a:bodyPr/>
        <a:lstStyle/>
        <a:p>
          <a:endParaRPr lang="id-ID"/>
        </a:p>
      </dgm:t>
    </dgm:pt>
    <dgm:pt modelId="{9F8DDEF9-EBDF-4E6E-8E87-E0DB3BE48153}">
      <dgm:prSet phldrT="[Text]" custT="1"/>
      <dgm:spPr>
        <a:xfrm>
          <a:off x="389009" y="1529738"/>
          <a:ext cx="2147975" cy="1360029"/>
        </a:xfrm>
        <a:prstGeom prst="roundRect">
          <a:avLst/>
        </a:prstGeom>
        <a:solidFill>
          <a:srgbClr val="34BA89"/>
        </a:solidFill>
        <a:ln w="12700" cap="flat" cmpd="sng" algn="ctr">
          <a:solidFill>
            <a:sysClr val="window" lastClr="FFFFFF">
              <a:hueOff val="0"/>
              <a:satOff val="0"/>
              <a:lumOff val="0"/>
              <a:alphaOff val="0"/>
            </a:sysClr>
          </a:solidFill>
          <a:prstDash val="solid"/>
          <a:miter lim="800000"/>
        </a:ln>
        <a:effectLst/>
      </dgm:spPr>
      <dgm:t>
        <a:bodyPr/>
        <a:lstStyle/>
        <a:p>
          <a:endParaRPr lang="id-ID" sz="1800" dirty="0">
            <a:solidFill>
              <a:sysClr val="window" lastClr="FFFFFF"/>
            </a:solidFill>
            <a:latin typeface="等线"/>
            <a:ea typeface="+mn-ea"/>
            <a:cs typeface="+mn-cs"/>
          </a:endParaRPr>
        </a:p>
      </dgm:t>
    </dgm:pt>
    <dgm:pt modelId="{77490054-D989-444C-928B-F34AEFDA8BCC}" type="parTrans" cxnId="{A3E61B77-D5DC-455F-9394-D21A6F3E1181}">
      <dgm:prSet/>
      <dgm:spPr/>
      <dgm:t>
        <a:bodyPr/>
        <a:lstStyle/>
        <a:p>
          <a:endParaRPr lang="id-ID"/>
        </a:p>
      </dgm:t>
    </dgm:pt>
    <dgm:pt modelId="{D6FCE0A1-16C2-48E3-877B-4FCFEE14124A}" type="sibTrans" cxnId="{A3E61B77-D5DC-455F-9394-D21A6F3E1181}">
      <dgm:prSet/>
      <dgm:spPr/>
      <dgm:t>
        <a:bodyPr/>
        <a:lstStyle/>
        <a:p>
          <a:endParaRPr lang="id-ID"/>
        </a:p>
      </dgm:t>
    </dgm:pt>
    <dgm:pt modelId="{5C4D2A29-7D00-422F-B303-0C2BFBE44081}">
      <dgm:prSet phldrT="[Text]" custT="1"/>
      <dgm:spPr>
        <a:xfrm>
          <a:off x="2166393" y="3021960"/>
          <a:ext cx="2147975" cy="1360029"/>
        </a:xfrm>
        <a:prstGeom prst="roundRect">
          <a:avLst/>
        </a:prstGeom>
        <a:solidFill>
          <a:srgbClr val="F47264"/>
        </a:solidFill>
        <a:ln w="12700" cap="flat" cmpd="sng" algn="ctr">
          <a:solidFill>
            <a:sysClr val="window" lastClr="FFFFFF">
              <a:hueOff val="0"/>
              <a:satOff val="0"/>
              <a:lumOff val="0"/>
              <a:alphaOff val="0"/>
            </a:sysClr>
          </a:solidFill>
          <a:prstDash val="solid"/>
          <a:miter lim="800000"/>
        </a:ln>
        <a:effectLst/>
      </dgm:spPr>
      <dgm:t>
        <a:bodyPr/>
        <a:lstStyle/>
        <a:p>
          <a:endParaRPr lang="id-ID" sz="1800" dirty="0">
            <a:solidFill>
              <a:sysClr val="window" lastClr="FFFFFF"/>
            </a:solidFill>
            <a:latin typeface="等线"/>
            <a:ea typeface="+mn-ea"/>
            <a:cs typeface="+mn-cs"/>
          </a:endParaRPr>
        </a:p>
      </dgm:t>
    </dgm:pt>
    <dgm:pt modelId="{36D037B0-E3F2-4E9E-B659-E781DED4D724}" type="parTrans" cxnId="{37B3E69A-938C-483D-96B6-C75E9AA01ED0}">
      <dgm:prSet/>
      <dgm:spPr/>
      <dgm:t>
        <a:bodyPr/>
        <a:lstStyle/>
        <a:p>
          <a:endParaRPr lang="id-ID"/>
        </a:p>
      </dgm:t>
    </dgm:pt>
    <dgm:pt modelId="{0EBF36B0-91F8-4C40-A7C3-DA57ADF5902A}" type="sibTrans" cxnId="{37B3E69A-938C-483D-96B6-C75E9AA01ED0}">
      <dgm:prSet/>
      <dgm:spPr/>
      <dgm:t>
        <a:bodyPr/>
        <a:lstStyle/>
        <a:p>
          <a:endParaRPr lang="id-ID"/>
        </a:p>
      </dgm:t>
    </dgm:pt>
    <dgm:pt modelId="{CA8C915B-A975-4904-8104-D3558DF4CD34}" type="pres">
      <dgm:prSet presAssocID="{F013052C-82AD-40C0-B765-AB9B3DFA16CC}" presName="Name0" presStyleCnt="0">
        <dgm:presLayoutVars>
          <dgm:dir/>
          <dgm:resizeHandles val="exact"/>
        </dgm:presLayoutVars>
      </dgm:prSet>
      <dgm:spPr/>
      <dgm:t>
        <a:bodyPr/>
        <a:lstStyle/>
        <a:p>
          <a:endParaRPr lang="zh-CN" altLang="en-US"/>
        </a:p>
      </dgm:t>
    </dgm:pt>
    <dgm:pt modelId="{A416648F-47AF-4762-A5E1-4AC5AA1E9ACA}" type="pres">
      <dgm:prSet presAssocID="{F013052C-82AD-40C0-B765-AB9B3DFA16CC}" presName="cycle" presStyleCnt="0"/>
      <dgm:spPr/>
    </dgm:pt>
    <dgm:pt modelId="{BCF71FFA-5E90-4D4C-A8AB-7BAC2FB16A5D}" type="pres">
      <dgm:prSet presAssocID="{C4E18EBD-965C-49C5-817C-2A89EC5DF304}" presName="nodeFirstNode" presStyleLbl="node1" presStyleIdx="0" presStyleCnt="4" custScaleX="78968" custRadScaleRad="100568" custRadScaleInc="8458">
        <dgm:presLayoutVars>
          <dgm:bulletEnabled val="1"/>
        </dgm:presLayoutVars>
      </dgm:prSet>
      <dgm:spPr/>
      <dgm:t>
        <a:bodyPr/>
        <a:lstStyle/>
        <a:p>
          <a:endParaRPr lang="zh-CN" altLang="en-US"/>
        </a:p>
      </dgm:t>
    </dgm:pt>
    <dgm:pt modelId="{1649D0D4-28C6-45FC-87C8-D53DDEFF0384}" type="pres">
      <dgm:prSet presAssocID="{2C0AD0C7-02E5-4E7E-9CF8-233F81EEB652}" presName="sibTransFirstNode" presStyleLbl="bgShp" presStyleIdx="0" presStyleCnt="1"/>
      <dgm:spPr/>
      <dgm:t>
        <a:bodyPr/>
        <a:lstStyle/>
        <a:p>
          <a:endParaRPr lang="zh-CN" altLang="en-US"/>
        </a:p>
      </dgm:t>
    </dgm:pt>
    <dgm:pt modelId="{8CB5A2E9-E5CA-4311-B3C0-74A8EC456B78}" type="pres">
      <dgm:prSet presAssocID="{7206A464-0DD9-484E-9D0E-97A110C734C3}" presName="nodeFollowingNodes" presStyleLbl="node1" presStyleIdx="1" presStyleCnt="4" custScaleX="78968" custRadScaleRad="110669">
        <dgm:presLayoutVars>
          <dgm:bulletEnabled val="1"/>
        </dgm:presLayoutVars>
      </dgm:prSet>
      <dgm:spPr/>
      <dgm:t>
        <a:bodyPr/>
        <a:lstStyle/>
        <a:p>
          <a:endParaRPr lang="zh-CN" altLang="en-US"/>
        </a:p>
      </dgm:t>
    </dgm:pt>
    <dgm:pt modelId="{C229547C-F03D-4FAA-98F3-4F015D0AB2E5}" type="pres">
      <dgm:prSet presAssocID="{9F8DDEF9-EBDF-4E6E-8E87-E0DB3BE48153}" presName="nodeFollowingNodes" presStyleLbl="node1" presStyleIdx="2" presStyleCnt="4" custScaleX="78968" custRadScaleRad="104163" custRadScaleInc="125133">
        <dgm:presLayoutVars>
          <dgm:bulletEnabled val="1"/>
        </dgm:presLayoutVars>
      </dgm:prSet>
      <dgm:spPr/>
      <dgm:t>
        <a:bodyPr/>
        <a:lstStyle/>
        <a:p>
          <a:endParaRPr lang="zh-CN" altLang="en-US"/>
        </a:p>
      </dgm:t>
    </dgm:pt>
    <dgm:pt modelId="{17F0959E-AD6D-41A9-8798-74071E6B38B2}" type="pres">
      <dgm:prSet presAssocID="{5C4D2A29-7D00-422F-B303-0C2BFBE44081}" presName="nodeFollowingNodes" presStyleLbl="node1" presStyleIdx="3" presStyleCnt="4" custScaleX="78968" custRadScaleRad="98041" custRadScaleInc="-134724">
        <dgm:presLayoutVars>
          <dgm:bulletEnabled val="1"/>
        </dgm:presLayoutVars>
      </dgm:prSet>
      <dgm:spPr/>
      <dgm:t>
        <a:bodyPr/>
        <a:lstStyle/>
        <a:p>
          <a:endParaRPr lang="zh-CN" altLang="en-US"/>
        </a:p>
      </dgm:t>
    </dgm:pt>
  </dgm:ptLst>
  <dgm:cxnLst>
    <dgm:cxn modelId="{37A7E6FF-9164-4DA9-973F-E5560EA1CB04}" type="presOf" srcId="{7206A464-0DD9-484E-9D0E-97A110C734C3}" destId="{8CB5A2E9-E5CA-4311-B3C0-74A8EC456B78}" srcOrd="0" destOrd="0" presId="urn:microsoft.com/office/officeart/2005/8/layout/cycle3"/>
    <dgm:cxn modelId="{A190EE71-D0BD-43BF-8C42-785CCAE8A3F7}" type="presOf" srcId="{F013052C-82AD-40C0-B765-AB9B3DFA16CC}" destId="{CA8C915B-A975-4904-8104-D3558DF4CD34}" srcOrd="0" destOrd="0" presId="urn:microsoft.com/office/officeart/2005/8/layout/cycle3"/>
    <dgm:cxn modelId="{A3E61B77-D5DC-455F-9394-D21A6F3E1181}" srcId="{F013052C-82AD-40C0-B765-AB9B3DFA16CC}" destId="{9F8DDEF9-EBDF-4E6E-8E87-E0DB3BE48153}" srcOrd="2" destOrd="0" parTransId="{77490054-D989-444C-928B-F34AEFDA8BCC}" sibTransId="{D6FCE0A1-16C2-48E3-877B-4FCFEE14124A}"/>
    <dgm:cxn modelId="{BEF91C5F-EF63-447F-B347-38A97A2574E1}" srcId="{F013052C-82AD-40C0-B765-AB9B3DFA16CC}" destId="{7206A464-0DD9-484E-9D0E-97A110C734C3}" srcOrd="1" destOrd="0" parTransId="{59DC58F1-CAFA-4E8F-81F2-780496CA714F}" sibTransId="{A3A39347-EFF0-4CEC-A354-48B665A4218E}"/>
    <dgm:cxn modelId="{10B61336-1709-4686-8CDF-2C863040B006}" type="presOf" srcId="{C4E18EBD-965C-49C5-817C-2A89EC5DF304}" destId="{BCF71FFA-5E90-4D4C-A8AB-7BAC2FB16A5D}" srcOrd="0" destOrd="0" presId="urn:microsoft.com/office/officeart/2005/8/layout/cycle3"/>
    <dgm:cxn modelId="{FC1B6E0F-8FD7-4D5A-A5E6-120FBB0F06B5}" type="presOf" srcId="{2C0AD0C7-02E5-4E7E-9CF8-233F81EEB652}" destId="{1649D0D4-28C6-45FC-87C8-D53DDEFF0384}" srcOrd="0" destOrd="0" presId="urn:microsoft.com/office/officeart/2005/8/layout/cycle3"/>
    <dgm:cxn modelId="{136E58AB-16AD-4D3D-8693-8D80512DA9B2}" type="presOf" srcId="{5C4D2A29-7D00-422F-B303-0C2BFBE44081}" destId="{17F0959E-AD6D-41A9-8798-74071E6B38B2}" srcOrd="0" destOrd="0" presId="urn:microsoft.com/office/officeart/2005/8/layout/cycle3"/>
    <dgm:cxn modelId="{37B3E69A-938C-483D-96B6-C75E9AA01ED0}" srcId="{F013052C-82AD-40C0-B765-AB9B3DFA16CC}" destId="{5C4D2A29-7D00-422F-B303-0C2BFBE44081}" srcOrd="3" destOrd="0" parTransId="{36D037B0-E3F2-4E9E-B659-E781DED4D724}" sibTransId="{0EBF36B0-91F8-4C40-A7C3-DA57ADF5902A}"/>
    <dgm:cxn modelId="{213E4942-0F37-465C-B395-FFF4BD4E1A02}" type="presOf" srcId="{9F8DDEF9-EBDF-4E6E-8E87-E0DB3BE48153}" destId="{C229547C-F03D-4FAA-98F3-4F015D0AB2E5}" srcOrd="0" destOrd="0" presId="urn:microsoft.com/office/officeart/2005/8/layout/cycle3"/>
    <dgm:cxn modelId="{A5F6D177-97AF-42E6-9349-3E16D570C17F}" srcId="{F013052C-82AD-40C0-B765-AB9B3DFA16CC}" destId="{C4E18EBD-965C-49C5-817C-2A89EC5DF304}" srcOrd="0" destOrd="0" parTransId="{D5B8C5AB-B11C-4BCA-8DA8-E4DEED2E1AC6}" sibTransId="{2C0AD0C7-02E5-4E7E-9CF8-233F81EEB652}"/>
    <dgm:cxn modelId="{1E39FBB3-36F5-4601-A5D4-5954E1D3B77A}" type="presParOf" srcId="{CA8C915B-A975-4904-8104-D3558DF4CD34}" destId="{A416648F-47AF-4762-A5E1-4AC5AA1E9ACA}" srcOrd="0" destOrd="0" presId="urn:microsoft.com/office/officeart/2005/8/layout/cycle3"/>
    <dgm:cxn modelId="{42BDE749-814B-41E6-B9C0-6B76B33C8274}" type="presParOf" srcId="{A416648F-47AF-4762-A5E1-4AC5AA1E9ACA}" destId="{BCF71FFA-5E90-4D4C-A8AB-7BAC2FB16A5D}" srcOrd="0" destOrd="0" presId="urn:microsoft.com/office/officeart/2005/8/layout/cycle3"/>
    <dgm:cxn modelId="{2084A4CF-C130-4798-8754-D6D823BFE4E8}" type="presParOf" srcId="{A416648F-47AF-4762-A5E1-4AC5AA1E9ACA}" destId="{1649D0D4-28C6-45FC-87C8-D53DDEFF0384}" srcOrd="1" destOrd="0" presId="urn:microsoft.com/office/officeart/2005/8/layout/cycle3"/>
    <dgm:cxn modelId="{44609B5C-F157-4E8F-9F28-C8D5D137B3DE}" type="presParOf" srcId="{A416648F-47AF-4762-A5E1-4AC5AA1E9ACA}" destId="{8CB5A2E9-E5CA-4311-B3C0-74A8EC456B78}" srcOrd="2" destOrd="0" presId="urn:microsoft.com/office/officeart/2005/8/layout/cycle3"/>
    <dgm:cxn modelId="{1DE63D72-5BB2-4BC4-BC79-BE6C211A76ED}" type="presParOf" srcId="{A416648F-47AF-4762-A5E1-4AC5AA1E9ACA}" destId="{C229547C-F03D-4FAA-98F3-4F015D0AB2E5}" srcOrd="3" destOrd="0" presId="urn:microsoft.com/office/officeart/2005/8/layout/cycle3"/>
    <dgm:cxn modelId="{1168C5C0-57B7-4B3C-844A-EF35DDEA64F0}" type="presParOf" srcId="{A416648F-47AF-4762-A5E1-4AC5AA1E9ACA}" destId="{17F0959E-AD6D-41A9-8798-74071E6B38B2}"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xfrm>
          <a:off x="1283036" y="264753"/>
          <a:ext cx="1629253" cy="1629253"/>
        </a:xfrm>
        <a:prstGeom prst="ellipse">
          <a:avLst/>
        </a:prstGeom>
        <a:solidFill>
          <a:srgbClr val="34BA89"/>
        </a:solidFill>
        <a:ln w="12700" cap="flat" cmpd="sng" algn="ctr">
          <a:solidFill>
            <a:sysClr val="window" lastClr="FFFFFF">
              <a:hueOff val="0"/>
              <a:satOff val="0"/>
              <a:lumOff val="0"/>
              <a:alphaOff val="0"/>
            </a:sysClr>
          </a:solidFill>
          <a:prstDash val="solid"/>
          <a:miter lim="800000"/>
        </a:ln>
        <a:effectLst/>
      </dgm:spPr>
      <dgm:t>
        <a:bodyPr/>
        <a:lstStyle/>
        <a:p>
          <a:r>
            <a:rPr lang="en-US" sz="1000" dirty="0">
              <a:solidFill>
                <a:sysClr val="window" lastClr="FFFFFF"/>
              </a:solidFill>
              <a:latin typeface="等线"/>
              <a:ea typeface="+mn-ea"/>
              <a:cs typeface="+mn-cs"/>
            </a:rPr>
            <a:t> </a:t>
          </a: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xfrm>
          <a:off x="3197409" y="264753"/>
          <a:ext cx="1629253" cy="1629253"/>
        </a:xfrm>
        <a:prstGeom prst="ellipse">
          <a:avLst/>
        </a:prstGeom>
        <a:solidFill>
          <a:srgbClr val="FF8577"/>
        </a:solidFill>
        <a:ln w="12700" cap="flat" cmpd="sng" algn="ctr">
          <a:solidFill>
            <a:sysClr val="window" lastClr="FFFFFF">
              <a:hueOff val="0"/>
              <a:satOff val="0"/>
              <a:lumOff val="0"/>
              <a:alphaOff val="0"/>
            </a:sysClr>
          </a:solidFill>
          <a:prstDash val="solid"/>
          <a:miter lim="800000"/>
        </a:ln>
        <a:effectLst/>
      </dgm:spPr>
      <dgm:t>
        <a:bodyPr/>
        <a:lstStyle/>
        <a:p>
          <a:r>
            <a:rPr lang="en-US" sz="1000" dirty="0">
              <a:solidFill>
                <a:sysClr val="window" lastClr="FFFFFF"/>
              </a:solidFill>
              <a:latin typeface="等线"/>
              <a:ea typeface="+mn-ea"/>
              <a:cs typeface="+mn-cs"/>
            </a:rPr>
            <a:t> </a:t>
          </a: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xfrm>
          <a:off x="1283036" y="2179126"/>
          <a:ext cx="1629253" cy="1629253"/>
        </a:xfrm>
        <a:prstGeom prst="ellipse">
          <a:avLst/>
        </a:prstGeom>
        <a:solidFill>
          <a:srgbClr val="E7CE39"/>
        </a:solidFill>
        <a:ln w="12700" cap="flat" cmpd="sng" algn="ctr">
          <a:solidFill>
            <a:sysClr val="window" lastClr="FFFFFF">
              <a:hueOff val="0"/>
              <a:satOff val="0"/>
              <a:lumOff val="0"/>
              <a:alphaOff val="0"/>
            </a:sysClr>
          </a:solidFill>
          <a:prstDash val="solid"/>
          <a:miter lim="800000"/>
        </a:ln>
        <a:effectLst/>
      </dgm:spPr>
      <dgm:t>
        <a:bodyPr/>
        <a:lstStyle/>
        <a:p>
          <a:r>
            <a:rPr lang="en-US" sz="1000" dirty="0">
              <a:solidFill>
                <a:sysClr val="window" lastClr="FFFFFF"/>
              </a:solidFill>
              <a:latin typeface="等线"/>
              <a:ea typeface="+mn-ea"/>
              <a:cs typeface="+mn-cs"/>
            </a:rPr>
            <a:t> </a:t>
          </a: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xfrm>
          <a:off x="3197409" y="2179126"/>
          <a:ext cx="1629253" cy="1629253"/>
        </a:xfrm>
        <a:prstGeom prst="ellipse">
          <a:avLst/>
        </a:prstGeom>
        <a:solidFill>
          <a:srgbClr val="00C0CB"/>
        </a:solidFill>
        <a:ln w="12700" cap="flat" cmpd="sng" algn="ctr">
          <a:solidFill>
            <a:sysClr val="window" lastClr="FFFFFF">
              <a:hueOff val="0"/>
              <a:satOff val="0"/>
              <a:lumOff val="0"/>
              <a:alphaOff val="0"/>
            </a:sysClr>
          </a:solidFill>
          <a:prstDash val="solid"/>
          <a:miter lim="800000"/>
        </a:ln>
        <a:effectLst/>
      </dgm:spPr>
      <dgm:t>
        <a:bodyPr/>
        <a:lstStyle/>
        <a:p>
          <a:r>
            <a:rPr lang="en-US" sz="1000" dirty="0">
              <a:solidFill>
                <a:sysClr val="window" lastClr="FFFFFF"/>
              </a:solidFill>
              <a:latin typeface="等线"/>
              <a:ea typeface="+mn-ea"/>
              <a:cs typeface="+mn-cs"/>
            </a:rPr>
            <a:t> </a:t>
          </a: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zh-CN" altLang="en-US"/>
        </a:p>
      </dgm:t>
    </dgm:pt>
    <dgm:pt modelId="{8F782FA5-10F4-4D7C-B52F-BDC2F0BC9843}" type="pres">
      <dgm:prSet presAssocID="{31CDFD29-5600-451F-91B5-2109C28768B9}" presName="axisShape" presStyleLbl="bgShp" presStyleIdx="0" presStyleCnt="1"/>
      <dgm:spPr>
        <a:xfrm>
          <a:off x="1018282" y="0"/>
          <a:ext cx="4073133" cy="4073133"/>
        </a:xfrm>
        <a:prstGeom prst="quadArrow">
          <a:avLst>
            <a:gd name="adj1" fmla="val 2000"/>
            <a:gd name="adj2" fmla="val 4000"/>
            <a:gd name="adj3" fmla="val 5000"/>
          </a:avLst>
        </a:prstGeom>
        <a:solidFill>
          <a:sysClr val="window" lastClr="FFFFFF">
            <a:lumMod val="95000"/>
          </a:sysClr>
        </a:solidFill>
        <a:ln>
          <a:noFill/>
        </a:ln>
        <a:effectLst/>
      </dgm:spPr>
      <dgm:t>
        <a:bodyPr/>
        <a:lstStyle/>
        <a:p>
          <a:endParaRPr lang="zh-CN" altLang="en-US"/>
        </a:p>
      </dgm:t>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zh-CN" alt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zh-CN" alt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zh-CN" alt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zh-CN" altLang="en-US"/>
        </a:p>
      </dgm:t>
    </dgm:pt>
  </dgm:ptLst>
  <dgm:cxnLst>
    <dgm:cxn modelId="{4492290B-00C5-46AC-B91D-9A625FF24645}" type="presOf" srcId="{8F50B8B5-888D-4864-9E59-5AE47A8EC6C0}" destId="{B8CA5C69-06DE-4B06-B0A3-7BB569CBF1A4}" srcOrd="0" destOrd="0" presId="urn:microsoft.com/office/officeart/2005/8/layout/matrix2"/>
    <dgm:cxn modelId="{A2600C31-CB8E-42D1-8F93-725647A776BF}" srcId="{31CDFD29-5600-451F-91B5-2109C28768B9}" destId="{CB20022C-5AD3-4067-916D-15599D927FC5}" srcOrd="3" destOrd="0" parTransId="{DF2E454A-F4B1-4803-97B7-58472CEADBEB}" sibTransId="{8A55484D-B6D0-4A7B-98BA-C0A38181BA63}"/>
    <dgm:cxn modelId="{068110C7-7222-49FE-9C8C-014EBE9A1707}" srcId="{31CDFD29-5600-451F-91B5-2109C28768B9}" destId="{8F50B8B5-888D-4864-9E59-5AE47A8EC6C0}" srcOrd="0" destOrd="0" parTransId="{2C53C54F-5B24-4F71-A2BF-9FBAE97FE0CD}" sibTransId="{60BC0E20-D399-476A-9392-464DF2C45E71}"/>
    <dgm:cxn modelId="{FBFFDB7F-DC4B-4328-B336-4920A3B56704}" srcId="{31CDFD29-5600-451F-91B5-2109C28768B9}" destId="{0C90414D-D9D7-4FE1-A564-EA9D368CF73D}" srcOrd="1" destOrd="0" parTransId="{5212712A-32B4-4C10-AF30-09620D0BE98C}" sibTransId="{463130C0-7F28-4B70-BBBE-5813EDDD52DD}"/>
    <dgm:cxn modelId="{1B173D51-BDED-4FC0-82F5-ACD5C90D0662}" srcId="{31CDFD29-5600-451F-91B5-2109C28768B9}" destId="{1983DEEF-2178-49E4-AC73-9D26197ABA4D}" srcOrd="2" destOrd="0" parTransId="{0CAC87AC-3D72-4FDC-AF53-5444962E6414}" sibTransId="{756D256D-8589-4A16-8F37-B6CC7E81711B}"/>
    <dgm:cxn modelId="{1A13D230-C951-4AAF-9B33-5CAFDF74E668}" type="presOf" srcId="{31CDFD29-5600-451F-91B5-2109C28768B9}" destId="{14090DB9-0A23-4C3E-963F-AC6488D34277}" srcOrd="0" destOrd="0" presId="urn:microsoft.com/office/officeart/2005/8/layout/matrix2"/>
    <dgm:cxn modelId="{F0AA57E1-C0BB-4102-8778-75DB33F874AB}" type="presOf" srcId="{0C90414D-D9D7-4FE1-A564-EA9D368CF73D}" destId="{6B02FEFB-1E12-4B61-8DB6-EF3EC71E4AA3}" srcOrd="0" destOrd="0" presId="urn:microsoft.com/office/officeart/2005/8/layout/matrix2"/>
    <dgm:cxn modelId="{D15142EF-0434-4D88-86F2-A1B464495703}" type="presOf" srcId="{1983DEEF-2178-49E4-AC73-9D26197ABA4D}" destId="{4461674B-7841-4BB7-8DDF-01A840B3B8AA}" srcOrd="0" destOrd="0" presId="urn:microsoft.com/office/officeart/2005/8/layout/matrix2"/>
    <dgm:cxn modelId="{EC6FE80F-0B5B-4F7A-B656-E2F2A8A09FAB}" type="presOf" srcId="{CB20022C-5AD3-4067-916D-15599D927FC5}" destId="{B2D5FB7F-98A4-4FE8-8120-F832B0FED003}" srcOrd="0" destOrd="0" presId="urn:microsoft.com/office/officeart/2005/8/layout/matrix2"/>
    <dgm:cxn modelId="{496E01AC-CD57-4709-A19C-17CD3E6C41A8}" type="presParOf" srcId="{14090DB9-0A23-4C3E-963F-AC6488D34277}" destId="{8F782FA5-10F4-4D7C-B52F-BDC2F0BC9843}" srcOrd="0" destOrd="0" presId="urn:microsoft.com/office/officeart/2005/8/layout/matrix2"/>
    <dgm:cxn modelId="{D6191906-0526-4D76-B06E-7DE223A1FDB1}" type="presParOf" srcId="{14090DB9-0A23-4C3E-963F-AC6488D34277}" destId="{B8CA5C69-06DE-4B06-B0A3-7BB569CBF1A4}" srcOrd="1" destOrd="0" presId="urn:microsoft.com/office/officeart/2005/8/layout/matrix2"/>
    <dgm:cxn modelId="{607588B7-5135-4CE8-847B-D19D7CB215C2}" type="presParOf" srcId="{14090DB9-0A23-4C3E-963F-AC6488D34277}" destId="{6B02FEFB-1E12-4B61-8DB6-EF3EC71E4AA3}" srcOrd="2" destOrd="0" presId="urn:microsoft.com/office/officeart/2005/8/layout/matrix2"/>
    <dgm:cxn modelId="{2694B3BF-FEC5-4256-BDF0-2B30A36DD303}" type="presParOf" srcId="{14090DB9-0A23-4C3E-963F-AC6488D34277}" destId="{4461674B-7841-4BB7-8DDF-01A840B3B8AA}" srcOrd="3" destOrd="0" presId="urn:microsoft.com/office/officeart/2005/8/layout/matrix2"/>
    <dgm:cxn modelId="{3CC87152-E848-44E4-9AFC-8E01CC83D123}"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49D0D4-28C6-45FC-87C8-D53DDEFF0384}">
      <dsp:nvSpPr>
        <dsp:cNvPr id="0" name=""/>
        <dsp:cNvSpPr/>
      </dsp:nvSpPr>
      <dsp:spPr>
        <a:xfrm>
          <a:off x="841881" y="120624"/>
          <a:ext cx="3389716" cy="3389716"/>
        </a:xfrm>
        <a:prstGeom prst="circularArrow">
          <a:avLst>
            <a:gd name="adj1" fmla="val 4668"/>
            <a:gd name="adj2" fmla="val 272909"/>
            <a:gd name="adj3" fmla="val 13705418"/>
            <a:gd name="adj4" fmla="val 17464538"/>
            <a:gd name="adj5" fmla="val 4847"/>
          </a:avLst>
        </a:prstGeom>
        <a:solidFill>
          <a:srgbClr val="ED7D31">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BCF71FFA-5E90-4D4C-A8AB-7BAC2FB16A5D}">
      <dsp:nvSpPr>
        <dsp:cNvPr id="0" name=""/>
        <dsp:cNvSpPr/>
      </dsp:nvSpPr>
      <dsp:spPr>
        <a:xfrm>
          <a:off x="1708909" y="362"/>
          <a:ext cx="1655660" cy="1048311"/>
        </a:xfrm>
        <a:prstGeom prst="roundRect">
          <a:avLst/>
        </a:prstGeom>
        <a:solidFill>
          <a:srgbClr val="00C0CB"/>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等线"/>
            <a:ea typeface="+mn-ea"/>
            <a:cs typeface="+mn-cs"/>
          </a:endParaRPr>
        </a:p>
      </dsp:txBody>
      <dsp:txXfrm>
        <a:off x="1760083" y="51536"/>
        <a:ext cx="1553312" cy="945963"/>
      </dsp:txXfrm>
    </dsp:sp>
    <dsp:sp modelId="{8CB5A2E9-E5CA-4311-B3C0-74A8EC456B78}">
      <dsp:nvSpPr>
        <dsp:cNvPr id="0" name=""/>
        <dsp:cNvSpPr/>
      </dsp:nvSpPr>
      <dsp:spPr>
        <a:xfrm>
          <a:off x="2926043" y="1217501"/>
          <a:ext cx="1655660" cy="1048311"/>
        </a:xfrm>
        <a:prstGeom prst="roundRect">
          <a:avLst/>
        </a:prstGeom>
        <a:solidFill>
          <a:srgbClr val="E7CE3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endParaRPr lang="id-ID" sz="2000" kern="1200" dirty="0">
            <a:solidFill>
              <a:sysClr val="window" lastClr="FFFFFF"/>
            </a:solidFill>
            <a:latin typeface="等线"/>
            <a:ea typeface="+mn-ea"/>
            <a:cs typeface="+mn-cs"/>
          </a:endParaRPr>
        </a:p>
      </dsp:txBody>
      <dsp:txXfrm>
        <a:off x="2977217" y="1268675"/>
        <a:ext cx="1553312" cy="945963"/>
      </dsp:txXfrm>
    </dsp:sp>
    <dsp:sp modelId="{C229547C-F03D-4FAA-98F3-4F015D0AB2E5}">
      <dsp:nvSpPr>
        <dsp:cNvPr id="0" name=""/>
        <dsp:cNvSpPr/>
      </dsp:nvSpPr>
      <dsp:spPr>
        <a:xfrm>
          <a:off x="311253" y="1215382"/>
          <a:ext cx="1655660" cy="1048311"/>
        </a:xfrm>
        <a:prstGeom prst="roundRect">
          <a:avLst/>
        </a:prstGeom>
        <a:solidFill>
          <a:srgbClr val="34BA8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等线"/>
            <a:ea typeface="+mn-ea"/>
            <a:cs typeface="+mn-cs"/>
          </a:endParaRPr>
        </a:p>
      </dsp:txBody>
      <dsp:txXfrm>
        <a:off x="362427" y="1266556"/>
        <a:ext cx="1553312" cy="945963"/>
      </dsp:txXfrm>
    </dsp:sp>
    <dsp:sp modelId="{17F0959E-AD6D-41A9-8798-74071E6B38B2}">
      <dsp:nvSpPr>
        <dsp:cNvPr id="0" name=""/>
        <dsp:cNvSpPr/>
      </dsp:nvSpPr>
      <dsp:spPr>
        <a:xfrm>
          <a:off x="1724506" y="2401893"/>
          <a:ext cx="1655660" cy="1048311"/>
        </a:xfrm>
        <a:prstGeom prst="roundRect">
          <a:avLst/>
        </a:prstGeom>
        <a:solidFill>
          <a:srgbClr val="F47264"/>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等线"/>
            <a:ea typeface="+mn-ea"/>
            <a:cs typeface="+mn-cs"/>
          </a:endParaRPr>
        </a:p>
      </dsp:txBody>
      <dsp:txXfrm>
        <a:off x="1775680" y="2453067"/>
        <a:ext cx="1553312" cy="9459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864095" y="0"/>
          <a:ext cx="3456384" cy="3456384"/>
        </a:xfrm>
        <a:prstGeom prst="quadArrow">
          <a:avLst>
            <a:gd name="adj1" fmla="val 2000"/>
            <a:gd name="adj2" fmla="val 4000"/>
            <a:gd name="adj3" fmla="val 5000"/>
          </a:avLst>
        </a:prstGeom>
        <a:solidFill>
          <a:sysClr val="window" lastClr="FFFFFF">
            <a:lumMod val="95000"/>
          </a:sysClr>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1088760" y="224664"/>
          <a:ext cx="1382553" cy="1382553"/>
        </a:xfrm>
        <a:prstGeom prst="ellipse">
          <a:avLst/>
        </a:prstGeom>
        <a:solidFill>
          <a:srgbClr val="34BA8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solidFill>
                <a:sysClr val="window" lastClr="FFFFFF"/>
              </a:solidFill>
              <a:latin typeface="等线"/>
              <a:ea typeface="+mn-ea"/>
              <a:cs typeface="+mn-cs"/>
            </a:rPr>
            <a:t> </a:t>
          </a:r>
        </a:p>
      </dsp:txBody>
      <dsp:txXfrm>
        <a:off x="1291230" y="427134"/>
        <a:ext cx="977613" cy="977613"/>
      </dsp:txXfrm>
    </dsp:sp>
    <dsp:sp modelId="{6B02FEFB-1E12-4B61-8DB6-EF3EC71E4AA3}">
      <dsp:nvSpPr>
        <dsp:cNvPr id="0" name=""/>
        <dsp:cNvSpPr/>
      </dsp:nvSpPr>
      <dsp:spPr>
        <a:xfrm>
          <a:off x="2713260" y="224664"/>
          <a:ext cx="1382553" cy="1382553"/>
        </a:xfrm>
        <a:prstGeom prst="ellipse">
          <a:avLst/>
        </a:prstGeom>
        <a:solidFill>
          <a:srgbClr val="FF857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solidFill>
                <a:sysClr val="window" lastClr="FFFFFF"/>
              </a:solidFill>
              <a:latin typeface="等线"/>
              <a:ea typeface="+mn-ea"/>
              <a:cs typeface="+mn-cs"/>
            </a:rPr>
            <a:t> </a:t>
          </a:r>
        </a:p>
      </dsp:txBody>
      <dsp:txXfrm>
        <a:off x="2915730" y="427134"/>
        <a:ext cx="977613" cy="977613"/>
      </dsp:txXfrm>
    </dsp:sp>
    <dsp:sp modelId="{4461674B-7841-4BB7-8DDF-01A840B3B8AA}">
      <dsp:nvSpPr>
        <dsp:cNvPr id="0" name=""/>
        <dsp:cNvSpPr/>
      </dsp:nvSpPr>
      <dsp:spPr>
        <a:xfrm>
          <a:off x="1088760" y="1849165"/>
          <a:ext cx="1382553" cy="1382553"/>
        </a:xfrm>
        <a:prstGeom prst="ellipse">
          <a:avLst/>
        </a:prstGeom>
        <a:solidFill>
          <a:srgbClr val="E7CE39"/>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solidFill>
                <a:sysClr val="window" lastClr="FFFFFF"/>
              </a:solidFill>
              <a:latin typeface="等线"/>
              <a:ea typeface="+mn-ea"/>
              <a:cs typeface="+mn-cs"/>
            </a:rPr>
            <a:t> </a:t>
          </a:r>
        </a:p>
      </dsp:txBody>
      <dsp:txXfrm>
        <a:off x="1291230" y="2051635"/>
        <a:ext cx="977613" cy="977613"/>
      </dsp:txXfrm>
    </dsp:sp>
    <dsp:sp modelId="{B2D5FB7F-98A4-4FE8-8120-F832B0FED003}">
      <dsp:nvSpPr>
        <dsp:cNvPr id="0" name=""/>
        <dsp:cNvSpPr/>
      </dsp:nvSpPr>
      <dsp:spPr>
        <a:xfrm>
          <a:off x="2713260" y="1849165"/>
          <a:ext cx="1382553" cy="1382553"/>
        </a:xfrm>
        <a:prstGeom prst="ellipse">
          <a:avLst/>
        </a:prstGeom>
        <a:solidFill>
          <a:srgbClr val="00C0CB"/>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a:solidFill>
                <a:sysClr val="window" lastClr="FFFFFF"/>
              </a:solidFill>
              <a:latin typeface="等线"/>
              <a:ea typeface="+mn-ea"/>
              <a:cs typeface="+mn-cs"/>
            </a:rPr>
            <a:t> </a:t>
          </a:r>
        </a:p>
      </dsp:txBody>
      <dsp:txXfrm>
        <a:off x="2915730" y="2051635"/>
        <a:ext cx="977613" cy="97761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chart" Target="../charts/chart9.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48"/>
          <p:cNvSpPr/>
          <p:nvPr/>
        </p:nvSpPr>
        <p:spPr>
          <a:xfrm>
            <a:off x="1162213" y="4743284"/>
            <a:ext cx="7043780"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 quis tempus odio Lorem ipsum dolor sit amet</a:t>
            </a:r>
          </a:p>
        </p:txBody>
      </p:sp>
      <p:grpSp>
        <p:nvGrpSpPr>
          <p:cNvPr id="16" name="Group 65"/>
          <p:cNvGrpSpPr/>
          <p:nvPr/>
        </p:nvGrpSpPr>
        <p:grpSpPr>
          <a:xfrm>
            <a:off x="539552" y="2140146"/>
            <a:ext cx="1684382" cy="1893641"/>
            <a:chOff x="776308" y="1714494"/>
            <a:chExt cx="1571636" cy="1766888"/>
          </a:xfrm>
          <a:solidFill>
            <a:srgbClr val="00C0CB"/>
          </a:solidFill>
        </p:grpSpPr>
        <p:sp>
          <p:nvSpPr>
            <p:cNvPr id="17" name="Rectangle 25"/>
            <p:cNvSpPr/>
            <p:nvPr/>
          </p:nvSpPr>
          <p:spPr>
            <a:xfrm>
              <a:off x="785786" y="1714494"/>
              <a:ext cx="1559376" cy="1559376"/>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18" name="Isosceles Triangle 26"/>
            <p:cNvSpPr/>
            <p:nvPr/>
          </p:nvSpPr>
          <p:spPr>
            <a:xfrm rot="10800000">
              <a:off x="776308" y="3267068"/>
              <a:ext cx="1571636" cy="21431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grpSp>
      <p:sp>
        <p:nvSpPr>
          <p:cNvPr id="19" name="Rectangle 29"/>
          <p:cNvSpPr/>
          <p:nvPr/>
        </p:nvSpPr>
        <p:spPr>
          <a:xfrm>
            <a:off x="2167687" y="2140146"/>
            <a:ext cx="1671243" cy="1671242"/>
          </a:xfrm>
          <a:prstGeom prst="rect">
            <a:avLst/>
          </a:prstGeom>
          <a:solidFill>
            <a:srgbClr val="34BA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20" name="Rectangle 37"/>
          <p:cNvSpPr/>
          <p:nvPr/>
        </p:nvSpPr>
        <p:spPr>
          <a:xfrm>
            <a:off x="7130229" y="2132856"/>
            <a:ext cx="1671243" cy="1671242"/>
          </a:xfrm>
          <a:prstGeom prst="rect">
            <a:avLst/>
          </a:prstGeom>
          <a:solidFill>
            <a:srgbClr val="FF85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21" name="Rectangle 32"/>
          <p:cNvSpPr/>
          <p:nvPr/>
        </p:nvSpPr>
        <p:spPr>
          <a:xfrm>
            <a:off x="3841911" y="2140146"/>
            <a:ext cx="1671243" cy="1671242"/>
          </a:xfrm>
          <a:prstGeom prst="rect">
            <a:avLst/>
          </a:prstGeom>
          <a:solidFill>
            <a:srgbClr val="F8F6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22" name="Rectangle 35"/>
          <p:cNvSpPr/>
          <p:nvPr/>
        </p:nvSpPr>
        <p:spPr>
          <a:xfrm>
            <a:off x="5509270" y="2140139"/>
            <a:ext cx="1671243" cy="1671242"/>
          </a:xfrm>
          <a:prstGeom prst="rect">
            <a:avLst/>
          </a:prstGeom>
          <a:solidFill>
            <a:srgbClr val="E7CE3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23" name="矩形 8"/>
          <p:cNvSpPr>
            <a:spLocks noChangeArrowheads="1"/>
          </p:cNvSpPr>
          <p:nvPr/>
        </p:nvSpPr>
        <p:spPr bwMode="auto">
          <a:xfrm>
            <a:off x="804147" y="2396176"/>
            <a:ext cx="1056741" cy="115189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01</a:t>
            </a:r>
            <a:endParaRPr kumimoji="0" lang="zh-CN" altLang="en-US"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sp>
        <p:nvSpPr>
          <p:cNvPr id="24" name="矩形 8"/>
          <p:cNvSpPr>
            <a:spLocks noChangeArrowheads="1"/>
          </p:cNvSpPr>
          <p:nvPr/>
        </p:nvSpPr>
        <p:spPr bwMode="auto">
          <a:xfrm>
            <a:off x="2420320" y="2392530"/>
            <a:ext cx="1056741" cy="115189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02</a:t>
            </a:r>
            <a:endParaRPr kumimoji="0" lang="zh-CN" altLang="en-US"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sp>
        <p:nvSpPr>
          <p:cNvPr id="25" name="矩形 8"/>
          <p:cNvSpPr>
            <a:spLocks noChangeArrowheads="1"/>
          </p:cNvSpPr>
          <p:nvPr/>
        </p:nvSpPr>
        <p:spPr bwMode="auto">
          <a:xfrm>
            <a:off x="4149162" y="2392530"/>
            <a:ext cx="1056741" cy="115189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03</a:t>
            </a:r>
            <a:endParaRPr kumimoji="0" lang="zh-CN" altLang="en-US"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sp>
        <p:nvSpPr>
          <p:cNvPr id="26" name="矩形 8"/>
          <p:cNvSpPr>
            <a:spLocks noChangeArrowheads="1"/>
          </p:cNvSpPr>
          <p:nvPr/>
        </p:nvSpPr>
        <p:spPr bwMode="auto">
          <a:xfrm>
            <a:off x="5817757" y="2392530"/>
            <a:ext cx="1056741" cy="115189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04</a:t>
            </a:r>
            <a:endParaRPr kumimoji="0" lang="zh-CN" altLang="en-US"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sp>
        <p:nvSpPr>
          <p:cNvPr id="27" name="矩形 8"/>
          <p:cNvSpPr>
            <a:spLocks noChangeArrowheads="1"/>
          </p:cNvSpPr>
          <p:nvPr/>
        </p:nvSpPr>
        <p:spPr bwMode="auto">
          <a:xfrm>
            <a:off x="7434832" y="2392530"/>
            <a:ext cx="1056741" cy="115189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05</a:t>
            </a:r>
            <a:endParaRPr kumimoji="0" lang="zh-CN" altLang="en-US" sz="60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32"/>
          <p:cNvGrpSpPr/>
          <p:nvPr/>
        </p:nvGrpSpPr>
        <p:grpSpPr>
          <a:xfrm>
            <a:off x="467544" y="1772816"/>
            <a:ext cx="4215557" cy="1336104"/>
            <a:chOff x="1071538" y="1571618"/>
            <a:chExt cx="3682852" cy="1167266"/>
          </a:xfrm>
        </p:grpSpPr>
        <p:grpSp>
          <p:nvGrpSpPr>
            <p:cNvPr id="31" name="Group 9"/>
            <p:cNvGrpSpPr/>
            <p:nvPr/>
          </p:nvGrpSpPr>
          <p:grpSpPr>
            <a:xfrm>
              <a:off x="1071538" y="1603542"/>
              <a:ext cx="507656" cy="507656"/>
              <a:chOff x="756065" y="1613335"/>
              <a:chExt cx="630946" cy="630946"/>
            </a:xfrm>
          </p:grpSpPr>
          <p:sp>
            <p:nvSpPr>
              <p:cNvPr id="35" name="Oval 7"/>
              <p:cNvSpPr/>
              <p:nvPr/>
            </p:nvSpPr>
            <p:spPr>
              <a:xfrm>
                <a:off x="756065" y="1613335"/>
                <a:ext cx="630946" cy="630946"/>
              </a:xfrm>
              <a:prstGeom prst="ellipse">
                <a:avLst/>
              </a:prstGeom>
              <a:noFill/>
              <a:ln w="12700" cap="flat" cmpd="sng" algn="ctr">
                <a:solidFill>
                  <a:srgbClr val="34BA8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36"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34BA89"/>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endParaRPr>
              </a:p>
            </p:txBody>
          </p:sp>
        </p:grpSp>
        <p:sp>
          <p:nvSpPr>
            <p:cNvPr id="32" name="Rectangle 10"/>
            <p:cNvSpPr/>
            <p:nvPr/>
          </p:nvSpPr>
          <p:spPr>
            <a:xfrm>
              <a:off x="1611118" y="1571618"/>
              <a:ext cx="3143272" cy="349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33" name="Rectangle 11"/>
            <p:cNvSpPr/>
            <p:nvPr/>
          </p:nvSpPr>
          <p:spPr>
            <a:xfrm>
              <a:off x="1611118" y="2214560"/>
              <a:ext cx="2643206" cy="52432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34" name="Rectangle 12"/>
            <p:cNvSpPr/>
            <p:nvPr/>
          </p:nvSpPr>
          <p:spPr>
            <a:xfrm>
              <a:off x="1611118" y="1928808"/>
              <a:ext cx="2143140" cy="215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a:t>
              </a:r>
            </a:p>
          </p:txBody>
        </p:sp>
      </p:grpSp>
      <p:grpSp>
        <p:nvGrpSpPr>
          <p:cNvPr id="37" name="Group 31"/>
          <p:cNvGrpSpPr/>
          <p:nvPr/>
        </p:nvGrpSpPr>
        <p:grpSpPr>
          <a:xfrm>
            <a:off x="467544" y="3490008"/>
            <a:ext cx="4215557" cy="1336104"/>
            <a:chOff x="1071538" y="3071816"/>
            <a:chExt cx="3682852" cy="1167266"/>
          </a:xfrm>
        </p:grpSpPr>
        <p:grpSp>
          <p:nvGrpSpPr>
            <p:cNvPr id="38" name="Group 13"/>
            <p:cNvGrpSpPr/>
            <p:nvPr/>
          </p:nvGrpSpPr>
          <p:grpSpPr>
            <a:xfrm>
              <a:off x="1071538" y="3103740"/>
              <a:ext cx="507656" cy="507656"/>
              <a:chOff x="756065" y="1613335"/>
              <a:chExt cx="630946" cy="630946"/>
            </a:xfrm>
          </p:grpSpPr>
          <p:sp>
            <p:nvSpPr>
              <p:cNvPr id="42" name="Oval 14"/>
              <p:cNvSpPr/>
              <p:nvPr/>
            </p:nvSpPr>
            <p:spPr>
              <a:xfrm>
                <a:off x="756065" y="1613335"/>
                <a:ext cx="630946" cy="630946"/>
              </a:xfrm>
              <a:prstGeom prst="ellipse">
                <a:avLst/>
              </a:prstGeom>
              <a:noFill/>
              <a:ln w="12700" cap="flat" cmpd="sng" algn="ctr">
                <a:solidFill>
                  <a:srgbClr val="00C0C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lumMod val="50000"/>
                    </a:sysClr>
                  </a:solidFill>
                  <a:effectLst/>
                  <a:uLnTx/>
                  <a:uFillTx/>
                  <a:latin typeface="等线"/>
                  <a:ea typeface="+mn-ea"/>
                  <a:cs typeface="+mn-cs"/>
                </a:endParaRPr>
              </a:p>
            </p:txBody>
          </p:sp>
          <p:sp>
            <p:nvSpPr>
              <p:cNvPr id="43"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C0CB"/>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endParaRPr>
              </a:p>
            </p:txBody>
          </p:sp>
        </p:grpSp>
        <p:sp>
          <p:nvSpPr>
            <p:cNvPr id="39" name="Rectangle 16"/>
            <p:cNvSpPr/>
            <p:nvPr/>
          </p:nvSpPr>
          <p:spPr>
            <a:xfrm>
              <a:off x="1611118" y="3071816"/>
              <a:ext cx="3143272" cy="349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40" name="Rectangle 17"/>
            <p:cNvSpPr/>
            <p:nvPr/>
          </p:nvSpPr>
          <p:spPr>
            <a:xfrm>
              <a:off x="1611118" y="3714758"/>
              <a:ext cx="2643206" cy="52432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41" name="Rectangle 18"/>
            <p:cNvSpPr/>
            <p:nvPr/>
          </p:nvSpPr>
          <p:spPr>
            <a:xfrm>
              <a:off x="1611118" y="3429006"/>
              <a:ext cx="2143140" cy="215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a:t>
              </a:r>
            </a:p>
          </p:txBody>
        </p:sp>
      </p:grpSp>
      <p:grpSp>
        <p:nvGrpSpPr>
          <p:cNvPr id="44" name="Group 33"/>
          <p:cNvGrpSpPr/>
          <p:nvPr/>
        </p:nvGrpSpPr>
        <p:grpSpPr>
          <a:xfrm>
            <a:off x="4964955" y="1772816"/>
            <a:ext cx="4215557" cy="1336104"/>
            <a:chOff x="5000628" y="1571618"/>
            <a:chExt cx="3682852" cy="1167266"/>
          </a:xfrm>
        </p:grpSpPr>
        <p:grpSp>
          <p:nvGrpSpPr>
            <p:cNvPr id="45" name="Group 19"/>
            <p:cNvGrpSpPr/>
            <p:nvPr/>
          </p:nvGrpSpPr>
          <p:grpSpPr>
            <a:xfrm>
              <a:off x="5000628" y="1603542"/>
              <a:ext cx="507656" cy="507656"/>
              <a:chOff x="756065" y="1613335"/>
              <a:chExt cx="630946" cy="630946"/>
            </a:xfrm>
          </p:grpSpPr>
          <p:sp>
            <p:nvSpPr>
              <p:cNvPr id="49" name="Oval 20"/>
              <p:cNvSpPr/>
              <p:nvPr/>
            </p:nvSpPr>
            <p:spPr>
              <a:xfrm>
                <a:off x="756065" y="1613335"/>
                <a:ext cx="630946" cy="630946"/>
              </a:xfrm>
              <a:prstGeom prst="ellipse">
                <a:avLst/>
              </a:prstGeom>
              <a:noFill/>
              <a:ln w="12700" cap="flat" cmpd="sng" algn="ctr">
                <a:solidFill>
                  <a:srgbClr val="E7CE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lumMod val="50000"/>
                    </a:sysClr>
                  </a:solidFill>
                  <a:effectLst/>
                  <a:uLnTx/>
                  <a:uFillTx/>
                  <a:latin typeface="等线"/>
                  <a:ea typeface="+mn-ea"/>
                  <a:cs typeface="+mn-cs"/>
                </a:endParaRPr>
              </a:p>
            </p:txBody>
          </p:sp>
          <p:sp>
            <p:nvSpPr>
              <p:cNvPr id="50"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7CE39"/>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endParaRPr>
              </a:p>
            </p:txBody>
          </p:sp>
        </p:grpSp>
        <p:sp>
          <p:nvSpPr>
            <p:cNvPr id="46" name="Rectangle 22"/>
            <p:cNvSpPr/>
            <p:nvPr/>
          </p:nvSpPr>
          <p:spPr>
            <a:xfrm>
              <a:off x="5540208" y="1571618"/>
              <a:ext cx="3143272" cy="349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47" name="Rectangle 23"/>
            <p:cNvSpPr/>
            <p:nvPr/>
          </p:nvSpPr>
          <p:spPr>
            <a:xfrm>
              <a:off x="5540208" y="2214560"/>
              <a:ext cx="2643206" cy="52432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48" name="Rectangle 24"/>
            <p:cNvSpPr/>
            <p:nvPr/>
          </p:nvSpPr>
          <p:spPr>
            <a:xfrm>
              <a:off x="5540208" y="1928808"/>
              <a:ext cx="2143140" cy="215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a:t>
              </a:r>
            </a:p>
          </p:txBody>
        </p:sp>
      </p:grpSp>
      <p:grpSp>
        <p:nvGrpSpPr>
          <p:cNvPr id="51" name="Group 34"/>
          <p:cNvGrpSpPr/>
          <p:nvPr/>
        </p:nvGrpSpPr>
        <p:grpSpPr>
          <a:xfrm>
            <a:off x="4964955" y="3490008"/>
            <a:ext cx="4215557" cy="1336104"/>
            <a:chOff x="5000628" y="3071816"/>
            <a:chExt cx="3682852" cy="1167266"/>
          </a:xfrm>
        </p:grpSpPr>
        <p:grpSp>
          <p:nvGrpSpPr>
            <p:cNvPr id="52" name="Group 25"/>
            <p:cNvGrpSpPr/>
            <p:nvPr/>
          </p:nvGrpSpPr>
          <p:grpSpPr>
            <a:xfrm>
              <a:off x="5000628" y="3103740"/>
              <a:ext cx="507656" cy="507656"/>
              <a:chOff x="756065" y="1613335"/>
              <a:chExt cx="630946" cy="630946"/>
            </a:xfrm>
          </p:grpSpPr>
          <p:sp>
            <p:nvSpPr>
              <p:cNvPr id="56" name="Oval 26"/>
              <p:cNvSpPr/>
              <p:nvPr/>
            </p:nvSpPr>
            <p:spPr>
              <a:xfrm>
                <a:off x="756065" y="1613335"/>
                <a:ext cx="630946" cy="630946"/>
              </a:xfrm>
              <a:prstGeom prst="ellipse">
                <a:avLst/>
              </a:prstGeom>
              <a:noFill/>
              <a:ln w="1270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57" name="Freeform 26"/>
              <p:cNvSpPr>
                <a:spLocks/>
              </p:cNvSpPr>
              <p:nvPr/>
            </p:nvSpPr>
            <p:spPr bwMode="auto">
              <a:xfrm>
                <a:off x="928174" y="1791560"/>
                <a:ext cx="273668" cy="28382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4726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lumMod val="50000"/>
                    </a:sysClr>
                  </a:solidFill>
                  <a:effectLst/>
                  <a:uLnTx/>
                  <a:uFillTx/>
                </a:endParaRPr>
              </a:p>
            </p:txBody>
          </p:sp>
        </p:grpSp>
        <p:sp>
          <p:nvSpPr>
            <p:cNvPr id="53" name="Rectangle 28"/>
            <p:cNvSpPr/>
            <p:nvPr/>
          </p:nvSpPr>
          <p:spPr>
            <a:xfrm>
              <a:off x="5540208" y="3071816"/>
              <a:ext cx="3143272" cy="349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54" name="Rectangle 29"/>
            <p:cNvSpPr/>
            <p:nvPr/>
          </p:nvSpPr>
          <p:spPr>
            <a:xfrm>
              <a:off x="5540208" y="3714758"/>
              <a:ext cx="2643206" cy="52432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55" name="Rectangle 30"/>
            <p:cNvSpPr/>
            <p:nvPr/>
          </p:nvSpPr>
          <p:spPr>
            <a:xfrm>
              <a:off x="5540208" y="3429006"/>
              <a:ext cx="2143140" cy="215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66"/>
          <p:cNvGrpSpPr/>
          <p:nvPr/>
        </p:nvGrpSpPr>
        <p:grpSpPr>
          <a:xfrm>
            <a:off x="214283" y="1523987"/>
            <a:ext cx="4143394" cy="3767076"/>
            <a:chOff x="214282" y="1142990"/>
            <a:chExt cx="4143394" cy="3767076"/>
          </a:xfrm>
        </p:grpSpPr>
        <p:sp>
          <p:nvSpPr>
            <p:cNvPr id="59" name="Oval 33"/>
            <p:cNvSpPr/>
            <p:nvPr/>
          </p:nvSpPr>
          <p:spPr>
            <a:xfrm>
              <a:off x="214282" y="1142990"/>
              <a:ext cx="3767076" cy="3767076"/>
            </a:xfrm>
            <a:prstGeom prst="ellips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60" name="Group 14"/>
            <p:cNvGrpSpPr/>
            <p:nvPr/>
          </p:nvGrpSpPr>
          <p:grpSpPr>
            <a:xfrm>
              <a:off x="1050011" y="1411003"/>
              <a:ext cx="2015686" cy="1660970"/>
              <a:chOff x="2606675" y="2208213"/>
              <a:chExt cx="1136651" cy="936626"/>
            </a:xfrm>
          </p:grpSpPr>
          <p:sp>
            <p:nvSpPr>
              <p:cNvPr id="75" name="Freeform 138"/>
              <p:cNvSpPr>
                <a:spLocks noEditPoints="1"/>
              </p:cNvSpPr>
              <p:nvPr/>
            </p:nvSpPr>
            <p:spPr bwMode="auto">
              <a:xfrm>
                <a:off x="2606675" y="2895601"/>
                <a:ext cx="561975" cy="249238"/>
              </a:xfrm>
              <a:custGeom>
                <a:avLst/>
                <a:gdLst/>
                <a:ahLst/>
                <a:cxnLst>
                  <a:cxn ang="0">
                    <a:pos x="354" y="97"/>
                  </a:cxn>
                  <a:cxn ang="0">
                    <a:pos x="353" y="97"/>
                  </a:cxn>
                  <a:cxn ang="0">
                    <a:pos x="339" y="97"/>
                  </a:cxn>
                  <a:cxn ang="0">
                    <a:pos x="341" y="53"/>
                  </a:cxn>
                  <a:cxn ang="0">
                    <a:pos x="341" y="53"/>
                  </a:cxn>
                  <a:cxn ang="0">
                    <a:pos x="341" y="52"/>
                  </a:cxn>
                  <a:cxn ang="0">
                    <a:pos x="343" y="48"/>
                  </a:cxn>
                  <a:cxn ang="0">
                    <a:pos x="347" y="45"/>
                  </a:cxn>
                  <a:cxn ang="0">
                    <a:pos x="349" y="45"/>
                  </a:cxn>
                  <a:cxn ang="0">
                    <a:pos x="353" y="44"/>
                  </a:cxn>
                  <a:cxn ang="0">
                    <a:pos x="353" y="44"/>
                  </a:cxn>
                  <a:cxn ang="0">
                    <a:pos x="354" y="44"/>
                  </a:cxn>
                  <a:cxn ang="0">
                    <a:pos x="354" y="44"/>
                  </a:cxn>
                  <a:cxn ang="0">
                    <a:pos x="354" y="44"/>
                  </a:cxn>
                  <a:cxn ang="0">
                    <a:pos x="354" y="3"/>
                  </a:cxn>
                  <a:cxn ang="0">
                    <a:pos x="144" y="1"/>
                  </a:cxn>
                  <a:cxn ang="0">
                    <a:pos x="144" y="1"/>
                  </a:cxn>
                  <a:cxn ang="0">
                    <a:pos x="2" y="0"/>
                  </a:cxn>
                  <a:cxn ang="0">
                    <a:pos x="0" y="157"/>
                  </a:cxn>
                  <a:cxn ang="0">
                    <a:pos x="353" y="157"/>
                  </a:cxn>
                  <a:cxn ang="0">
                    <a:pos x="354" y="97"/>
                  </a:cxn>
                  <a:cxn ang="0">
                    <a:pos x="59" y="117"/>
                  </a:cxn>
                  <a:cxn ang="0">
                    <a:pos x="34" y="116"/>
                  </a:cxn>
                  <a:cxn ang="0">
                    <a:pos x="34" y="82"/>
                  </a:cxn>
                  <a:cxn ang="0">
                    <a:pos x="60" y="82"/>
                  </a:cxn>
                  <a:cxn ang="0">
                    <a:pos x="59" y="117"/>
                  </a:cxn>
                  <a:cxn ang="0">
                    <a:pos x="60" y="62"/>
                  </a:cxn>
                  <a:cxn ang="0">
                    <a:pos x="34" y="62"/>
                  </a:cxn>
                  <a:cxn ang="0">
                    <a:pos x="36" y="28"/>
                  </a:cxn>
                  <a:cxn ang="0">
                    <a:pos x="60" y="28"/>
                  </a:cxn>
                  <a:cxn ang="0">
                    <a:pos x="60" y="62"/>
                  </a:cxn>
                  <a:cxn ang="0">
                    <a:pos x="111" y="117"/>
                  </a:cxn>
                  <a:cxn ang="0">
                    <a:pos x="87" y="117"/>
                  </a:cxn>
                  <a:cxn ang="0">
                    <a:pos x="87" y="82"/>
                  </a:cxn>
                  <a:cxn ang="0">
                    <a:pos x="112" y="82"/>
                  </a:cxn>
                  <a:cxn ang="0">
                    <a:pos x="111" y="117"/>
                  </a:cxn>
                  <a:cxn ang="0">
                    <a:pos x="112" y="63"/>
                  </a:cxn>
                  <a:cxn ang="0">
                    <a:pos x="87" y="63"/>
                  </a:cxn>
                  <a:cxn ang="0">
                    <a:pos x="88" y="28"/>
                  </a:cxn>
                  <a:cxn ang="0">
                    <a:pos x="112" y="28"/>
                  </a:cxn>
                  <a:cxn ang="0">
                    <a:pos x="112" y="63"/>
                  </a:cxn>
                  <a:cxn ang="0">
                    <a:pos x="191" y="96"/>
                  </a:cxn>
                  <a:cxn ang="0">
                    <a:pos x="167" y="94"/>
                  </a:cxn>
                  <a:cxn ang="0">
                    <a:pos x="168" y="11"/>
                  </a:cxn>
                  <a:cxn ang="0">
                    <a:pos x="191" y="11"/>
                  </a:cxn>
                  <a:cxn ang="0">
                    <a:pos x="191" y="96"/>
                  </a:cxn>
                  <a:cxn ang="0">
                    <a:pos x="235" y="96"/>
                  </a:cxn>
                  <a:cxn ang="0">
                    <a:pos x="212" y="96"/>
                  </a:cxn>
                  <a:cxn ang="0">
                    <a:pos x="213" y="12"/>
                  </a:cxn>
                  <a:cxn ang="0">
                    <a:pos x="236" y="12"/>
                  </a:cxn>
                  <a:cxn ang="0">
                    <a:pos x="235" y="96"/>
                  </a:cxn>
                  <a:cxn ang="0">
                    <a:pos x="280" y="97"/>
                  </a:cxn>
                  <a:cxn ang="0">
                    <a:pos x="256" y="96"/>
                  </a:cxn>
                  <a:cxn ang="0">
                    <a:pos x="257" y="12"/>
                  </a:cxn>
                  <a:cxn ang="0">
                    <a:pos x="280" y="12"/>
                  </a:cxn>
                  <a:cxn ang="0">
                    <a:pos x="280" y="97"/>
                  </a:cxn>
                  <a:cxn ang="0">
                    <a:pos x="324" y="97"/>
                  </a:cxn>
                  <a:cxn ang="0">
                    <a:pos x="301" y="97"/>
                  </a:cxn>
                  <a:cxn ang="0">
                    <a:pos x="302" y="13"/>
                  </a:cxn>
                  <a:cxn ang="0">
                    <a:pos x="325" y="13"/>
                  </a:cxn>
                  <a:cxn ang="0">
                    <a:pos x="324" y="97"/>
                  </a:cxn>
                </a:cxnLst>
                <a:rect l="0" t="0" r="r" b="b"/>
                <a:pathLst>
                  <a:path w="354" h="157">
                    <a:moveTo>
                      <a:pt x="354" y="97"/>
                    </a:moveTo>
                    <a:lnTo>
                      <a:pt x="353" y="97"/>
                    </a:lnTo>
                    <a:lnTo>
                      <a:pt x="339" y="97"/>
                    </a:lnTo>
                    <a:lnTo>
                      <a:pt x="341" y="53"/>
                    </a:lnTo>
                    <a:lnTo>
                      <a:pt x="341" y="53"/>
                    </a:lnTo>
                    <a:lnTo>
                      <a:pt x="341" y="52"/>
                    </a:lnTo>
                    <a:lnTo>
                      <a:pt x="343" y="48"/>
                    </a:lnTo>
                    <a:lnTo>
                      <a:pt x="347" y="45"/>
                    </a:lnTo>
                    <a:lnTo>
                      <a:pt x="349" y="45"/>
                    </a:lnTo>
                    <a:lnTo>
                      <a:pt x="353" y="44"/>
                    </a:lnTo>
                    <a:lnTo>
                      <a:pt x="353" y="44"/>
                    </a:lnTo>
                    <a:lnTo>
                      <a:pt x="354" y="44"/>
                    </a:lnTo>
                    <a:lnTo>
                      <a:pt x="354" y="44"/>
                    </a:lnTo>
                    <a:lnTo>
                      <a:pt x="354" y="44"/>
                    </a:lnTo>
                    <a:lnTo>
                      <a:pt x="354" y="3"/>
                    </a:lnTo>
                    <a:lnTo>
                      <a:pt x="144" y="1"/>
                    </a:lnTo>
                    <a:lnTo>
                      <a:pt x="144" y="1"/>
                    </a:lnTo>
                    <a:lnTo>
                      <a:pt x="2" y="0"/>
                    </a:lnTo>
                    <a:lnTo>
                      <a:pt x="0" y="157"/>
                    </a:lnTo>
                    <a:lnTo>
                      <a:pt x="353" y="157"/>
                    </a:lnTo>
                    <a:lnTo>
                      <a:pt x="354" y="97"/>
                    </a:lnTo>
                    <a:close/>
                    <a:moveTo>
                      <a:pt x="59" y="117"/>
                    </a:moveTo>
                    <a:lnTo>
                      <a:pt x="34" y="116"/>
                    </a:lnTo>
                    <a:lnTo>
                      <a:pt x="34" y="82"/>
                    </a:lnTo>
                    <a:lnTo>
                      <a:pt x="60" y="82"/>
                    </a:lnTo>
                    <a:lnTo>
                      <a:pt x="59" y="117"/>
                    </a:lnTo>
                    <a:close/>
                    <a:moveTo>
                      <a:pt x="60" y="62"/>
                    </a:moveTo>
                    <a:lnTo>
                      <a:pt x="34" y="62"/>
                    </a:lnTo>
                    <a:lnTo>
                      <a:pt x="36" y="28"/>
                    </a:lnTo>
                    <a:lnTo>
                      <a:pt x="60" y="28"/>
                    </a:lnTo>
                    <a:lnTo>
                      <a:pt x="60" y="62"/>
                    </a:lnTo>
                    <a:close/>
                    <a:moveTo>
                      <a:pt x="111" y="117"/>
                    </a:moveTo>
                    <a:lnTo>
                      <a:pt x="87" y="117"/>
                    </a:lnTo>
                    <a:lnTo>
                      <a:pt x="87" y="82"/>
                    </a:lnTo>
                    <a:lnTo>
                      <a:pt x="112" y="82"/>
                    </a:lnTo>
                    <a:lnTo>
                      <a:pt x="111" y="117"/>
                    </a:lnTo>
                    <a:close/>
                    <a:moveTo>
                      <a:pt x="112" y="63"/>
                    </a:moveTo>
                    <a:lnTo>
                      <a:pt x="87" y="63"/>
                    </a:lnTo>
                    <a:lnTo>
                      <a:pt x="88" y="28"/>
                    </a:lnTo>
                    <a:lnTo>
                      <a:pt x="112" y="28"/>
                    </a:lnTo>
                    <a:lnTo>
                      <a:pt x="112" y="63"/>
                    </a:lnTo>
                    <a:close/>
                    <a:moveTo>
                      <a:pt x="191" y="96"/>
                    </a:moveTo>
                    <a:lnTo>
                      <a:pt x="167" y="94"/>
                    </a:lnTo>
                    <a:lnTo>
                      <a:pt x="168" y="11"/>
                    </a:lnTo>
                    <a:lnTo>
                      <a:pt x="191" y="11"/>
                    </a:lnTo>
                    <a:lnTo>
                      <a:pt x="191" y="96"/>
                    </a:lnTo>
                    <a:close/>
                    <a:moveTo>
                      <a:pt x="235" y="96"/>
                    </a:moveTo>
                    <a:lnTo>
                      <a:pt x="212" y="96"/>
                    </a:lnTo>
                    <a:lnTo>
                      <a:pt x="213" y="12"/>
                    </a:lnTo>
                    <a:lnTo>
                      <a:pt x="236" y="12"/>
                    </a:lnTo>
                    <a:lnTo>
                      <a:pt x="235" y="96"/>
                    </a:lnTo>
                    <a:close/>
                    <a:moveTo>
                      <a:pt x="280" y="97"/>
                    </a:moveTo>
                    <a:lnTo>
                      <a:pt x="256" y="96"/>
                    </a:lnTo>
                    <a:lnTo>
                      <a:pt x="257" y="12"/>
                    </a:lnTo>
                    <a:lnTo>
                      <a:pt x="280" y="12"/>
                    </a:lnTo>
                    <a:lnTo>
                      <a:pt x="280" y="97"/>
                    </a:lnTo>
                    <a:close/>
                    <a:moveTo>
                      <a:pt x="324" y="97"/>
                    </a:moveTo>
                    <a:lnTo>
                      <a:pt x="301" y="97"/>
                    </a:lnTo>
                    <a:lnTo>
                      <a:pt x="302" y="13"/>
                    </a:lnTo>
                    <a:lnTo>
                      <a:pt x="325" y="13"/>
                    </a:lnTo>
                    <a:lnTo>
                      <a:pt x="324" y="97"/>
                    </a:ln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6" name="Freeform 139"/>
              <p:cNvSpPr>
                <a:spLocks noEditPoints="1"/>
              </p:cNvSpPr>
              <p:nvPr/>
            </p:nvSpPr>
            <p:spPr bwMode="auto">
              <a:xfrm>
                <a:off x="2976563" y="2711451"/>
                <a:ext cx="193675" cy="112713"/>
              </a:xfrm>
              <a:custGeom>
                <a:avLst/>
                <a:gdLst/>
                <a:ahLst/>
                <a:cxnLst>
                  <a:cxn ang="0">
                    <a:pos x="113" y="70"/>
                  </a:cxn>
                  <a:cxn ang="0">
                    <a:pos x="114" y="11"/>
                  </a:cxn>
                  <a:cxn ang="0">
                    <a:pos x="114" y="8"/>
                  </a:cxn>
                  <a:cxn ang="0">
                    <a:pos x="119" y="3"/>
                  </a:cxn>
                  <a:cxn ang="0">
                    <a:pos x="121" y="3"/>
                  </a:cxn>
                  <a:cxn ang="0">
                    <a:pos x="122" y="3"/>
                  </a:cxn>
                  <a:cxn ang="0">
                    <a:pos x="122" y="1"/>
                  </a:cxn>
                  <a:cxn ang="0">
                    <a:pos x="0" y="69"/>
                  </a:cxn>
                  <a:cxn ang="0">
                    <a:pos x="14" y="11"/>
                  </a:cxn>
                  <a:cxn ang="0">
                    <a:pos x="14" y="9"/>
                  </a:cxn>
                  <a:cxn ang="0">
                    <a:pos x="17" y="3"/>
                  </a:cxn>
                  <a:cxn ang="0">
                    <a:pos x="21" y="2"/>
                  </a:cxn>
                  <a:cxn ang="0">
                    <a:pos x="24" y="2"/>
                  </a:cxn>
                  <a:cxn ang="0">
                    <a:pos x="27" y="6"/>
                  </a:cxn>
                  <a:cxn ang="0">
                    <a:pos x="29" y="11"/>
                  </a:cxn>
                  <a:cxn ang="0">
                    <a:pos x="46" y="70"/>
                  </a:cxn>
                  <a:cxn ang="0">
                    <a:pos x="47" y="11"/>
                  </a:cxn>
                  <a:cxn ang="0">
                    <a:pos x="48" y="6"/>
                  </a:cxn>
                  <a:cxn ang="0">
                    <a:pos x="52" y="3"/>
                  </a:cxn>
                  <a:cxn ang="0">
                    <a:pos x="55" y="2"/>
                  </a:cxn>
                  <a:cxn ang="0">
                    <a:pos x="59" y="4"/>
                  </a:cxn>
                  <a:cxn ang="0">
                    <a:pos x="62" y="10"/>
                  </a:cxn>
                  <a:cxn ang="0">
                    <a:pos x="62" y="70"/>
                  </a:cxn>
                  <a:cxn ang="0">
                    <a:pos x="122" y="71"/>
                  </a:cxn>
                  <a:cxn ang="0">
                    <a:pos x="122" y="71"/>
                  </a:cxn>
                  <a:cxn ang="0">
                    <a:pos x="80" y="11"/>
                  </a:cxn>
                  <a:cxn ang="0">
                    <a:pos x="80" y="10"/>
                  </a:cxn>
                  <a:cxn ang="0">
                    <a:pos x="83" y="4"/>
                  </a:cxn>
                  <a:cxn ang="0">
                    <a:pos x="88" y="3"/>
                  </a:cxn>
                  <a:cxn ang="0">
                    <a:pos x="90" y="3"/>
                  </a:cxn>
                  <a:cxn ang="0">
                    <a:pos x="94" y="8"/>
                  </a:cxn>
                  <a:cxn ang="0">
                    <a:pos x="96" y="11"/>
                  </a:cxn>
                  <a:cxn ang="0">
                    <a:pos x="80" y="70"/>
                  </a:cxn>
                </a:cxnLst>
                <a:rect l="0" t="0" r="r" b="b"/>
                <a:pathLst>
                  <a:path w="122" h="71">
                    <a:moveTo>
                      <a:pt x="122" y="71"/>
                    </a:moveTo>
                    <a:lnTo>
                      <a:pt x="113" y="70"/>
                    </a:lnTo>
                    <a:lnTo>
                      <a:pt x="114" y="11"/>
                    </a:lnTo>
                    <a:lnTo>
                      <a:pt x="114" y="11"/>
                    </a:lnTo>
                    <a:lnTo>
                      <a:pt x="114" y="10"/>
                    </a:lnTo>
                    <a:lnTo>
                      <a:pt x="114" y="8"/>
                    </a:lnTo>
                    <a:lnTo>
                      <a:pt x="116" y="4"/>
                    </a:lnTo>
                    <a:lnTo>
                      <a:pt x="119" y="3"/>
                    </a:lnTo>
                    <a:lnTo>
                      <a:pt x="121" y="3"/>
                    </a:lnTo>
                    <a:lnTo>
                      <a:pt x="121" y="3"/>
                    </a:lnTo>
                    <a:lnTo>
                      <a:pt x="122" y="3"/>
                    </a:lnTo>
                    <a:lnTo>
                      <a:pt x="122" y="3"/>
                    </a:lnTo>
                    <a:lnTo>
                      <a:pt x="122" y="3"/>
                    </a:lnTo>
                    <a:lnTo>
                      <a:pt x="122" y="1"/>
                    </a:lnTo>
                    <a:lnTo>
                      <a:pt x="0" y="0"/>
                    </a:lnTo>
                    <a:lnTo>
                      <a:pt x="0" y="69"/>
                    </a:lnTo>
                    <a:lnTo>
                      <a:pt x="13" y="69"/>
                    </a:lnTo>
                    <a:lnTo>
                      <a:pt x="14" y="11"/>
                    </a:lnTo>
                    <a:lnTo>
                      <a:pt x="14" y="11"/>
                    </a:lnTo>
                    <a:lnTo>
                      <a:pt x="14" y="9"/>
                    </a:lnTo>
                    <a:lnTo>
                      <a:pt x="14" y="6"/>
                    </a:lnTo>
                    <a:lnTo>
                      <a:pt x="17" y="3"/>
                    </a:lnTo>
                    <a:lnTo>
                      <a:pt x="19" y="2"/>
                    </a:lnTo>
                    <a:lnTo>
                      <a:pt x="21" y="2"/>
                    </a:lnTo>
                    <a:lnTo>
                      <a:pt x="21" y="2"/>
                    </a:lnTo>
                    <a:lnTo>
                      <a:pt x="24" y="2"/>
                    </a:lnTo>
                    <a:lnTo>
                      <a:pt x="25" y="3"/>
                    </a:lnTo>
                    <a:lnTo>
                      <a:pt x="27" y="6"/>
                    </a:lnTo>
                    <a:lnTo>
                      <a:pt x="29" y="9"/>
                    </a:lnTo>
                    <a:lnTo>
                      <a:pt x="29" y="11"/>
                    </a:lnTo>
                    <a:lnTo>
                      <a:pt x="29" y="70"/>
                    </a:lnTo>
                    <a:lnTo>
                      <a:pt x="46" y="70"/>
                    </a:lnTo>
                    <a:lnTo>
                      <a:pt x="47" y="11"/>
                    </a:lnTo>
                    <a:lnTo>
                      <a:pt x="47" y="11"/>
                    </a:lnTo>
                    <a:lnTo>
                      <a:pt x="47" y="10"/>
                    </a:lnTo>
                    <a:lnTo>
                      <a:pt x="48" y="6"/>
                    </a:lnTo>
                    <a:lnTo>
                      <a:pt x="51" y="3"/>
                    </a:lnTo>
                    <a:lnTo>
                      <a:pt x="52" y="3"/>
                    </a:lnTo>
                    <a:lnTo>
                      <a:pt x="55" y="2"/>
                    </a:lnTo>
                    <a:lnTo>
                      <a:pt x="55" y="2"/>
                    </a:lnTo>
                    <a:lnTo>
                      <a:pt x="57" y="3"/>
                    </a:lnTo>
                    <a:lnTo>
                      <a:pt x="59" y="4"/>
                    </a:lnTo>
                    <a:lnTo>
                      <a:pt x="62" y="6"/>
                    </a:lnTo>
                    <a:lnTo>
                      <a:pt x="62" y="10"/>
                    </a:lnTo>
                    <a:lnTo>
                      <a:pt x="62" y="11"/>
                    </a:lnTo>
                    <a:lnTo>
                      <a:pt x="62" y="70"/>
                    </a:lnTo>
                    <a:lnTo>
                      <a:pt x="54" y="70"/>
                    </a:lnTo>
                    <a:lnTo>
                      <a:pt x="122" y="71"/>
                    </a:lnTo>
                    <a:lnTo>
                      <a:pt x="122" y="71"/>
                    </a:lnTo>
                    <a:lnTo>
                      <a:pt x="122" y="71"/>
                    </a:lnTo>
                    <a:close/>
                    <a:moveTo>
                      <a:pt x="80" y="70"/>
                    </a:moveTo>
                    <a:lnTo>
                      <a:pt x="80" y="11"/>
                    </a:lnTo>
                    <a:lnTo>
                      <a:pt x="80" y="11"/>
                    </a:lnTo>
                    <a:lnTo>
                      <a:pt x="80" y="10"/>
                    </a:lnTo>
                    <a:lnTo>
                      <a:pt x="81" y="6"/>
                    </a:lnTo>
                    <a:lnTo>
                      <a:pt x="83" y="4"/>
                    </a:lnTo>
                    <a:lnTo>
                      <a:pt x="86" y="3"/>
                    </a:lnTo>
                    <a:lnTo>
                      <a:pt x="88" y="3"/>
                    </a:lnTo>
                    <a:lnTo>
                      <a:pt x="88" y="3"/>
                    </a:lnTo>
                    <a:lnTo>
                      <a:pt x="90" y="3"/>
                    </a:lnTo>
                    <a:lnTo>
                      <a:pt x="92" y="4"/>
                    </a:lnTo>
                    <a:lnTo>
                      <a:pt x="94" y="8"/>
                    </a:lnTo>
                    <a:lnTo>
                      <a:pt x="96" y="10"/>
                    </a:lnTo>
                    <a:lnTo>
                      <a:pt x="96" y="11"/>
                    </a:lnTo>
                    <a:lnTo>
                      <a:pt x="94" y="70"/>
                    </a:lnTo>
                    <a:lnTo>
                      <a:pt x="80" y="70"/>
                    </a:ln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7" name="Freeform 140"/>
              <p:cNvSpPr>
                <a:spLocks/>
              </p:cNvSpPr>
              <p:nvPr/>
            </p:nvSpPr>
            <p:spPr bwMode="auto">
              <a:xfrm>
                <a:off x="3141663" y="2224088"/>
                <a:ext cx="33338" cy="180975"/>
              </a:xfrm>
              <a:custGeom>
                <a:avLst/>
                <a:gdLst/>
                <a:ahLst/>
                <a:cxnLst>
                  <a:cxn ang="0">
                    <a:pos x="20" y="114"/>
                  </a:cxn>
                  <a:cxn ang="0">
                    <a:pos x="21" y="0"/>
                  </a:cxn>
                  <a:cxn ang="0">
                    <a:pos x="17" y="0"/>
                  </a:cxn>
                  <a:cxn ang="0">
                    <a:pos x="17" y="60"/>
                  </a:cxn>
                  <a:cxn ang="0">
                    <a:pos x="17" y="60"/>
                  </a:cxn>
                  <a:cxn ang="0">
                    <a:pos x="11" y="62"/>
                  </a:cxn>
                  <a:cxn ang="0">
                    <a:pos x="8" y="66"/>
                  </a:cxn>
                  <a:cxn ang="0">
                    <a:pos x="6" y="66"/>
                  </a:cxn>
                  <a:cxn ang="0">
                    <a:pos x="6" y="66"/>
                  </a:cxn>
                  <a:cxn ang="0">
                    <a:pos x="4" y="67"/>
                  </a:cxn>
                  <a:cxn ang="0">
                    <a:pos x="2" y="68"/>
                  </a:cxn>
                  <a:cxn ang="0">
                    <a:pos x="0" y="70"/>
                  </a:cxn>
                  <a:cxn ang="0">
                    <a:pos x="0" y="72"/>
                  </a:cxn>
                  <a:cxn ang="0">
                    <a:pos x="0" y="72"/>
                  </a:cxn>
                  <a:cxn ang="0">
                    <a:pos x="1" y="74"/>
                  </a:cxn>
                  <a:cxn ang="0">
                    <a:pos x="4" y="76"/>
                  </a:cxn>
                  <a:cxn ang="0">
                    <a:pos x="2" y="114"/>
                  </a:cxn>
                  <a:cxn ang="0">
                    <a:pos x="20" y="114"/>
                  </a:cxn>
                </a:cxnLst>
                <a:rect l="0" t="0" r="r" b="b"/>
                <a:pathLst>
                  <a:path w="21" h="114">
                    <a:moveTo>
                      <a:pt x="20" y="114"/>
                    </a:moveTo>
                    <a:lnTo>
                      <a:pt x="21" y="0"/>
                    </a:lnTo>
                    <a:lnTo>
                      <a:pt x="17" y="0"/>
                    </a:lnTo>
                    <a:lnTo>
                      <a:pt x="17" y="60"/>
                    </a:lnTo>
                    <a:lnTo>
                      <a:pt x="17" y="60"/>
                    </a:lnTo>
                    <a:lnTo>
                      <a:pt x="11" y="62"/>
                    </a:lnTo>
                    <a:lnTo>
                      <a:pt x="8" y="66"/>
                    </a:lnTo>
                    <a:lnTo>
                      <a:pt x="6" y="66"/>
                    </a:lnTo>
                    <a:lnTo>
                      <a:pt x="6" y="66"/>
                    </a:lnTo>
                    <a:lnTo>
                      <a:pt x="4" y="67"/>
                    </a:lnTo>
                    <a:lnTo>
                      <a:pt x="2" y="68"/>
                    </a:lnTo>
                    <a:lnTo>
                      <a:pt x="0" y="70"/>
                    </a:lnTo>
                    <a:lnTo>
                      <a:pt x="0" y="72"/>
                    </a:lnTo>
                    <a:lnTo>
                      <a:pt x="0" y="72"/>
                    </a:lnTo>
                    <a:lnTo>
                      <a:pt x="1" y="74"/>
                    </a:lnTo>
                    <a:lnTo>
                      <a:pt x="4" y="76"/>
                    </a:lnTo>
                    <a:lnTo>
                      <a:pt x="2" y="114"/>
                    </a:lnTo>
                    <a:lnTo>
                      <a:pt x="20" y="114"/>
                    </a:lnTo>
                    <a:close/>
                  </a:path>
                </a:pathLst>
              </a:custGeom>
              <a:solidFill>
                <a:srgbClr val="44546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8" name="Freeform 141"/>
              <p:cNvSpPr>
                <a:spLocks noEditPoints="1"/>
              </p:cNvSpPr>
              <p:nvPr/>
            </p:nvSpPr>
            <p:spPr bwMode="auto">
              <a:xfrm>
                <a:off x="2978150" y="2438401"/>
                <a:ext cx="195263" cy="241300"/>
              </a:xfrm>
              <a:custGeom>
                <a:avLst/>
                <a:gdLst/>
                <a:ahLst/>
                <a:cxnLst>
                  <a:cxn ang="0">
                    <a:pos x="122" y="152"/>
                  </a:cxn>
                  <a:cxn ang="0">
                    <a:pos x="121" y="152"/>
                  </a:cxn>
                  <a:cxn ang="0">
                    <a:pos x="115" y="109"/>
                  </a:cxn>
                  <a:cxn ang="0">
                    <a:pos x="115" y="106"/>
                  </a:cxn>
                  <a:cxn ang="0">
                    <a:pos x="121" y="103"/>
                  </a:cxn>
                  <a:cxn ang="0">
                    <a:pos x="122" y="103"/>
                  </a:cxn>
                  <a:cxn ang="0">
                    <a:pos x="122" y="103"/>
                  </a:cxn>
                  <a:cxn ang="0">
                    <a:pos x="95" y="0"/>
                  </a:cxn>
                  <a:cxn ang="0">
                    <a:pos x="96" y="0"/>
                  </a:cxn>
                  <a:cxn ang="0">
                    <a:pos x="85" y="5"/>
                  </a:cxn>
                  <a:cxn ang="0">
                    <a:pos x="62" y="23"/>
                  </a:cxn>
                  <a:cxn ang="0">
                    <a:pos x="52" y="35"/>
                  </a:cxn>
                  <a:cxn ang="0">
                    <a:pos x="44" y="49"/>
                  </a:cxn>
                  <a:cxn ang="0">
                    <a:pos x="35" y="79"/>
                  </a:cxn>
                  <a:cxn ang="0">
                    <a:pos x="23" y="90"/>
                  </a:cxn>
                  <a:cxn ang="0">
                    <a:pos x="19" y="91"/>
                  </a:cxn>
                  <a:cxn ang="0">
                    <a:pos x="14" y="95"/>
                  </a:cxn>
                  <a:cxn ang="0">
                    <a:pos x="13" y="98"/>
                  </a:cxn>
                  <a:cxn ang="0">
                    <a:pos x="18" y="106"/>
                  </a:cxn>
                  <a:cxn ang="0">
                    <a:pos x="2" y="151"/>
                  </a:cxn>
                  <a:cxn ang="0">
                    <a:pos x="0" y="151"/>
                  </a:cxn>
                  <a:cxn ang="0">
                    <a:pos x="93" y="103"/>
                  </a:cxn>
                  <a:cxn ang="0">
                    <a:pos x="97" y="104"/>
                  </a:cxn>
                  <a:cxn ang="0">
                    <a:pos x="100" y="108"/>
                  </a:cxn>
                  <a:cxn ang="0">
                    <a:pos x="87" y="151"/>
                  </a:cxn>
                  <a:cxn ang="0">
                    <a:pos x="88" y="108"/>
                  </a:cxn>
                  <a:cxn ang="0">
                    <a:pos x="90" y="104"/>
                  </a:cxn>
                  <a:cxn ang="0">
                    <a:pos x="93" y="103"/>
                  </a:cxn>
                  <a:cxn ang="0">
                    <a:pos x="66" y="103"/>
                  </a:cxn>
                  <a:cxn ang="0">
                    <a:pos x="71" y="105"/>
                  </a:cxn>
                  <a:cxn ang="0">
                    <a:pos x="73" y="151"/>
                  </a:cxn>
                  <a:cxn ang="0">
                    <a:pos x="61" y="108"/>
                  </a:cxn>
                  <a:cxn ang="0">
                    <a:pos x="61" y="105"/>
                  </a:cxn>
                  <a:cxn ang="0">
                    <a:pos x="66" y="103"/>
                  </a:cxn>
                  <a:cxn ang="0">
                    <a:pos x="33" y="108"/>
                  </a:cxn>
                  <a:cxn ang="0">
                    <a:pos x="34" y="105"/>
                  </a:cxn>
                  <a:cxn ang="0">
                    <a:pos x="39" y="102"/>
                  </a:cxn>
                  <a:cxn ang="0">
                    <a:pos x="43" y="103"/>
                  </a:cxn>
                  <a:cxn ang="0">
                    <a:pos x="45" y="108"/>
                  </a:cxn>
                  <a:cxn ang="0">
                    <a:pos x="33" y="151"/>
                  </a:cxn>
                </a:cxnLst>
                <a:rect l="0" t="0" r="r" b="b"/>
                <a:pathLst>
                  <a:path w="123" h="152">
                    <a:moveTo>
                      <a:pt x="0" y="151"/>
                    </a:moveTo>
                    <a:lnTo>
                      <a:pt x="122" y="152"/>
                    </a:lnTo>
                    <a:lnTo>
                      <a:pt x="122" y="152"/>
                    </a:lnTo>
                    <a:lnTo>
                      <a:pt x="121" y="152"/>
                    </a:lnTo>
                    <a:lnTo>
                      <a:pt x="114" y="152"/>
                    </a:lnTo>
                    <a:lnTo>
                      <a:pt x="115" y="109"/>
                    </a:lnTo>
                    <a:lnTo>
                      <a:pt x="115" y="109"/>
                    </a:lnTo>
                    <a:lnTo>
                      <a:pt x="115" y="106"/>
                    </a:lnTo>
                    <a:lnTo>
                      <a:pt x="118" y="104"/>
                    </a:lnTo>
                    <a:lnTo>
                      <a:pt x="121" y="103"/>
                    </a:lnTo>
                    <a:lnTo>
                      <a:pt x="121" y="103"/>
                    </a:lnTo>
                    <a:lnTo>
                      <a:pt x="122" y="103"/>
                    </a:lnTo>
                    <a:lnTo>
                      <a:pt x="122" y="103"/>
                    </a:lnTo>
                    <a:lnTo>
                      <a:pt x="122" y="103"/>
                    </a:lnTo>
                    <a:lnTo>
                      <a:pt x="123" y="0"/>
                    </a:lnTo>
                    <a:lnTo>
                      <a:pt x="95" y="0"/>
                    </a:lnTo>
                    <a:lnTo>
                      <a:pt x="95" y="0"/>
                    </a:lnTo>
                    <a:lnTo>
                      <a:pt x="96" y="0"/>
                    </a:lnTo>
                    <a:lnTo>
                      <a:pt x="96" y="0"/>
                    </a:lnTo>
                    <a:lnTo>
                      <a:pt x="85" y="5"/>
                    </a:lnTo>
                    <a:lnTo>
                      <a:pt x="73" y="13"/>
                    </a:lnTo>
                    <a:lnTo>
                      <a:pt x="62" y="23"/>
                    </a:lnTo>
                    <a:lnTo>
                      <a:pt x="52" y="35"/>
                    </a:lnTo>
                    <a:lnTo>
                      <a:pt x="52" y="35"/>
                    </a:lnTo>
                    <a:lnTo>
                      <a:pt x="47" y="41"/>
                    </a:lnTo>
                    <a:lnTo>
                      <a:pt x="44" y="49"/>
                    </a:lnTo>
                    <a:lnTo>
                      <a:pt x="39" y="64"/>
                    </a:lnTo>
                    <a:lnTo>
                      <a:pt x="35" y="79"/>
                    </a:lnTo>
                    <a:lnTo>
                      <a:pt x="34" y="90"/>
                    </a:lnTo>
                    <a:lnTo>
                      <a:pt x="23" y="90"/>
                    </a:lnTo>
                    <a:lnTo>
                      <a:pt x="23" y="90"/>
                    </a:lnTo>
                    <a:lnTo>
                      <a:pt x="19" y="91"/>
                    </a:lnTo>
                    <a:lnTo>
                      <a:pt x="17" y="92"/>
                    </a:lnTo>
                    <a:lnTo>
                      <a:pt x="14" y="95"/>
                    </a:lnTo>
                    <a:lnTo>
                      <a:pt x="13" y="98"/>
                    </a:lnTo>
                    <a:lnTo>
                      <a:pt x="13" y="98"/>
                    </a:lnTo>
                    <a:lnTo>
                      <a:pt x="14" y="103"/>
                    </a:lnTo>
                    <a:lnTo>
                      <a:pt x="18" y="106"/>
                    </a:lnTo>
                    <a:lnTo>
                      <a:pt x="17" y="151"/>
                    </a:lnTo>
                    <a:lnTo>
                      <a:pt x="2" y="151"/>
                    </a:lnTo>
                    <a:lnTo>
                      <a:pt x="2" y="151"/>
                    </a:lnTo>
                    <a:lnTo>
                      <a:pt x="0" y="151"/>
                    </a:lnTo>
                    <a:lnTo>
                      <a:pt x="0" y="151"/>
                    </a:lnTo>
                    <a:close/>
                    <a:moveTo>
                      <a:pt x="93" y="103"/>
                    </a:moveTo>
                    <a:lnTo>
                      <a:pt x="93" y="103"/>
                    </a:lnTo>
                    <a:lnTo>
                      <a:pt x="97" y="104"/>
                    </a:lnTo>
                    <a:lnTo>
                      <a:pt x="99" y="106"/>
                    </a:lnTo>
                    <a:lnTo>
                      <a:pt x="100" y="108"/>
                    </a:lnTo>
                    <a:lnTo>
                      <a:pt x="99" y="152"/>
                    </a:lnTo>
                    <a:lnTo>
                      <a:pt x="87" y="151"/>
                    </a:lnTo>
                    <a:lnTo>
                      <a:pt x="88" y="108"/>
                    </a:lnTo>
                    <a:lnTo>
                      <a:pt x="88" y="108"/>
                    </a:lnTo>
                    <a:lnTo>
                      <a:pt x="88" y="106"/>
                    </a:lnTo>
                    <a:lnTo>
                      <a:pt x="90" y="104"/>
                    </a:lnTo>
                    <a:lnTo>
                      <a:pt x="93" y="103"/>
                    </a:lnTo>
                    <a:lnTo>
                      <a:pt x="93" y="103"/>
                    </a:lnTo>
                    <a:close/>
                    <a:moveTo>
                      <a:pt x="66" y="103"/>
                    </a:moveTo>
                    <a:lnTo>
                      <a:pt x="66" y="103"/>
                    </a:lnTo>
                    <a:lnTo>
                      <a:pt x="70" y="104"/>
                    </a:lnTo>
                    <a:lnTo>
                      <a:pt x="71" y="105"/>
                    </a:lnTo>
                    <a:lnTo>
                      <a:pt x="73" y="108"/>
                    </a:lnTo>
                    <a:lnTo>
                      <a:pt x="73" y="151"/>
                    </a:lnTo>
                    <a:lnTo>
                      <a:pt x="61" y="151"/>
                    </a:lnTo>
                    <a:lnTo>
                      <a:pt x="61" y="108"/>
                    </a:lnTo>
                    <a:lnTo>
                      <a:pt x="61" y="108"/>
                    </a:lnTo>
                    <a:lnTo>
                      <a:pt x="61" y="105"/>
                    </a:lnTo>
                    <a:lnTo>
                      <a:pt x="63" y="103"/>
                    </a:lnTo>
                    <a:lnTo>
                      <a:pt x="66" y="103"/>
                    </a:lnTo>
                    <a:lnTo>
                      <a:pt x="66" y="103"/>
                    </a:lnTo>
                    <a:close/>
                    <a:moveTo>
                      <a:pt x="33" y="108"/>
                    </a:moveTo>
                    <a:lnTo>
                      <a:pt x="33" y="108"/>
                    </a:lnTo>
                    <a:lnTo>
                      <a:pt x="34" y="105"/>
                    </a:lnTo>
                    <a:lnTo>
                      <a:pt x="35" y="103"/>
                    </a:lnTo>
                    <a:lnTo>
                      <a:pt x="39" y="102"/>
                    </a:lnTo>
                    <a:lnTo>
                      <a:pt x="39" y="102"/>
                    </a:lnTo>
                    <a:lnTo>
                      <a:pt x="43" y="103"/>
                    </a:lnTo>
                    <a:lnTo>
                      <a:pt x="44" y="105"/>
                    </a:lnTo>
                    <a:lnTo>
                      <a:pt x="45" y="108"/>
                    </a:lnTo>
                    <a:lnTo>
                      <a:pt x="45" y="151"/>
                    </a:lnTo>
                    <a:lnTo>
                      <a:pt x="33" y="151"/>
                    </a:lnTo>
                    <a:lnTo>
                      <a:pt x="33" y="108"/>
                    </a:ln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9" name="Freeform 142"/>
              <p:cNvSpPr>
                <a:spLocks/>
              </p:cNvSpPr>
              <p:nvPr/>
            </p:nvSpPr>
            <p:spPr bwMode="auto">
              <a:xfrm>
                <a:off x="3125788" y="2405063"/>
                <a:ext cx="47625" cy="33338"/>
              </a:xfrm>
              <a:custGeom>
                <a:avLst/>
                <a:gdLst/>
                <a:ahLst/>
                <a:cxnLst>
                  <a:cxn ang="0">
                    <a:pos x="30" y="0"/>
                  </a:cxn>
                  <a:cxn ang="0">
                    <a:pos x="12" y="0"/>
                  </a:cxn>
                  <a:cxn ang="0">
                    <a:pos x="12" y="0"/>
                  </a:cxn>
                  <a:cxn ang="0">
                    <a:pos x="7" y="0"/>
                  </a:cxn>
                  <a:cxn ang="0">
                    <a:pos x="7" y="7"/>
                  </a:cxn>
                  <a:cxn ang="0">
                    <a:pos x="7" y="7"/>
                  </a:cxn>
                  <a:cxn ang="0">
                    <a:pos x="5" y="9"/>
                  </a:cxn>
                  <a:cxn ang="0">
                    <a:pos x="3" y="11"/>
                  </a:cxn>
                  <a:cxn ang="0">
                    <a:pos x="2" y="13"/>
                  </a:cxn>
                  <a:cxn ang="0">
                    <a:pos x="0" y="16"/>
                  </a:cxn>
                  <a:cxn ang="0">
                    <a:pos x="0" y="16"/>
                  </a:cxn>
                  <a:cxn ang="0">
                    <a:pos x="0" y="18"/>
                  </a:cxn>
                  <a:cxn ang="0">
                    <a:pos x="2" y="21"/>
                  </a:cxn>
                  <a:cxn ang="0">
                    <a:pos x="30" y="21"/>
                  </a:cxn>
                  <a:cxn ang="0">
                    <a:pos x="30" y="0"/>
                  </a:cxn>
                </a:cxnLst>
                <a:rect l="0" t="0" r="r" b="b"/>
                <a:pathLst>
                  <a:path w="30" h="21">
                    <a:moveTo>
                      <a:pt x="30" y="0"/>
                    </a:moveTo>
                    <a:lnTo>
                      <a:pt x="12" y="0"/>
                    </a:lnTo>
                    <a:lnTo>
                      <a:pt x="12" y="0"/>
                    </a:lnTo>
                    <a:lnTo>
                      <a:pt x="7" y="0"/>
                    </a:lnTo>
                    <a:lnTo>
                      <a:pt x="7" y="7"/>
                    </a:lnTo>
                    <a:lnTo>
                      <a:pt x="7" y="7"/>
                    </a:lnTo>
                    <a:lnTo>
                      <a:pt x="5" y="9"/>
                    </a:lnTo>
                    <a:lnTo>
                      <a:pt x="3" y="11"/>
                    </a:lnTo>
                    <a:lnTo>
                      <a:pt x="2" y="13"/>
                    </a:lnTo>
                    <a:lnTo>
                      <a:pt x="0" y="16"/>
                    </a:lnTo>
                    <a:lnTo>
                      <a:pt x="0" y="16"/>
                    </a:lnTo>
                    <a:lnTo>
                      <a:pt x="0" y="18"/>
                    </a:lnTo>
                    <a:lnTo>
                      <a:pt x="2" y="21"/>
                    </a:lnTo>
                    <a:lnTo>
                      <a:pt x="30" y="21"/>
                    </a:lnTo>
                    <a:lnTo>
                      <a:pt x="30" y="0"/>
                    </a:lnTo>
                    <a:close/>
                  </a:path>
                </a:pathLst>
              </a:custGeom>
              <a:solidFill>
                <a:srgbClr val="5B9BD5"/>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0" name="Freeform 143"/>
              <p:cNvSpPr>
                <a:spLocks/>
              </p:cNvSpPr>
              <p:nvPr/>
            </p:nvSpPr>
            <p:spPr bwMode="auto">
              <a:xfrm>
                <a:off x="3170238" y="2713038"/>
                <a:ext cx="193675" cy="111125"/>
              </a:xfrm>
              <a:custGeom>
                <a:avLst/>
                <a:gdLst/>
                <a:ahLst/>
                <a:cxnLst>
                  <a:cxn ang="0">
                    <a:pos x="106" y="12"/>
                  </a:cxn>
                  <a:cxn ang="0">
                    <a:pos x="106" y="70"/>
                  </a:cxn>
                  <a:cxn ang="0">
                    <a:pos x="119" y="70"/>
                  </a:cxn>
                  <a:cxn ang="0">
                    <a:pos x="121" y="2"/>
                  </a:cxn>
                  <a:cxn ang="0">
                    <a:pos x="121" y="2"/>
                  </a:cxn>
                  <a:cxn ang="0">
                    <a:pos x="122" y="1"/>
                  </a:cxn>
                  <a:cxn ang="0">
                    <a:pos x="0" y="0"/>
                  </a:cxn>
                  <a:cxn ang="0">
                    <a:pos x="0" y="2"/>
                  </a:cxn>
                  <a:cxn ang="0">
                    <a:pos x="0" y="2"/>
                  </a:cxn>
                  <a:cxn ang="0">
                    <a:pos x="2" y="3"/>
                  </a:cxn>
                  <a:cxn ang="0">
                    <a:pos x="4" y="4"/>
                  </a:cxn>
                  <a:cxn ang="0">
                    <a:pos x="6" y="7"/>
                  </a:cxn>
                  <a:cxn ang="0">
                    <a:pos x="6" y="11"/>
                  </a:cxn>
                  <a:cxn ang="0">
                    <a:pos x="6" y="70"/>
                  </a:cxn>
                  <a:cxn ang="0">
                    <a:pos x="25" y="70"/>
                  </a:cxn>
                  <a:cxn ang="0">
                    <a:pos x="25" y="11"/>
                  </a:cxn>
                  <a:cxn ang="0">
                    <a:pos x="25" y="11"/>
                  </a:cxn>
                  <a:cxn ang="0">
                    <a:pos x="25" y="10"/>
                  </a:cxn>
                  <a:cxn ang="0">
                    <a:pos x="26" y="7"/>
                  </a:cxn>
                  <a:cxn ang="0">
                    <a:pos x="28" y="3"/>
                  </a:cxn>
                  <a:cxn ang="0">
                    <a:pos x="29" y="3"/>
                  </a:cxn>
                  <a:cxn ang="0">
                    <a:pos x="33" y="2"/>
                  </a:cxn>
                  <a:cxn ang="0">
                    <a:pos x="33" y="2"/>
                  </a:cxn>
                  <a:cxn ang="0">
                    <a:pos x="35" y="3"/>
                  </a:cxn>
                  <a:cxn ang="0">
                    <a:pos x="37" y="4"/>
                  </a:cxn>
                  <a:cxn ang="0">
                    <a:pos x="39" y="7"/>
                  </a:cxn>
                  <a:cxn ang="0">
                    <a:pos x="39" y="10"/>
                  </a:cxn>
                  <a:cxn ang="0">
                    <a:pos x="40" y="11"/>
                  </a:cxn>
                  <a:cxn ang="0">
                    <a:pos x="39" y="70"/>
                  </a:cxn>
                  <a:cxn ang="0">
                    <a:pos x="58" y="70"/>
                  </a:cxn>
                  <a:cxn ang="0">
                    <a:pos x="58" y="11"/>
                  </a:cxn>
                  <a:cxn ang="0">
                    <a:pos x="58" y="11"/>
                  </a:cxn>
                  <a:cxn ang="0">
                    <a:pos x="59" y="10"/>
                  </a:cxn>
                  <a:cxn ang="0">
                    <a:pos x="59" y="7"/>
                  </a:cxn>
                  <a:cxn ang="0">
                    <a:pos x="61" y="4"/>
                  </a:cxn>
                  <a:cxn ang="0">
                    <a:pos x="64" y="3"/>
                  </a:cxn>
                  <a:cxn ang="0">
                    <a:pos x="66" y="3"/>
                  </a:cxn>
                  <a:cxn ang="0">
                    <a:pos x="66" y="3"/>
                  </a:cxn>
                  <a:cxn ang="0">
                    <a:pos x="68" y="3"/>
                  </a:cxn>
                  <a:cxn ang="0">
                    <a:pos x="70" y="4"/>
                  </a:cxn>
                  <a:cxn ang="0">
                    <a:pos x="72" y="7"/>
                  </a:cxn>
                  <a:cxn ang="0">
                    <a:pos x="73" y="10"/>
                  </a:cxn>
                  <a:cxn ang="0">
                    <a:pos x="73" y="11"/>
                  </a:cxn>
                  <a:cxn ang="0">
                    <a:pos x="72" y="70"/>
                  </a:cxn>
                  <a:cxn ang="0">
                    <a:pos x="91" y="70"/>
                  </a:cxn>
                  <a:cxn ang="0">
                    <a:pos x="92" y="11"/>
                  </a:cxn>
                  <a:cxn ang="0">
                    <a:pos x="92" y="11"/>
                  </a:cxn>
                  <a:cxn ang="0">
                    <a:pos x="92" y="10"/>
                  </a:cxn>
                  <a:cxn ang="0">
                    <a:pos x="93" y="8"/>
                  </a:cxn>
                  <a:cxn ang="0">
                    <a:pos x="94" y="4"/>
                  </a:cxn>
                  <a:cxn ang="0">
                    <a:pos x="96" y="3"/>
                  </a:cxn>
                  <a:cxn ang="0">
                    <a:pos x="99" y="3"/>
                  </a:cxn>
                  <a:cxn ang="0">
                    <a:pos x="99" y="3"/>
                  </a:cxn>
                  <a:cxn ang="0">
                    <a:pos x="102" y="3"/>
                  </a:cxn>
                  <a:cxn ang="0">
                    <a:pos x="104" y="4"/>
                  </a:cxn>
                  <a:cxn ang="0">
                    <a:pos x="106" y="8"/>
                  </a:cxn>
                  <a:cxn ang="0">
                    <a:pos x="106" y="10"/>
                  </a:cxn>
                  <a:cxn ang="0">
                    <a:pos x="106" y="12"/>
                  </a:cxn>
                  <a:cxn ang="0">
                    <a:pos x="106" y="12"/>
                  </a:cxn>
                </a:cxnLst>
                <a:rect l="0" t="0" r="r" b="b"/>
                <a:pathLst>
                  <a:path w="122" h="70">
                    <a:moveTo>
                      <a:pt x="106" y="12"/>
                    </a:moveTo>
                    <a:lnTo>
                      <a:pt x="106" y="70"/>
                    </a:lnTo>
                    <a:lnTo>
                      <a:pt x="119" y="70"/>
                    </a:lnTo>
                    <a:lnTo>
                      <a:pt x="121" y="2"/>
                    </a:lnTo>
                    <a:lnTo>
                      <a:pt x="121" y="2"/>
                    </a:lnTo>
                    <a:lnTo>
                      <a:pt x="122" y="1"/>
                    </a:lnTo>
                    <a:lnTo>
                      <a:pt x="0" y="0"/>
                    </a:lnTo>
                    <a:lnTo>
                      <a:pt x="0" y="2"/>
                    </a:lnTo>
                    <a:lnTo>
                      <a:pt x="0" y="2"/>
                    </a:lnTo>
                    <a:lnTo>
                      <a:pt x="2" y="3"/>
                    </a:lnTo>
                    <a:lnTo>
                      <a:pt x="4" y="4"/>
                    </a:lnTo>
                    <a:lnTo>
                      <a:pt x="6" y="7"/>
                    </a:lnTo>
                    <a:lnTo>
                      <a:pt x="6" y="11"/>
                    </a:lnTo>
                    <a:lnTo>
                      <a:pt x="6" y="70"/>
                    </a:lnTo>
                    <a:lnTo>
                      <a:pt x="25" y="70"/>
                    </a:lnTo>
                    <a:lnTo>
                      <a:pt x="25" y="11"/>
                    </a:lnTo>
                    <a:lnTo>
                      <a:pt x="25" y="11"/>
                    </a:lnTo>
                    <a:lnTo>
                      <a:pt x="25" y="10"/>
                    </a:lnTo>
                    <a:lnTo>
                      <a:pt x="26" y="7"/>
                    </a:lnTo>
                    <a:lnTo>
                      <a:pt x="28" y="3"/>
                    </a:lnTo>
                    <a:lnTo>
                      <a:pt x="29" y="3"/>
                    </a:lnTo>
                    <a:lnTo>
                      <a:pt x="33" y="2"/>
                    </a:lnTo>
                    <a:lnTo>
                      <a:pt x="33" y="2"/>
                    </a:lnTo>
                    <a:lnTo>
                      <a:pt x="35" y="3"/>
                    </a:lnTo>
                    <a:lnTo>
                      <a:pt x="37" y="4"/>
                    </a:lnTo>
                    <a:lnTo>
                      <a:pt x="39" y="7"/>
                    </a:lnTo>
                    <a:lnTo>
                      <a:pt x="39" y="10"/>
                    </a:lnTo>
                    <a:lnTo>
                      <a:pt x="40" y="11"/>
                    </a:lnTo>
                    <a:lnTo>
                      <a:pt x="39" y="70"/>
                    </a:lnTo>
                    <a:lnTo>
                      <a:pt x="58" y="70"/>
                    </a:lnTo>
                    <a:lnTo>
                      <a:pt x="58" y="11"/>
                    </a:lnTo>
                    <a:lnTo>
                      <a:pt x="58" y="11"/>
                    </a:lnTo>
                    <a:lnTo>
                      <a:pt x="59" y="10"/>
                    </a:lnTo>
                    <a:lnTo>
                      <a:pt x="59" y="7"/>
                    </a:lnTo>
                    <a:lnTo>
                      <a:pt x="61" y="4"/>
                    </a:lnTo>
                    <a:lnTo>
                      <a:pt x="64" y="3"/>
                    </a:lnTo>
                    <a:lnTo>
                      <a:pt x="66" y="3"/>
                    </a:lnTo>
                    <a:lnTo>
                      <a:pt x="66" y="3"/>
                    </a:lnTo>
                    <a:lnTo>
                      <a:pt x="68" y="3"/>
                    </a:lnTo>
                    <a:lnTo>
                      <a:pt x="70" y="4"/>
                    </a:lnTo>
                    <a:lnTo>
                      <a:pt x="72" y="7"/>
                    </a:lnTo>
                    <a:lnTo>
                      <a:pt x="73" y="10"/>
                    </a:lnTo>
                    <a:lnTo>
                      <a:pt x="73" y="11"/>
                    </a:lnTo>
                    <a:lnTo>
                      <a:pt x="72" y="70"/>
                    </a:lnTo>
                    <a:lnTo>
                      <a:pt x="91" y="70"/>
                    </a:lnTo>
                    <a:lnTo>
                      <a:pt x="92" y="11"/>
                    </a:lnTo>
                    <a:lnTo>
                      <a:pt x="92" y="11"/>
                    </a:lnTo>
                    <a:lnTo>
                      <a:pt x="92" y="10"/>
                    </a:lnTo>
                    <a:lnTo>
                      <a:pt x="93" y="8"/>
                    </a:lnTo>
                    <a:lnTo>
                      <a:pt x="94" y="4"/>
                    </a:lnTo>
                    <a:lnTo>
                      <a:pt x="96" y="3"/>
                    </a:lnTo>
                    <a:lnTo>
                      <a:pt x="99" y="3"/>
                    </a:lnTo>
                    <a:lnTo>
                      <a:pt x="99" y="3"/>
                    </a:lnTo>
                    <a:lnTo>
                      <a:pt x="102" y="3"/>
                    </a:lnTo>
                    <a:lnTo>
                      <a:pt x="104" y="4"/>
                    </a:lnTo>
                    <a:lnTo>
                      <a:pt x="106" y="8"/>
                    </a:lnTo>
                    <a:lnTo>
                      <a:pt x="106" y="10"/>
                    </a:lnTo>
                    <a:lnTo>
                      <a:pt x="106" y="12"/>
                    </a:lnTo>
                    <a:lnTo>
                      <a:pt x="106" y="12"/>
                    </a:lnTo>
                    <a:close/>
                  </a:path>
                </a:pathLst>
              </a:custGeom>
              <a:solidFill>
                <a:srgbClr val="FFC00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1" name="Freeform 144"/>
              <p:cNvSpPr>
                <a:spLocks/>
              </p:cNvSpPr>
              <p:nvPr/>
            </p:nvSpPr>
            <p:spPr bwMode="auto">
              <a:xfrm>
                <a:off x="3173413" y="2224088"/>
                <a:ext cx="31750" cy="180975"/>
              </a:xfrm>
              <a:custGeom>
                <a:avLst/>
                <a:gdLst/>
                <a:ahLst/>
                <a:cxnLst>
                  <a:cxn ang="0">
                    <a:pos x="15" y="114"/>
                  </a:cxn>
                  <a:cxn ang="0">
                    <a:pos x="17" y="78"/>
                  </a:cxn>
                  <a:cxn ang="0">
                    <a:pos x="17" y="78"/>
                  </a:cxn>
                  <a:cxn ang="0">
                    <a:pos x="19" y="75"/>
                  </a:cxn>
                  <a:cxn ang="0">
                    <a:pos x="20" y="72"/>
                  </a:cxn>
                  <a:cxn ang="0">
                    <a:pos x="20" y="72"/>
                  </a:cxn>
                  <a:cxn ang="0">
                    <a:pos x="19" y="70"/>
                  </a:cxn>
                  <a:cxn ang="0">
                    <a:pos x="18" y="68"/>
                  </a:cxn>
                  <a:cxn ang="0">
                    <a:pos x="15" y="67"/>
                  </a:cxn>
                  <a:cxn ang="0">
                    <a:pos x="13" y="67"/>
                  </a:cxn>
                  <a:cxn ang="0">
                    <a:pos x="12" y="67"/>
                  </a:cxn>
                  <a:cxn ang="0">
                    <a:pos x="12" y="67"/>
                  </a:cxn>
                  <a:cxn ang="0">
                    <a:pos x="9" y="62"/>
                  </a:cxn>
                  <a:cxn ang="0">
                    <a:pos x="3" y="60"/>
                  </a:cxn>
                  <a:cxn ang="0">
                    <a:pos x="4" y="0"/>
                  </a:cxn>
                  <a:cxn ang="0">
                    <a:pos x="1" y="0"/>
                  </a:cxn>
                  <a:cxn ang="0">
                    <a:pos x="0" y="0"/>
                  </a:cxn>
                  <a:cxn ang="0">
                    <a:pos x="0" y="114"/>
                  </a:cxn>
                  <a:cxn ang="0">
                    <a:pos x="15" y="114"/>
                  </a:cxn>
                </a:cxnLst>
                <a:rect l="0" t="0" r="r" b="b"/>
                <a:pathLst>
                  <a:path w="20" h="114">
                    <a:moveTo>
                      <a:pt x="15" y="114"/>
                    </a:moveTo>
                    <a:lnTo>
                      <a:pt x="17" y="78"/>
                    </a:lnTo>
                    <a:lnTo>
                      <a:pt x="17" y="78"/>
                    </a:lnTo>
                    <a:lnTo>
                      <a:pt x="19" y="75"/>
                    </a:lnTo>
                    <a:lnTo>
                      <a:pt x="20" y="72"/>
                    </a:lnTo>
                    <a:lnTo>
                      <a:pt x="20" y="72"/>
                    </a:lnTo>
                    <a:lnTo>
                      <a:pt x="19" y="70"/>
                    </a:lnTo>
                    <a:lnTo>
                      <a:pt x="18" y="68"/>
                    </a:lnTo>
                    <a:lnTo>
                      <a:pt x="15" y="67"/>
                    </a:lnTo>
                    <a:lnTo>
                      <a:pt x="13" y="67"/>
                    </a:lnTo>
                    <a:lnTo>
                      <a:pt x="12" y="67"/>
                    </a:lnTo>
                    <a:lnTo>
                      <a:pt x="12" y="67"/>
                    </a:lnTo>
                    <a:lnTo>
                      <a:pt x="9" y="62"/>
                    </a:lnTo>
                    <a:lnTo>
                      <a:pt x="3" y="60"/>
                    </a:lnTo>
                    <a:lnTo>
                      <a:pt x="4" y="0"/>
                    </a:lnTo>
                    <a:lnTo>
                      <a:pt x="1" y="0"/>
                    </a:lnTo>
                    <a:lnTo>
                      <a:pt x="0" y="0"/>
                    </a:lnTo>
                    <a:lnTo>
                      <a:pt x="0" y="114"/>
                    </a:lnTo>
                    <a:lnTo>
                      <a:pt x="15" y="114"/>
                    </a:lnTo>
                    <a:close/>
                  </a:path>
                </a:pathLst>
              </a:custGeom>
              <a:solidFill>
                <a:srgbClr val="44546A">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2" name="Freeform 145"/>
              <p:cNvSpPr>
                <a:spLocks/>
              </p:cNvSpPr>
              <p:nvPr/>
            </p:nvSpPr>
            <p:spPr bwMode="auto">
              <a:xfrm>
                <a:off x="3173413" y="2405063"/>
                <a:ext cx="42863" cy="33338"/>
              </a:xfrm>
              <a:custGeom>
                <a:avLst/>
                <a:gdLst/>
                <a:ahLst/>
                <a:cxnLst>
                  <a:cxn ang="0">
                    <a:pos x="27" y="16"/>
                  </a:cxn>
                  <a:cxn ang="0">
                    <a:pos x="27" y="16"/>
                  </a:cxn>
                  <a:cxn ang="0">
                    <a:pos x="27" y="14"/>
                  </a:cxn>
                  <a:cxn ang="0">
                    <a:pos x="26" y="11"/>
                  </a:cxn>
                  <a:cxn ang="0">
                    <a:pos x="24" y="10"/>
                  </a:cxn>
                  <a:cxn ang="0">
                    <a:pos x="22" y="9"/>
                  </a:cxn>
                  <a:cxn ang="0">
                    <a:pos x="22" y="1"/>
                  </a:cxn>
                  <a:cxn ang="0">
                    <a:pos x="15" y="1"/>
                  </a:cxn>
                  <a:cxn ang="0">
                    <a:pos x="15" y="0"/>
                  </a:cxn>
                  <a:cxn ang="0">
                    <a:pos x="0" y="0"/>
                  </a:cxn>
                  <a:cxn ang="0">
                    <a:pos x="0" y="21"/>
                  </a:cxn>
                  <a:cxn ang="0">
                    <a:pos x="26" y="21"/>
                  </a:cxn>
                  <a:cxn ang="0">
                    <a:pos x="26" y="21"/>
                  </a:cxn>
                  <a:cxn ang="0">
                    <a:pos x="27" y="18"/>
                  </a:cxn>
                  <a:cxn ang="0">
                    <a:pos x="27" y="16"/>
                  </a:cxn>
                  <a:cxn ang="0">
                    <a:pos x="27" y="16"/>
                  </a:cxn>
                </a:cxnLst>
                <a:rect l="0" t="0" r="r" b="b"/>
                <a:pathLst>
                  <a:path w="27" h="21">
                    <a:moveTo>
                      <a:pt x="27" y="16"/>
                    </a:moveTo>
                    <a:lnTo>
                      <a:pt x="27" y="16"/>
                    </a:lnTo>
                    <a:lnTo>
                      <a:pt x="27" y="14"/>
                    </a:lnTo>
                    <a:lnTo>
                      <a:pt x="26" y="11"/>
                    </a:lnTo>
                    <a:lnTo>
                      <a:pt x="24" y="10"/>
                    </a:lnTo>
                    <a:lnTo>
                      <a:pt x="22" y="9"/>
                    </a:lnTo>
                    <a:lnTo>
                      <a:pt x="22" y="1"/>
                    </a:lnTo>
                    <a:lnTo>
                      <a:pt x="15" y="1"/>
                    </a:lnTo>
                    <a:lnTo>
                      <a:pt x="15" y="0"/>
                    </a:lnTo>
                    <a:lnTo>
                      <a:pt x="0" y="0"/>
                    </a:lnTo>
                    <a:lnTo>
                      <a:pt x="0" y="21"/>
                    </a:lnTo>
                    <a:lnTo>
                      <a:pt x="26" y="21"/>
                    </a:lnTo>
                    <a:lnTo>
                      <a:pt x="26" y="21"/>
                    </a:lnTo>
                    <a:lnTo>
                      <a:pt x="27" y="18"/>
                    </a:lnTo>
                    <a:lnTo>
                      <a:pt x="27" y="16"/>
                    </a:lnTo>
                    <a:lnTo>
                      <a:pt x="27" y="16"/>
                    </a:lnTo>
                    <a:close/>
                  </a:path>
                </a:pathLst>
              </a:custGeom>
              <a:solidFill>
                <a:srgbClr val="5B9BD5">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3" name="Freeform 146"/>
              <p:cNvSpPr>
                <a:spLocks noEditPoints="1"/>
              </p:cNvSpPr>
              <p:nvPr/>
            </p:nvSpPr>
            <p:spPr bwMode="auto">
              <a:xfrm>
                <a:off x="3171825" y="2438401"/>
                <a:ext cx="168275" cy="242888"/>
              </a:xfrm>
              <a:custGeom>
                <a:avLst/>
                <a:gdLst/>
                <a:ahLst/>
                <a:cxnLst>
                  <a:cxn ang="0">
                    <a:pos x="87" y="152"/>
                  </a:cxn>
                  <a:cxn ang="0">
                    <a:pos x="103" y="108"/>
                  </a:cxn>
                  <a:cxn ang="0">
                    <a:pos x="105" y="105"/>
                  </a:cxn>
                  <a:cxn ang="0">
                    <a:pos x="106" y="101"/>
                  </a:cxn>
                  <a:cxn ang="0">
                    <a:pos x="104" y="94"/>
                  </a:cxn>
                  <a:cxn ang="0">
                    <a:pos x="98" y="92"/>
                  </a:cxn>
                  <a:cxn ang="0">
                    <a:pos x="87" y="92"/>
                  </a:cxn>
                  <a:cxn ang="0">
                    <a:pos x="82" y="65"/>
                  </a:cxn>
                  <a:cxn ang="0">
                    <a:pos x="73" y="42"/>
                  </a:cxn>
                  <a:cxn ang="0">
                    <a:pos x="70" y="36"/>
                  </a:cxn>
                  <a:cxn ang="0">
                    <a:pos x="49" y="14"/>
                  </a:cxn>
                  <a:cxn ang="0">
                    <a:pos x="27" y="0"/>
                  </a:cxn>
                  <a:cxn ang="0">
                    <a:pos x="27" y="0"/>
                  </a:cxn>
                  <a:cxn ang="0">
                    <a:pos x="0" y="103"/>
                  </a:cxn>
                  <a:cxn ang="0">
                    <a:pos x="3" y="104"/>
                  </a:cxn>
                  <a:cxn ang="0">
                    <a:pos x="5" y="109"/>
                  </a:cxn>
                  <a:cxn ang="0">
                    <a:pos x="0" y="152"/>
                  </a:cxn>
                  <a:cxn ang="0">
                    <a:pos x="47" y="152"/>
                  </a:cxn>
                  <a:cxn ang="0">
                    <a:pos x="47" y="109"/>
                  </a:cxn>
                  <a:cxn ang="0">
                    <a:pos x="50" y="104"/>
                  </a:cxn>
                  <a:cxn ang="0">
                    <a:pos x="54" y="104"/>
                  </a:cxn>
                  <a:cxn ang="0">
                    <a:pos x="59" y="106"/>
                  </a:cxn>
                  <a:cxn ang="0">
                    <a:pos x="59" y="152"/>
                  </a:cxn>
                  <a:cxn ang="0">
                    <a:pos x="75" y="109"/>
                  </a:cxn>
                  <a:cxn ang="0">
                    <a:pos x="76" y="107"/>
                  </a:cxn>
                  <a:cxn ang="0">
                    <a:pos x="81" y="104"/>
                  </a:cxn>
                  <a:cxn ang="0">
                    <a:pos x="84" y="105"/>
                  </a:cxn>
                  <a:cxn ang="0">
                    <a:pos x="87" y="109"/>
                  </a:cxn>
                  <a:cxn ang="0">
                    <a:pos x="32" y="152"/>
                  </a:cxn>
                  <a:cxn ang="0">
                    <a:pos x="21" y="109"/>
                  </a:cxn>
                  <a:cxn ang="0">
                    <a:pos x="21" y="106"/>
                  </a:cxn>
                  <a:cxn ang="0">
                    <a:pos x="26" y="103"/>
                  </a:cxn>
                  <a:cxn ang="0">
                    <a:pos x="30" y="104"/>
                  </a:cxn>
                  <a:cxn ang="0">
                    <a:pos x="33" y="109"/>
                  </a:cxn>
                </a:cxnLst>
                <a:rect l="0" t="0" r="r" b="b"/>
                <a:pathLst>
                  <a:path w="106" h="153">
                    <a:moveTo>
                      <a:pt x="87" y="109"/>
                    </a:moveTo>
                    <a:lnTo>
                      <a:pt x="87" y="152"/>
                    </a:lnTo>
                    <a:lnTo>
                      <a:pt x="102" y="153"/>
                    </a:lnTo>
                    <a:lnTo>
                      <a:pt x="103" y="108"/>
                    </a:lnTo>
                    <a:lnTo>
                      <a:pt x="103" y="108"/>
                    </a:lnTo>
                    <a:lnTo>
                      <a:pt x="105" y="105"/>
                    </a:lnTo>
                    <a:lnTo>
                      <a:pt x="106" y="101"/>
                    </a:lnTo>
                    <a:lnTo>
                      <a:pt x="106" y="101"/>
                    </a:lnTo>
                    <a:lnTo>
                      <a:pt x="106" y="97"/>
                    </a:lnTo>
                    <a:lnTo>
                      <a:pt x="104" y="94"/>
                    </a:lnTo>
                    <a:lnTo>
                      <a:pt x="101" y="93"/>
                    </a:lnTo>
                    <a:lnTo>
                      <a:pt x="98" y="92"/>
                    </a:lnTo>
                    <a:lnTo>
                      <a:pt x="87" y="92"/>
                    </a:lnTo>
                    <a:lnTo>
                      <a:pt x="87" y="92"/>
                    </a:lnTo>
                    <a:lnTo>
                      <a:pt x="84" y="80"/>
                    </a:lnTo>
                    <a:lnTo>
                      <a:pt x="82" y="65"/>
                    </a:lnTo>
                    <a:lnTo>
                      <a:pt x="77" y="50"/>
                    </a:lnTo>
                    <a:lnTo>
                      <a:pt x="73" y="42"/>
                    </a:lnTo>
                    <a:lnTo>
                      <a:pt x="70" y="36"/>
                    </a:lnTo>
                    <a:lnTo>
                      <a:pt x="70" y="36"/>
                    </a:lnTo>
                    <a:lnTo>
                      <a:pt x="60" y="24"/>
                    </a:lnTo>
                    <a:lnTo>
                      <a:pt x="49" y="14"/>
                    </a:lnTo>
                    <a:lnTo>
                      <a:pt x="38" y="6"/>
                    </a:lnTo>
                    <a:lnTo>
                      <a:pt x="27" y="0"/>
                    </a:lnTo>
                    <a:lnTo>
                      <a:pt x="27" y="0"/>
                    </a:lnTo>
                    <a:lnTo>
                      <a:pt x="27" y="0"/>
                    </a:lnTo>
                    <a:lnTo>
                      <a:pt x="1" y="0"/>
                    </a:lnTo>
                    <a:lnTo>
                      <a:pt x="0" y="103"/>
                    </a:lnTo>
                    <a:lnTo>
                      <a:pt x="0" y="103"/>
                    </a:lnTo>
                    <a:lnTo>
                      <a:pt x="3" y="104"/>
                    </a:lnTo>
                    <a:lnTo>
                      <a:pt x="4" y="106"/>
                    </a:lnTo>
                    <a:lnTo>
                      <a:pt x="5" y="109"/>
                    </a:lnTo>
                    <a:lnTo>
                      <a:pt x="4" y="152"/>
                    </a:lnTo>
                    <a:lnTo>
                      <a:pt x="0" y="152"/>
                    </a:lnTo>
                    <a:lnTo>
                      <a:pt x="0" y="152"/>
                    </a:lnTo>
                    <a:lnTo>
                      <a:pt x="47" y="152"/>
                    </a:lnTo>
                    <a:lnTo>
                      <a:pt x="47" y="109"/>
                    </a:lnTo>
                    <a:lnTo>
                      <a:pt x="47" y="109"/>
                    </a:lnTo>
                    <a:lnTo>
                      <a:pt x="48" y="106"/>
                    </a:lnTo>
                    <a:lnTo>
                      <a:pt x="50" y="104"/>
                    </a:lnTo>
                    <a:lnTo>
                      <a:pt x="54" y="104"/>
                    </a:lnTo>
                    <a:lnTo>
                      <a:pt x="54" y="104"/>
                    </a:lnTo>
                    <a:lnTo>
                      <a:pt x="57" y="105"/>
                    </a:lnTo>
                    <a:lnTo>
                      <a:pt x="59" y="106"/>
                    </a:lnTo>
                    <a:lnTo>
                      <a:pt x="59" y="109"/>
                    </a:lnTo>
                    <a:lnTo>
                      <a:pt x="59" y="152"/>
                    </a:lnTo>
                    <a:lnTo>
                      <a:pt x="75" y="152"/>
                    </a:lnTo>
                    <a:lnTo>
                      <a:pt x="75" y="109"/>
                    </a:lnTo>
                    <a:lnTo>
                      <a:pt x="75" y="109"/>
                    </a:lnTo>
                    <a:lnTo>
                      <a:pt x="76" y="107"/>
                    </a:lnTo>
                    <a:lnTo>
                      <a:pt x="77" y="105"/>
                    </a:lnTo>
                    <a:lnTo>
                      <a:pt x="81" y="104"/>
                    </a:lnTo>
                    <a:lnTo>
                      <a:pt x="81" y="104"/>
                    </a:lnTo>
                    <a:lnTo>
                      <a:pt x="84" y="105"/>
                    </a:lnTo>
                    <a:lnTo>
                      <a:pt x="87" y="107"/>
                    </a:lnTo>
                    <a:lnTo>
                      <a:pt x="87" y="109"/>
                    </a:lnTo>
                    <a:lnTo>
                      <a:pt x="87" y="109"/>
                    </a:lnTo>
                    <a:close/>
                    <a:moveTo>
                      <a:pt x="32" y="152"/>
                    </a:moveTo>
                    <a:lnTo>
                      <a:pt x="20" y="152"/>
                    </a:lnTo>
                    <a:lnTo>
                      <a:pt x="21" y="109"/>
                    </a:lnTo>
                    <a:lnTo>
                      <a:pt x="21" y="109"/>
                    </a:lnTo>
                    <a:lnTo>
                      <a:pt x="21" y="106"/>
                    </a:lnTo>
                    <a:lnTo>
                      <a:pt x="23" y="104"/>
                    </a:lnTo>
                    <a:lnTo>
                      <a:pt x="26" y="103"/>
                    </a:lnTo>
                    <a:lnTo>
                      <a:pt x="26" y="103"/>
                    </a:lnTo>
                    <a:lnTo>
                      <a:pt x="30" y="104"/>
                    </a:lnTo>
                    <a:lnTo>
                      <a:pt x="32" y="106"/>
                    </a:lnTo>
                    <a:lnTo>
                      <a:pt x="33" y="109"/>
                    </a:lnTo>
                    <a:lnTo>
                      <a:pt x="32" y="152"/>
                    </a:lnTo>
                    <a:close/>
                  </a:path>
                </a:pathLst>
              </a:custGeom>
              <a:solidFill>
                <a:srgbClr val="FFC00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4" name="Freeform 147"/>
              <p:cNvSpPr>
                <a:spLocks noEditPoints="1"/>
              </p:cNvSpPr>
              <p:nvPr/>
            </p:nvSpPr>
            <p:spPr bwMode="auto">
              <a:xfrm>
                <a:off x="3167063" y="2900363"/>
                <a:ext cx="558800" cy="244475"/>
              </a:xfrm>
              <a:custGeom>
                <a:avLst/>
                <a:gdLst/>
                <a:ahLst/>
                <a:cxnLst>
                  <a:cxn ang="0">
                    <a:pos x="352" y="5"/>
                  </a:cxn>
                  <a:cxn ang="0">
                    <a:pos x="1" y="0"/>
                  </a:cxn>
                  <a:cxn ang="0">
                    <a:pos x="1" y="41"/>
                  </a:cxn>
                  <a:cxn ang="0">
                    <a:pos x="1" y="41"/>
                  </a:cxn>
                  <a:cxn ang="0">
                    <a:pos x="4" y="42"/>
                  </a:cxn>
                  <a:cxn ang="0">
                    <a:pos x="6" y="43"/>
                  </a:cxn>
                  <a:cxn ang="0">
                    <a:pos x="10" y="45"/>
                  </a:cxn>
                  <a:cxn ang="0">
                    <a:pos x="12" y="49"/>
                  </a:cxn>
                  <a:cxn ang="0">
                    <a:pos x="12" y="50"/>
                  </a:cxn>
                  <a:cxn ang="0">
                    <a:pos x="12" y="94"/>
                  </a:cxn>
                  <a:cxn ang="0">
                    <a:pos x="1" y="94"/>
                  </a:cxn>
                  <a:cxn ang="0">
                    <a:pos x="0" y="154"/>
                  </a:cxn>
                  <a:cxn ang="0">
                    <a:pos x="350" y="154"/>
                  </a:cxn>
                  <a:cxn ang="0">
                    <a:pos x="352" y="5"/>
                  </a:cxn>
                  <a:cxn ang="0">
                    <a:pos x="50" y="95"/>
                  </a:cxn>
                  <a:cxn ang="0">
                    <a:pos x="27" y="94"/>
                  </a:cxn>
                  <a:cxn ang="0">
                    <a:pos x="28" y="10"/>
                  </a:cxn>
                  <a:cxn ang="0">
                    <a:pos x="51" y="10"/>
                  </a:cxn>
                  <a:cxn ang="0">
                    <a:pos x="50" y="95"/>
                  </a:cxn>
                  <a:cxn ang="0">
                    <a:pos x="95" y="95"/>
                  </a:cxn>
                  <a:cxn ang="0">
                    <a:pos x="72" y="95"/>
                  </a:cxn>
                  <a:cxn ang="0">
                    <a:pos x="72" y="11"/>
                  </a:cxn>
                  <a:cxn ang="0">
                    <a:pos x="96" y="11"/>
                  </a:cxn>
                  <a:cxn ang="0">
                    <a:pos x="95" y="95"/>
                  </a:cxn>
                  <a:cxn ang="0">
                    <a:pos x="139" y="96"/>
                  </a:cxn>
                  <a:cxn ang="0">
                    <a:pos x="116" y="95"/>
                  </a:cxn>
                  <a:cxn ang="0">
                    <a:pos x="117" y="11"/>
                  </a:cxn>
                  <a:cxn ang="0">
                    <a:pos x="140" y="11"/>
                  </a:cxn>
                  <a:cxn ang="0">
                    <a:pos x="139" y="96"/>
                  </a:cxn>
                  <a:cxn ang="0">
                    <a:pos x="184" y="96"/>
                  </a:cxn>
                  <a:cxn ang="0">
                    <a:pos x="161" y="96"/>
                  </a:cxn>
                  <a:cxn ang="0">
                    <a:pos x="161" y="12"/>
                  </a:cxn>
                  <a:cxn ang="0">
                    <a:pos x="185" y="12"/>
                  </a:cxn>
                  <a:cxn ang="0">
                    <a:pos x="184" y="96"/>
                  </a:cxn>
                  <a:cxn ang="0">
                    <a:pos x="260" y="120"/>
                  </a:cxn>
                  <a:cxn ang="0">
                    <a:pos x="236" y="120"/>
                  </a:cxn>
                  <a:cxn ang="0">
                    <a:pos x="236" y="85"/>
                  </a:cxn>
                  <a:cxn ang="0">
                    <a:pos x="261" y="85"/>
                  </a:cxn>
                  <a:cxn ang="0">
                    <a:pos x="260" y="120"/>
                  </a:cxn>
                  <a:cxn ang="0">
                    <a:pos x="261" y="65"/>
                  </a:cxn>
                  <a:cxn ang="0">
                    <a:pos x="237" y="64"/>
                  </a:cxn>
                  <a:cxn ang="0">
                    <a:pos x="237" y="30"/>
                  </a:cxn>
                  <a:cxn ang="0">
                    <a:pos x="261" y="30"/>
                  </a:cxn>
                  <a:cxn ang="0">
                    <a:pos x="261" y="65"/>
                  </a:cxn>
                  <a:cxn ang="0">
                    <a:pos x="314" y="120"/>
                  </a:cxn>
                  <a:cxn ang="0">
                    <a:pos x="288" y="120"/>
                  </a:cxn>
                  <a:cxn ang="0">
                    <a:pos x="289" y="85"/>
                  </a:cxn>
                  <a:cxn ang="0">
                    <a:pos x="314" y="86"/>
                  </a:cxn>
                  <a:cxn ang="0">
                    <a:pos x="314" y="120"/>
                  </a:cxn>
                  <a:cxn ang="0">
                    <a:pos x="289" y="65"/>
                  </a:cxn>
                  <a:cxn ang="0">
                    <a:pos x="289" y="30"/>
                  </a:cxn>
                  <a:cxn ang="0">
                    <a:pos x="314" y="30"/>
                  </a:cxn>
                  <a:cxn ang="0">
                    <a:pos x="314" y="65"/>
                  </a:cxn>
                  <a:cxn ang="0">
                    <a:pos x="289" y="65"/>
                  </a:cxn>
                </a:cxnLst>
                <a:rect l="0" t="0" r="r" b="b"/>
                <a:pathLst>
                  <a:path w="352" h="154">
                    <a:moveTo>
                      <a:pt x="352" y="5"/>
                    </a:moveTo>
                    <a:lnTo>
                      <a:pt x="1" y="0"/>
                    </a:lnTo>
                    <a:lnTo>
                      <a:pt x="1" y="41"/>
                    </a:lnTo>
                    <a:lnTo>
                      <a:pt x="1" y="41"/>
                    </a:lnTo>
                    <a:lnTo>
                      <a:pt x="4" y="42"/>
                    </a:lnTo>
                    <a:lnTo>
                      <a:pt x="6" y="43"/>
                    </a:lnTo>
                    <a:lnTo>
                      <a:pt x="10" y="45"/>
                    </a:lnTo>
                    <a:lnTo>
                      <a:pt x="12" y="49"/>
                    </a:lnTo>
                    <a:lnTo>
                      <a:pt x="12" y="50"/>
                    </a:lnTo>
                    <a:lnTo>
                      <a:pt x="12" y="94"/>
                    </a:lnTo>
                    <a:lnTo>
                      <a:pt x="1" y="94"/>
                    </a:lnTo>
                    <a:lnTo>
                      <a:pt x="0" y="154"/>
                    </a:lnTo>
                    <a:lnTo>
                      <a:pt x="350" y="154"/>
                    </a:lnTo>
                    <a:lnTo>
                      <a:pt x="352" y="5"/>
                    </a:lnTo>
                    <a:close/>
                    <a:moveTo>
                      <a:pt x="50" y="95"/>
                    </a:moveTo>
                    <a:lnTo>
                      <a:pt x="27" y="94"/>
                    </a:lnTo>
                    <a:lnTo>
                      <a:pt x="28" y="10"/>
                    </a:lnTo>
                    <a:lnTo>
                      <a:pt x="51" y="10"/>
                    </a:lnTo>
                    <a:lnTo>
                      <a:pt x="50" y="95"/>
                    </a:lnTo>
                    <a:close/>
                    <a:moveTo>
                      <a:pt x="95" y="95"/>
                    </a:moveTo>
                    <a:lnTo>
                      <a:pt x="72" y="95"/>
                    </a:lnTo>
                    <a:lnTo>
                      <a:pt x="72" y="11"/>
                    </a:lnTo>
                    <a:lnTo>
                      <a:pt x="96" y="11"/>
                    </a:lnTo>
                    <a:lnTo>
                      <a:pt x="95" y="95"/>
                    </a:lnTo>
                    <a:close/>
                    <a:moveTo>
                      <a:pt x="139" y="96"/>
                    </a:moveTo>
                    <a:lnTo>
                      <a:pt x="116" y="95"/>
                    </a:lnTo>
                    <a:lnTo>
                      <a:pt x="117" y="11"/>
                    </a:lnTo>
                    <a:lnTo>
                      <a:pt x="140" y="11"/>
                    </a:lnTo>
                    <a:lnTo>
                      <a:pt x="139" y="96"/>
                    </a:lnTo>
                    <a:close/>
                    <a:moveTo>
                      <a:pt x="184" y="96"/>
                    </a:moveTo>
                    <a:lnTo>
                      <a:pt x="161" y="96"/>
                    </a:lnTo>
                    <a:lnTo>
                      <a:pt x="161" y="12"/>
                    </a:lnTo>
                    <a:lnTo>
                      <a:pt x="185" y="12"/>
                    </a:lnTo>
                    <a:lnTo>
                      <a:pt x="184" y="96"/>
                    </a:lnTo>
                    <a:close/>
                    <a:moveTo>
                      <a:pt x="260" y="120"/>
                    </a:moveTo>
                    <a:lnTo>
                      <a:pt x="236" y="120"/>
                    </a:lnTo>
                    <a:lnTo>
                      <a:pt x="236" y="85"/>
                    </a:lnTo>
                    <a:lnTo>
                      <a:pt x="261" y="85"/>
                    </a:lnTo>
                    <a:lnTo>
                      <a:pt x="260" y="120"/>
                    </a:lnTo>
                    <a:close/>
                    <a:moveTo>
                      <a:pt x="261" y="65"/>
                    </a:moveTo>
                    <a:lnTo>
                      <a:pt x="237" y="64"/>
                    </a:lnTo>
                    <a:lnTo>
                      <a:pt x="237" y="30"/>
                    </a:lnTo>
                    <a:lnTo>
                      <a:pt x="261" y="30"/>
                    </a:lnTo>
                    <a:lnTo>
                      <a:pt x="261" y="65"/>
                    </a:lnTo>
                    <a:close/>
                    <a:moveTo>
                      <a:pt x="314" y="120"/>
                    </a:moveTo>
                    <a:lnTo>
                      <a:pt x="288" y="120"/>
                    </a:lnTo>
                    <a:lnTo>
                      <a:pt x="289" y="85"/>
                    </a:lnTo>
                    <a:lnTo>
                      <a:pt x="314" y="86"/>
                    </a:lnTo>
                    <a:lnTo>
                      <a:pt x="314" y="120"/>
                    </a:lnTo>
                    <a:close/>
                    <a:moveTo>
                      <a:pt x="289" y="65"/>
                    </a:moveTo>
                    <a:lnTo>
                      <a:pt x="289" y="30"/>
                    </a:lnTo>
                    <a:lnTo>
                      <a:pt x="314" y="30"/>
                    </a:lnTo>
                    <a:lnTo>
                      <a:pt x="314" y="65"/>
                    </a:lnTo>
                    <a:lnTo>
                      <a:pt x="289" y="65"/>
                    </a:lnTo>
                    <a:close/>
                  </a:path>
                </a:pathLst>
              </a:custGeom>
              <a:solidFill>
                <a:srgbClr val="FFC00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5" name="Freeform 148"/>
              <p:cNvSpPr>
                <a:spLocks/>
              </p:cNvSpPr>
              <p:nvPr/>
            </p:nvSpPr>
            <p:spPr bwMode="auto">
              <a:xfrm>
                <a:off x="3168650" y="2824163"/>
                <a:ext cx="557213" cy="84138"/>
              </a:xfrm>
              <a:custGeom>
                <a:avLst/>
                <a:gdLst/>
                <a:ahLst/>
                <a:cxnLst>
                  <a:cxn ang="0">
                    <a:pos x="351" y="52"/>
                  </a:cxn>
                  <a:cxn ang="0">
                    <a:pos x="208" y="51"/>
                  </a:cxn>
                  <a:cxn ang="0">
                    <a:pos x="209" y="21"/>
                  </a:cxn>
                  <a:cxn ang="0">
                    <a:pos x="142" y="20"/>
                  </a:cxn>
                  <a:cxn ang="0">
                    <a:pos x="144" y="1"/>
                  </a:cxn>
                  <a:cxn ang="0">
                    <a:pos x="120" y="1"/>
                  </a:cxn>
                  <a:cxn ang="0">
                    <a:pos x="120" y="0"/>
                  </a:cxn>
                  <a:cxn ang="0">
                    <a:pos x="107" y="0"/>
                  </a:cxn>
                  <a:cxn ang="0">
                    <a:pos x="107" y="1"/>
                  </a:cxn>
                  <a:cxn ang="0">
                    <a:pos x="92" y="0"/>
                  </a:cxn>
                  <a:cxn ang="0">
                    <a:pos x="92" y="0"/>
                  </a:cxn>
                  <a:cxn ang="0">
                    <a:pos x="73" y="0"/>
                  </a:cxn>
                  <a:cxn ang="0">
                    <a:pos x="73" y="0"/>
                  </a:cxn>
                  <a:cxn ang="0">
                    <a:pos x="59" y="0"/>
                  </a:cxn>
                  <a:cxn ang="0">
                    <a:pos x="59" y="0"/>
                  </a:cxn>
                  <a:cxn ang="0">
                    <a:pos x="40" y="0"/>
                  </a:cxn>
                  <a:cxn ang="0">
                    <a:pos x="40" y="0"/>
                  </a:cxn>
                  <a:cxn ang="0">
                    <a:pos x="26" y="0"/>
                  </a:cxn>
                  <a:cxn ang="0">
                    <a:pos x="26" y="0"/>
                  </a:cxn>
                  <a:cxn ang="0">
                    <a:pos x="7" y="0"/>
                  </a:cxn>
                  <a:cxn ang="0">
                    <a:pos x="7" y="0"/>
                  </a:cxn>
                  <a:cxn ang="0">
                    <a:pos x="1" y="0"/>
                  </a:cxn>
                  <a:cxn ang="0">
                    <a:pos x="0" y="48"/>
                  </a:cxn>
                  <a:cxn ang="0">
                    <a:pos x="351" y="53"/>
                  </a:cxn>
                  <a:cxn ang="0">
                    <a:pos x="351" y="52"/>
                  </a:cxn>
                </a:cxnLst>
                <a:rect l="0" t="0" r="r" b="b"/>
                <a:pathLst>
                  <a:path w="351" h="53">
                    <a:moveTo>
                      <a:pt x="351" y="52"/>
                    </a:moveTo>
                    <a:lnTo>
                      <a:pt x="208" y="51"/>
                    </a:lnTo>
                    <a:lnTo>
                      <a:pt x="209" y="21"/>
                    </a:lnTo>
                    <a:lnTo>
                      <a:pt x="142" y="20"/>
                    </a:lnTo>
                    <a:lnTo>
                      <a:pt x="144" y="1"/>
                    </a:lnTo>
                    <a:lnTo>
                      <a:pt x="120" y="1"/>
                    </a:lnTo>
                    <a:lnTo>
                      <a:pt x="120" y="0"/>
                    </a:lnTo>
                    <a:lnTo>
                      <a:pt x="107" y="0"/>
                    </a:lnTo>
                    <a:lnTo>
                      <a:pt x="107" y="1"/>
                    </a:lnTo>
                    <a:lnTo>
                      <a:pt x="92" y="0"/>
                    </a:lnTo>
                    <a:lnTo>
                      <a:pt x="92" y="0"/>
                    </a:lnTo>
                    <a:lnTo>
                      <a:pt x="73" y="0"/>
                    </a:lnTo>
                    <a:lnTo>
                      <a:pt x="73" y="0"/>
                    </a:lnTo>
                    <a:lnTo>
                      <a:pt x="59" y="0"/>
                    </a:lnTo>
                    <a:lnTo>
                      <a:pt x="59" y="0"/>
                    </a:lnTo>
                    <a:lnTo>
                      <a:pt x="40" y="0"/>
                    </a:lnTo>
                    <a:lnTo>
                      <a:pt x="40" y="0"/>
                    </a:lnTo>
                    <a:lnTo>
                      <a:pt x="26" y="0"/>
                    </a:lnTo>
                    <a:lnTo>
                      <a:pt x="26" y="0"/>
                    </a:lnTo>
                    <a:lnTo>
                      <a:pt x="7" y="0"/>
                    </a:lnTo>
                    <a:lnTo>
                      <a:pt x="7" y="0"/>
                    </a:lnTo>
                    <a:lnTo>
                      <a:pt x="1" y="0"/>
                    </a:lnTo>
                    <a:lnTo>
                      <a:pt x="0" y="48"/>
                    </a:lnTo>
                    <a:lnTo>
                      <a:pt x="351" y="53"/>
                    </a:lnTo>
                    <a:lnTo>
                      <a:pt x="351" y="52"/>
                    </a:lnTo>
                    <a:close/>
                  </a:path>
                </a:pathLst>
              </a:custGeom>
              <a:solidFill>
                <a:srgbClr val="5B9BD5">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6" name="Freeform 149"/>
              <p:cNvSpPr>
                <a:spLocks/>
              </p:cNvSpPr>
              <p:nvPr/>
            </p:nvSpPr>
            <p:spPr bwMode="auto">
              <a:xfrm>
                <a:off x="2835275" y="2820988"/>
                <a:ext cx="334963" cy="79375"/>
              </a:xfrm>
              <a:custGeom>
                <a:avLst/>
                <a:gdLst/>
                <a:ahLst/>
                <a:cxnLst>
                  <a:cxn ang="0">
                    <a:pos x="211" y="1"/>
                  </a:cxn>
                  <a:cxn ang="0">
                    <a:pos x="143" y="1"/>
                  </a:cxn>
                  <a:cxn ang="0">
                    <a:pos x="136" y="1"/>
                  </a:cxn>
                  <a:cxn ang="0">
                    <a:pos x="136" y="1"/>
                  </a:cxn>
                  <a:cxn ang="0">
                    <a:pos x="118" y="0"/>
                  </a:cxn>
                  <a:cxn ang="0">
                    <a:pos x="118" y="0"/>
                  </a:cxn>
                  <a:cxn ang="0">
                    <a:pos x="102" y="0"/>
                  </a:cxn>
                  <a:cxn ang="0">
                    <a:pos x="102" y="0"/>
                  </a:cxn>
                  <a:cxn ang="0">
                    <a:pos x="89" y="0"/>
                  </a:cxn>
                  <a:cxn ang="0">
                    <a:pos x="89" y="1"/>
                  </a:cxn>
                  <a:cxn ang="0">
                    <a:pos x="66" y="0"/>
                  </a:cxn>
                  <a:cxn ang="0">
                    <a:pos x="66" y="19"/>
                  </a:cxn>
                  <a:cxn ang="0">
                    <a:pos x="0" y="19"/>
                  </a:cxn>
                  <a:cxn ang="0">
                    <a:pos x="0" y="47"/>
                  </a:cxn>
                  <a:cxn ang="0">
                    <a:pos x="211" y="50"/>
                  </a:cxn>
                  <a:cxn ang="0">
                    <a:pos x="211" y="1"/>
                  </a:cxn>
                </a:cxnLst>
                <a:rect l="0" t="0" r="r" b="b"/>
                <a:pathLst>
                  <a:path w="211" h="50">
                    <a:moveTo>
                      <a:pt x="211" y="1"/>
                    </a:moveTo>
                    <a:lnTo>
                      <a:pt x="143" y="1"/>
                    </a:lnTo>
                    <a:lnTo>
                      <a:pt x="136" y="1"/>
                    </a:lnTo>
                    <a:lnTo>
                      <a:pt x="136" y="1"/>
                    </a:lnTo>
                    <a:lnTo>
                      <a:pt x="118" y="0"/>
                    </a:lnTo>
                    <a:lnTo>
                      <a:pt x="118" y="0"/>
                    </a:lnTo>
                    <a:lnTo>
                      <a:pt x="102" y="0"/>
                    </a:lnTo>
                    <a:lnTo>
                      <a:pt x="102" y="0"/>
                    </a:lnTo>
                    <a:lnTo>
                      <a:pt x="89" y="0"/>
                    </a:lnTo>
                    <a:lnTo>
                      <a:pt x="89" y="1"/>
                    </a:lnTo>
                    <a:lnTo>
                      <a:pt x="66" y="0"/>
                    </a:lnTo>
                    <a:lnTo>
                      <a:pt x="66" y="19"/>
                    </a:lnTo>
                    <a:lnTo>
                      <a:pt x="0" y="19"/>
                    </a:lnTo>
                    <a:lnTo>
                      <a:pt x="0" y="47"/>
                    </a:lnTo>
                    <a:lnTo>
                      <a:pt x="211" y="50"/>
                    </a:lnTo>
                    <a:lnTo>
                      <a:pt x="211" y="1"/>
                    </a:lnTo>
                    <a:close/>
                  </a:path>
                </a:pathLst>
              </a:custGeom>
              <a:solidFill>
                <a:srgbClr val="5B9BD5"/>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7" name="Freeform 150"/>
              <p:cNvSpPr>
                <a:spLocks/>
              </p:cNvSpPr>
              <p:nvPr/>
            </p:nvSpPr>
            <p:spPr bwMode="auto">
              <a:xfrm>
                <a:off x="2963863" y="2676526"/>
                <a:ext cx="207963" cy="36513"/>
              </a:xfrm>
              <a:custGeom>
                <a:avLst/>
                <a:gdLst/>
                <a:ahLst/>
                <a:cxnLst>
                  <a:cxn ang="0">
                    <a:pos x="131" y="1"/>
                  </a:cxn>
                  <a:cxn ang="0">
                    <a:pos x="9" y="0"/>
                  </a:cxn>
                  <a:cxn ang="0">
                    <a:pos x="9" y="0"/>
                  </a:cxn>
                  <a:cxn ang="0">
                    <a:pos x="6" y="1"/>
                  </a:cxn>
                  <a:cxn ang="0">
                    <a:pos x="3" y="4"/>
                  </a:cxn>
                  <a:cxn ang="0">
                    <a:pos x="1" y="8"/>
                  </a:cxn>
                  <a:cxn ang="0">
                    <a:pos x="0" y="11"/>
                  </a:cxn>
                  <a:cxn ang="0">
                    <a:pos x="0" y="11"/>
                  </a:cxn>
                  <a:cxn ang="0">
                    <a:pos x="0" y="15"/>
                  </a:cxn>
                  <a:cxn ang="0">
                    <a:pos x="3" y="17"/>
                  </a:cxn>
                  <a:cxn ang="0">
                    <a:pos x="5" y="21"/>
                  </a:cxn>
                  <a:cxn ang="0">
                    <a:pos x="8" y="22"/>
                  </a:cxn>
                  <a:cxn ang="0">
                    <a:pos x="8" y="22"/>
                  </a:cxn>
                  <a:cxn ang="0">
                    <a:pos x="130" y="23"/>
                  </a:cxn>
                  <a:cxn ang="0">
                    <a:pos x="131" y="1"/>
                  </a:cxn>
                </a:cxnLst>
                <a:rect l="0" t="0" r="r" b="b"/>
                <a:pathLst>
                  <a:path w="131" h="23">
                    <a:moveTo>
                      <a:pt x="131" y="1"/>
                    </a:moveTo>
                    <a:lnTo>
                      <a:pt x="9" y="0"/>
                    </a:lnTo>
                    <a:lnTo>
                      <a:pt x="9" y="0"/>
                    </a:lnTo>
                    <a:lnTo>
                      <a:pt x="6" y="1"/>
                    </a:lnTo>
                    <a:lnTo>
                      <a:pt x="3" y="4"/>
                    </a:lnTo>
                    <a:lnTo>
                      <a:pt x="1" y="8"/>
                    </a:lnTo>
                    <a:lnTo>
                      <a:pt x="0" y="11"/>
                    </a:lnTo>
                    <a:lnTo>
                      <a:pt x="0" y="11"/>
                    </a:lnTo>
                    <a:lnTo>
                      <a:pt x="0" y="15"/>
                    </a:lnTo>
                    <a:lnTo>
                      <a:pt x="3" y="17"/>
                    </a:lnTo>
                    <a:lnTo>
                      <a:pt x="5" y="21"/>
                    </a:lnTo>
                    <a:lnTo>
                      <a:pt x="8" y="22"/>
                    </a:lnTo>
                    <a:lnTo>
                      <a:pt x="8" y="22"/>
                    </a:lnTo>
                    <a:lnTo>
                      <a:pt x="130" y="23"/>
                    </a:lnTo>
                    <a:lnTo>
                      <a:pt x="131" y="1"/>
                    </a:lnTo>
                    <a:close/>
                  </a:path>
                </a:pathLst>
              </a:custGeom>
              <a:solidFill>
                <a:srgbClr val="5B9BD5"/>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8" name="Freeform 151"/>
              <p:cNvSpPr>
                <a:spLocks/>
              </p:cNvSpPr>
              <p:nvPr/>
            </p:nvSpPr>
            <p:spPr bwMode="auto">
              <a:xfrm>
                <a:off x="3170238" y="2678113"/>
                <a:ext cx="203200" cy="36513"/>
              </a:xfrm>
              <a:custGeom>
                <a:avLst/>
                <a:gdLst/>
                <a:ahLst/>
                <a:cxnLst>
                  <a:cxn ang="0">
                    <a:pos x="128" y="13"/>
                  </a:cxn>
                  <a:cxn ang="0">
                    <a:pos x="128" y="13"/>
                  </a:cxn>
                  <a:cxn ang="0">
                    <a:pos x="128" y="9"/>
                  </a:cxn>
                  <a:cxn ang="0">
                    <a:pos x="126" y="5"/>
                  </a:cxn>
                  <a:cxn ang="0">
                    <a:pos x="122" y="3"/>
                  </a:cxn>
                  <a:cxn ang="0">
                    <a:pos x="118" y="2"/>
                  </a:cxn>
                  <a:cxn ang="0">
                    <a:pos x="103" y="2"/>
                  </a:cxn>
                  <a:cxn ang="0">
                    <a:pos x="103" y="2"/>
                  </a:cxn>
                  <a:cxn ang="0">
                    <a:pos x="88" y="1"/>
                  </a:cxn>
                  <a:cxn ang="0">
                    <a:pos x="88" y="2"/>
                  </a:cxn>
                  <a:cxn ang="0">
                    <a:pos x="76" y="1"/>
                  </a:cxn>
                  <a:cxn ang="0">
                    <a:pos x="76" y="1"/>
                  </a:cxn>
                  <a:cxn ang="0">
                    <a:pos x="60" y="1"/>
                  </a:cxn>
                  <a:cxn ang="0">
                    <a:pos x="60" y="1"/>
                  </a:cxn>
                  <a:cxn ang="0">
                    <a:pos x="48" y="1"/>
                  </a:cxn>
                  <a:cxn ang="0">
                    <a:pos x="48" y="1"/>
                  </a:cxn>
                  <a:cxn ang="0">
                    <a:pos x="0" y="0"/>
                  </a:cxn>
                  <a:cxn ang="0">
                    <a:pos x="0" y="22"/>
                  </a:cxn>
                  <a:cxn ang="0">
                    <a:pos x="122" y="23"/>
                  </a:cxn>
                  <a:cxn ang="0">
                    <a:pos x="122" y="23"/>
                  </a:cxn>
                  <a:cxn ang="0">
                    <a:pos x="124" y="22"/>
                  </a:cxn>
                  <a:cxn ang="0">
                    <a:pos x="127" y="20"/>
                  </a:cxn>
                  <a:cxn ang="0">
                    <a:pos x="128" y="16"/>
                  </a:cxn>
                  <a:cxn ang="0">
                    <a:pos x="128" y="13"/>
                  </a:cxn>
                  <a:cxn ang="0">
                    <a:pos x="128" y="13"/>
                  </a:cxn>
                </a:cxnLst>
                <a:rect l="0" t="0" r="r" b="b"/>
                <a:pathLst>
                  <a:path w="128" h="23">
                    <a:moveTo>
                      <a:pt x="128" y="13"/>
                    </a:moveTo>
                    <a:lnTo>
                      <a:pt x="128" y="13"/>
                    </a:lnTo>
                    <a:lnTo>
                      <a:pt x="128" y="9"/>
                    </a:lnTo>
                    <a:lnTo>
                      <a:pt x="126" y="5"/>
                    </a:lnTo>
                    <a:lnTo>
                      <a:pt x="122" y="3"/>
                    </a:lnTo>
                    <a:lnTo>
                      <a:pt x="118" y="2"/>
                    </a:lnTo>
                    <a:lnTo>
                      <a:pt x="103" y="2"/>
                    </a:lnTo>
                    <a:lnTo>
                      <a:pt x="103" y="2"/>
                    </a:lnTo>
                    <a:lnTo>
                      <a:pt x="88" y="1"/>
                    </a:lnTo>
                    <a:lnTo>
                      <a:pt x="88" y="2"/>
                    </a:lnTo>
                    <a:lnTo>
                      <a:pt x="76" y="1"/>
                    </a:lnTo>
                    <a:lnTo>
                      <a:pt x="76" y="1"/>
                    </a:lnTo>
                    <a:lnTo>
                      <a:pt x="60" y="1"/>
                    </a:lnTo>
                    <a:lnTo>
                      <a:pt x="60" y="1"/>
                    </a:lnTo>
                    <a:lnTo>
                      <a:pt x="48" y="1"/>
                    </a:lnTo>
                    <a:lnTo>
                      <a:pt x="48" y="1"/>
                    </a:lnTo>
                    <a:lnTo>
                      <a:pt x="0" y="0"/>
                    </a:lnTo>
                    <a:lnTo>
                      <a:pt x="0" y="22"/>
                    </a:lnTo>
                    <a:lnTo>
                      <a:pt x="122" y="23"/>
                    </a:lnTo>
                    <a:lnTo>
                      <a:pt x="122" y="23"/>
                    </a:lnTo>
                    <a:lnTo>
                      <a:pt x="124" y="22"/>
                    </a:lnTo>
                    <a:lnTo>
                      <a:pt x="127" y="20"/>
                    </a:lnTo>
                    <a:lnTo>
                      <a:pt x="128" y="16"/>
                    </a:lnTo>
                    <a:lnTo>
                      <a:pt x="128" y="13"/>
                    </a:lnTo>
                    <a:lnTo>
                      <a:pt x="128" y="13"/>
                    </a:lnTo>
                    <a:close/>
                  </a:path>
                </a:pathLst>
              </a:custGeom>
              <a:solidFill>
                <a:srgbClr val="5B9BD5">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9" name="Freeform 316"/>
              <p:cNvSpPr>
                <a:spLocks/>
              </p:cNvSpPr>
              <p:nvPr/>
            </p:nvSpPr>
            <p:spPr bwMode="auto">
              <a:xfrm>
                <a:off x="2654300" y="2501901"/>
                <a:ext cx="141288" cy="68263"/>
              </a:xfrm>
              <a:custGeom>
                <a:avLst/>
                <a:gdLst/>
                <a:ahLst/>
                <a:cxnLst>
                  <a:cxn ang="0">
                    <a:pos x="89" y="30"/>
                  </a:cxn>
                  <a:cxn ang="0">
                    <a:pos x="89" y="30"/>
                  </a:cxn>
                  <a:cxn ang="0">
                    <a:pos x="88" y="25"/>
                  </a:cxn>
                  <a:cxn ang="0">
                    <a:pos x="85" y="21"/>
                  </a:cxn>
                  <a:cxn ang="0">
                    <a:pos x="80" y="18"/>
                  </a:cxn>
                  <a:cxn ang="0">
                    <a:pos x="75" y="17"/>
                  </a:cxn>
                  <a:cxn ang="0">
                    <a:pos x="75" y="17"/>
                  </a:cxn>
                  <a:cxn ang="0">
                    <a:pos x="72" y="12"/>
                  </a:cxn>
                  <a:cxn ang="0">
                    <a:pos x="69" y="8"/>
                  </a:cxn>
                  <a:cxn ang="0">
                    <a:pos x="64" y="6"/>
                  </a:cxn>
                  <a:cxn ang="0">
                    <a:pos x="57" y="5"/>
                  </a:cxn>
                  <a:cxn ang="0">
                    <a:pos x="57" y="5"/>
                  </a:cxn>
                  <a:cxn ang="0">
                    <a:pos x="52" y="6"/>
                  </a:cxn>
                  <a:cxn ang="0">
                    <a:pos x="46" y="8"/>
                  </a:cxn>
                  <a:cxn ang="0">
                    <a:pos x="46" y="8"/>
                  </a:cxn>
                  <a:cxn ang="0">
                    <a:pos x="44" y="5"/>
                  </a:cxn>
                  <a:cxn ang="0">
                    <a:pos x="41" y="2"/>
                  </a:cxn>
                  <a:cxn ang="0">
                    <a:pos x="36" y="1"/>
                  </a:cxn>
                  <a:cxn ang="0">
                    <a:pos x="32" y="0"/>
                  </a:cxn>
                  <a:cxn ang="0">
                    <a:pos x="32" y="0"/>
                  </a:cxn>
                  <a:cxn ang="0">
                    <a:pos x="25" y="1"/>
                  </a:cxn>
                  <a:cxn ang="0">
                    <a:pos x="20" y="5"/>
                  </a:cxn>
                  <a:cxn ang="0">
                    <a:pos x="15" y="8"/>
                  </a:cxn>
                  <a:cxn ang="0">
                    <a:pos x="14" y="11"/>
                  </a:cxn>
                  <a:cxn ang="0">
                    <a:pos x="14" y="13"/>
                  </a:cxn>
                  <a:cxn ang="0">
                    <a:pos x="14" y="13"/>
                  </a:cxn>
                  <a:cxn ang="0">
                    <a:pos x="15" y="17"/>
                  </a:cxn>
                  <a:cxn ang="0">
                    <a:pos x="15" y="17"/>
                  </a:cxn>
                  <a:cxn ang="0">
                    <a:pos x="9" y="18"/>
                  </a:cxn>
                  <a:cxn ang="0">
                    <a:pos x="4" y="21"/>
                  </a:cxn>
                  <a:cxn ang="0">
                    <a:pos x="1" y="25"/>
                  </a:cxn>
                  <a:cxn ang="0">
                    <a:pos x="0" y="30"/>
                  </a:cxn>
                  <a:cxn ang="0">
                    <a:pos x="0" y="30"/>
                  </a:cxn>
                  <a:cxn ang="0">
                    <a:pos x="1" y="35"/>
                  </a:cxn>
                  <a:cxn ang="0">
                    <a:pos x="3" y="39"/>
                  </a:cxn>
                  <a:cxn ang="0">
                    <a:pos x="9" y="42"/>
                  </a:cxn>
                  <a:cxn ang="0">
                    <a:pos x="14" y="43"/>
                  </a:cxn>
                  <a:cxn ang="0">
                    <a:pos x="14" y="43"/>
                  </a:cxn>
                  <a:cxn ang="0">
                    <a:pos x="15" y="43"/>
                  </a:cxn>
                  <a:cxn ang="0">
                    <a:pos x="15" y="43"/>
                  </a:cxn>
                  <a:cxn ang="0">
                    <a:pos x="17" y="43"/>
                  </a:cxn>
                  <a:cxn ang="0">
                    <a:pos x="17" y="43"/>
                  </a:cxn>
                  <a:cxn ang="0">
                    <a:pos x="18" y="43"/>
                  </a:cxn>
                  <a:cxn ang="0">
                    <a:pos x="74" y="43"/>
                  </a:cxn>
                  <a:cxn ang="0">
                    <a:pos x="74" y="43"/>
                  </a:cxn>
                  <a:cxn ang="0">
                    <a:pos x="74" y="43"/>
                  </a:cxn>
                  <a:cxn ang="0">
                    <a:pos x="80" y="42"/>
                  </a:cxn>
                  <a:cxn ang="0">
                    <a:pos x="85" y="39"/>
                  </a:cxn>
                  <a:cxn ang="0">
                    <a:pos x="88" y="35"/>
                  </a:cxn>
                  <a:cxn ang="0">
                    <a:pos x="89" y="30"/>
                  </a:cxn>
                  <a:cxn ang="0">
                    <a:pos x="89" y="30"/>
                  </a:cxn>
                </a:cxnLst>
                <a:rect l="0" t="0" r="r" b="b"/>
                <a:pathLst>
                  <a:path w="89" h="43">
                    <a:moveTo>
                      <a:pt x="89" y="30"/>
                    </a:moveTo>
                    <a:lnTo>
                      <a:pt x="89" y="30"/>
                    </a:lnTo>
                    <a:lnTo>
                      <a:pt x="88" y="25"/>
                    </a:lnTo>
                    <a:lnTo>
                      <a:pt x="85" y="21"/>
                    </a:lnTo>
                    <a:lnTo>
                      <a:pt x="80" y="18"/>
                    </a:lnTo>
                    <a:lnTo>
                      <a:pt x="75" y="17"/>
                    </a:lnTo>
                    <a:lnTo>
                      <a:pt x="75" y="17"/>
                    </a:lnTo>
                    <a:lnTo>
                      <a:pt x="72" y="12"/>
                    </a:lnTo>
                    <a:lnTo>
                      <a:pt x="69" y="8"/>
                    </a:lnTo>
                    <a:lnTo>
                      <a:pt x="64" y="6"/>
                    </a:lnTo>
                    <a:lnTo>
                      <a:pt x="57" y="5"/>
                    </a:lnTo>
                    <a:lnTo>
                      <a:pt x="57" y="5"/>
                    </a:lnTo>
                    <a:lnTo>
                      <a:pt x="52" y="6"/>
                    </a:lnTo>
                    <a:lnTo>
                      <a:pt x="46" y="8"/>
                    </a:lnTo>
                    <a:lnTo>
                      <a:pt x="46" y="8"/>
                    </a:lnTo>
                    <a:lnTo>
                      <a:pt x="44" y="5"/>
                    </a:lnTo>
                    <a:lnTo>
                      <a:pt x="41" y="2"/>
                    </a:lnTo>
                    <a:lnTo>
                      <a:pt x="36" y="1"/>
                    </a:lnTo>
                    <a:lnTo>
                      <a:pt x="32" y="0"/>
                    </a:lnTo>
                    <a:lnTo>
                      <a:pt x="32" y="0"/>
                    </a:lnTo>
                    <a:lnTo>
                      <a:pt x="25" y="1"/>
                    </a:lnTo>
                    <a:lnTo>
                      <a:pt x="20" y="5"/>
                    </a:lnTo>
                    <a:lnTo>
                      <a:pt x="15" y="8"/>
                    </a:lnTo>
                    <a:lnTo>
                      <a:pt x="14" y="11"/>
                    </a:lnTo>
                    <a:lnTo>
                      <a:pt x="14" y="13"/>
                    </a:lnTo>
                    <a:lnTo>
                      <a:pt x="14" y="13"/>
                    </a:lnTo>
                    <a:lnTo>
                      <a:pt x="15" y="17"/>
                    </a:lnTo>
                    <a:lnTo>
                      <a:pt x="15" y="17"/>
                    </a:lnTo>
                    <a:lnTo>
                      <a:pt x="9" y="18"/>
                    </a:lnTo>
                    <a:lnTo>
                      <a:pt x="4" y="21"/>
                    </a:lnTo>
                    <a:lnTo>
                      <a:pt x="1" y="25"/>
                    </a:lnTo>
                    <a:lnTo>
                      <a:pt x="0" y="30"/>
                    </a:lnTo>
                    <a:lnTo>
                      <a:pt x="0" y="30"/>
                    </a:lnTo>
                    <a:lnTo>
                      <a:pt x="1" y="35"/>
                    </a:lnTo>
                    <a:lnTo>
                      <a:pt x="3" y="39"/>
                    </a:lnTo>
                    <a:lnTo>
                      <a:pt x="9" y="42"/>
                    </a:lnTo>
                    <a:lnTo>
                      <a:pt x="14" y="43"/>
                    </a:lnTo>
                    <a:lnTo>
                      <a:pt x="14" y="43"/>
                    </a:lnTo>
                    <a:lnTo>
                      <a:pt x="15" y="43"/>
                    </a:lnTo>
                    <a:lnTo>
                      <a:pt x="15" y="43"/>
                    </a:lnTo>
                    <a:lnTo>
                      <a:pt x="17" y="43"/>
                    </a:lnTo>
                    <a:lnTo>
                      <a:pt x="17" y="43"/>
                    </a:lnTo>
                    <a:lnTo>
                      <a:pt x="18" y="43"/>
                    </a:lnTo>
                    <a:lnTo>
                      <a:pt x="74" y="43"/>
                    </a:lnTo>
                    <a:lnTo>
                      <a:pt x="74" y="43"/>
                    </a:lnTo>
                    <a:lnTo>
                      <a:pt x="74" y="43"/>
                    </a:lnTo>
                    <a:lnTo>
                      <a:pt x="80" y="42"/>
                    </a:lnTo>
                    <a:lnTo>
                      <a:pt x="85" y="39"/>
                    </a:lnTo>
                    <a:lnTo>
                      <a:pt x="88" y="35"/>
                    </a:lnTo>
                    <a:lnTo>
                      <a:pt x="89" y="30"/>
                    </a:lnTo>
                    <a:lnTo>
                      <a:pt x="89" y="30"/>
                    </a:lnTo>
                    <a:close/>
                  </a:path>
                </a:pathLst>
              </a:custGeom>
              <a:solidFill>
                <a:srgbClr val="44546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0" name="Freeform 317"/>
              <p:cNvSpPr>
                <a:spLocks/>
              </p:cNvSpPr>
              <p:nvPr/>
            </p:nvSpPr>
            <p:spPr bwMode="auto">
              <a:xfrm>
                <a:off x="3459163" y="2374901"/>
                <a:ext cx="284163" cy="136525"/>
              </a:xfrm>
              <a:custGeom>
                <a:avLst/>
                <a:gdLst/>
                <a:ahLst/>
                <a:cxnLst>
                  <a:cxn ang="0">
                    <a:pos x="179" y="59"/>
                  </a:cxn>
                  <a:cxn ang="0">
                    <a:pos x="177" y="49"/>
                  </a:cxn>
                  <a:cxn ang="0">
                    <a:pos x="170" y="42"/>
                  </a:cxn>
                  <a:cxn ang="0">
                    <a:pos x="160" y="36"/>
                  </a:cxn>
                  <a:cxn ang="0">
                    <a:pos x="148" y="33"/>
                  </a:cxn>
                  <a:cxn ang="0">
                    <a:pos x="147" y="29"/>
                  </a:cxn>
                  <a:cxn ang="0">
                    <a:pos x="143" y="20"/>
                  </a:cxn>
                  <a:cxn ang="0">
                    <a:pos x="133" y="13"/>
                  </a:cxn>
                  <a:cxn ang="0">
                    <a:pos x="122" y="9"/>
                  </a:cxn>
                  <a:cxn ang="0">
                    <a:pos x="115" y="9"/>
                  </a:cxn>
                  <a:cxn ang="0">
                    <a:pos x="103" y="10"/>
                  </a:cxn>
                  <a:cxn ang="0">
                    <a:pos x="93" y="14"/>
                  </a:cxn>
                  <a:cxn ang="0">
                    <a:pos x="88" y="9"/>
                  </a:cxn>
                  <a:cxn ang="0">
                    <a:pos x="72" y="1"/>
                  </a:cxn>
                  <a:cxn ang="0">
                    <a:pos x="64" y="0"/>
                  </a:cxn>
                  <a:cxn ang="0">
                    <a:pos x="51" y="2"/>
                  </a:cxn>
                  <a:cxn ang="0">
                    <a:pos x="40" y="8"/>
                  </a:cxn>
                  <a:cxn ang="0">
                    <a:pos x="33" y="17"/>
                  </a:cxn>
                  <a:cxn ang="0">
                    <a:pos x="30" y="26"/>
                  </a:cxn>
                  <a:cxn ang="0">
                    <a:pos x="31" y="33"/>
                  </a:cxn>
                  <a:cxn ang="0">
                    <a:pos x="24" y="34"/>
                  </a:cxn>
                  <a:cxn ang="0">
                    <a:pos x="13" y="39"/>
                  </a:cxn>
                  <a:cxn ang="0">
                    <a:pos x="6" y="45"/>
                  </a:cxn>
                  <a:cxn ang="0">
                    <a:pos x="1" y="54"/>
                  </a:cxn>
                  <a:cxn ang="0">
                    <a:pos x="0" y="59"/>
                  </a:cxn>
                  <a:cxn ang="0">
                    <a:pos x="2" y="69"/>
                  </a:cxn>
                  <a:cxn ang="0">
                    <a:pos x="9" y="77"/>
                  </a:cxn>
                  <a:cxn ang="0">
                    <a:pos x="19" y="82"/>
                  </a:cxn>
                  <a:cxn ang="0">
                    <a:pos x="30" y="86"/>
                  </a:cxn>
                  <a:cxn ang="0">
                    <a:pos x="32" y="86"/>
                  </a:cxn>
                  <a:cxn ang="0">
                    <a:pos x="34" y="86"/>
                  </a:cxn>
                  <a:cxn ang="0">
                    <a:pos x="35" y="86"/>
                  </a:cxn>
                  <a:cxn ang="0">
                    <a:pos x="147" y="86"/>
                  </a:cxn>
                  <a:cxn ang="0">
                    <a:pos x="154" y="85"/>
                  </a:cxn>
                  <a:cxn ang="0">
                    <a:pos x="165" y="80"/>
                  </a:cxn>
                  <a:cxn ang="0">
                    <a:pos x="173" y="74"/>
                  </a:cxn>
                  <a:cxn ang="0">
                    <a:pos x="178" y="65"/>
                  </a:cxn>
                  <a:cxn ang="0">
                    <a:pos x="179" y="59"/>
                  </a:cxn>
                </a:cxnLst>
                <a:rect l="0" t="0" r="r" b="b"/>
                <a:pathLst>
                  <a:path w="179" h="86">
                    <a:moveTo>
                      <a:pt x="179" y="59"/>
                    </a:moveTo>
                    <a:lnTo>
                      <a:pt x="179" y="59"/>
                    </a:lnTo>
                    <a:lnTo>
                      <a:pt x="178" y="54"/>
                    </a:lnTo>
                    <a:lnTo>
                      <a:pt x="177" y="49"/>
                    </a:lnTo>
                    <a:lnTo>
                      <a:pt x="173" y="45"/>
                    </a:lnTo>
                    <a:lnTo>
                      <a:pt x="170" y="42"/>
                    </a:lnTo>
                    <a:lnTo>
                      <a:pt x="166" y="39"/>
                    </a:lnTo>
                    <a:lnTo>
                      <a:pt x="160" y="36"/>
                    </a:lnTo>
                    <a:lnTo>
                      <a:pt x="155" y="34"/>
                    </a:lnTo>
                    <a:lnTo>
                      <a:pt x="148" y="33"/>
                    </a:lnTo>
                    <a:lnTo>
                      <a:pt x="148" y="33"/>
                    </a:lnTo>
                    <a:lnTo>
                      <a:pt x="147" y="29"/>
                    </a:lnTo>
                    <a:lnTo>
                      <a:pt x="145" y="23"/>
                    </a:lnTo>
                    <a:lnTo>
                      <a:pt x="143" y="20"/>
                    </a:lnTo>
                    <a:lnTo>
                      <a:pt x="138" y="15"/>
                    </a:lnTo>
                    <a:lnTo>
                      <a:pt x="133" y="13"/>
                    </a:lnTo>
                    <a:lnTo>
                      <a:pt x="127" y="10"/>
                    </a:lnTo>
                    <a:lnTo>
                      <a:pt x="122" y="9"/>
                    </a:lnTo>
                    <a:lnTo>
                      <a:pt x="115" y="9"/>
                    </a:lnTo>
                    <a:lnTo>
                      <a:pt x="115" y="9"/>
                    </a:lnTo>
                    <a:lnTo>
                      <a:pt x="109" y="9"/>
                    </a:lnTo>
                    <a:lnTo>
                      <a:pt x="103" y="10"/>
                    </a:lnTo>
                    <a:lnTo>
                      <a:pt x="98" y="12"/>
                    </a:lnTo>
                    <a:lnTo>
                      <a:pt x="93" y="14"/>
                    </a:lnTo>
                    <a:lnTo>
                      <a:pt x="93" y="14"/>
                    </a:lnTo>
                    <a:lnTo>
                      <a:pt x="88" y="9"/>
                    </a:lnTo>
                    <a:lnTo>
                      <a:pt x="81" y="5"/>
                    </a:lnTo>
                    <a:lnTo>
                      <a:pt x="72" y="1"/>
                    </a:lnTo>
                    <a:lnTo>
                      <a:pt x="64" y="0"/>
                    </a:lnTo>
                    <a:lnTo>
                      <a:pt x="64" y="0"/>
                    </a:lnTo>
                    <a:lnTo>
                      <a:pt x="57" y="1"/>
                    </a:lnTo>
                    <a:lnTo>
                      <a:pt x="51" y="2"/>
                    </a:lnTo>
                    <a:lnTo>
                      <a:pt x="45" y="5"/>
                    </a:lnTo>
                    <a:lnTo>
                      <a:pt x="40" y="8"/>
                    </a:lnTo>
                    <a:lnTo>
                      <a:pt x="35" y="12"/>
                    </a:lnTo>
                    <a:lnTo>
                      <a:pt x="33" y="17"/>
                    </a:lnTo>
                    <a:lnTo>
                      <a:pt x="31" y="21"/>
                    </a:lnTo>
                    <a:lnTo>
                      <a:pt x="30" y="26"/>
                    </a:lnTo>
                    <a:lnTo>
                      <a:pt x="30" y="26"/>
                    </a:lnTo>
                    <a:lnTo>
                      <a:pt x="31" y="33"/>
                    </a:lnTo>
                    <a:lnTo>
                      <a:pt x="31" y="33"/>
                    </a:lnTo>
                    <a:lnTo>
                      <a:pt x="24" y="34"/>
                    </a:lnTo>
                    <a:lnTo>
                      <a:pt x="19" y="36"/>
                    </a:lnTo>
                    <a:lnTo>
                      <a:pt x="13" y="39"/>
                    </a:lnTo>
                    <a:lnTo>
                      <a:pt x="9" y="42"/>
                    </a:lnTo>
                    <a:lnTo>
                      <a:pt x="6" y="45"/>
                    </a:lnTo>
                    <a:lnTo>
                      <a:pt x="2" y="49"/>
                    </a:lnTo>
                    <a:lnTo>
                      <a:pt x="1" y="54"/>
                    </a:lnTo>
                    <a:lnTo>
                      <a:pt x="0" y="59"/>
                    </a:lnTo>
                    <a:lnTo>
                      <a:pt x="0" y="59"/>
                    </a:lnTo>
                    <a:lnTo>
                      <a:pt x="1" y="65"/>
                    </a:lnTo>
                    <a:lnTo>
                      <a:pt x="2" y="69"/>
                    </a:lnTo>
                    <a:lnTo>
                      <a:pt x="6" y="74"/>
                    </a:lnTo>
                    <a:lnTo>
                      <a:pt x="9" y="77"/>
                    </a:lnTo>
                    <a:lnTo>
                      <a:pt x="13" y="80"/>
                    </a:lnTo>
                    <a:lnTo>
                      <a:pt x="19" y="82"/>
                    </a:lnTo>
                    <a:lnTo>
                      <a:pt x="24"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60" y="82"/>
                    </a:lnTo>
                    <a:lnTo>
                      <a:pt x="165" y="80"/>
                    </a:lnTo>
                    <a:lnTo>
                      <a:pt x="170" y="77"/>
                    </a:lnTo>
                    <a:lnTo>
                      <a:pt x="173" y="74"/>
                    </a:lnTo>
                    <a:lnTo>
                      <a:pt x="177" y="69"/>
                    </a:lnTo>
                    <a:lnTo>
                      <a:pt x="178" y="65"/>
                    </a:lnTo>
                    <a:lnTo>
                      <a:pt x="179" y="59"/>
                    </a:lnTo>
                    <a:lnTo>
                      <a:pt x="179" y="59"/>
                    </a:lnTo>
                    <a:close/>
                  </a:path>
                </a:pathLst>
              </a:custGeom>
              <a:solidFill>
                <a:srgbClr val="FFC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1" name="Freeform 318"/>
              <p:cNvSpPr>
                <a:spLocks/>
              </p:cNvSpPr>
              <p:nvPr/>
            </p:nvSpPr>
            <p:spPr bwMode="auto">
              <a:xfrm>
                <a:off x="3227388" y="2208213"/>
                <a:ext cx="157163" cy="74613"/>
              </a:xfrm>
              <a:custGeom>
                <a:avLst/>
                <a:gdLst/>
                <a:ahLst/>
                <a:cxnLst>
                  <a:cxn ang="0">
                    <a:pos x="99" y="33"/>
                  </a:cxn>
                  <a:cxn ang="0">
                    <a:pos x="99" y="33"/>
                  </a:cxn>
                  <a:cxn ang="0">
                    <a:pos x="99" y="29"/>
                  </a:cxn>
                  <a:cxn ang="0">
                    <a:pos x="98" y="27"/>
                  </a:cxn>
                  <a:cxn ang="0">
                    <a:pos x="93" y="23"/>
                  </a:cxn>
                  <a:cxn ang="0">
                    <a:pos x="89" y="20"/>
                  </a:cxn>
                  <a:cxn ang="0">
                    <a:pos x="82" y="18"/>
                  </a:cxn>
                  <a:cxn ang="0">
                    <a:pos x="82" y="18"/>
                  </a:cxn>
                  <a:cxn ang="0">
                    <a:pos x="81" y="15"/>
                  </a:cxn>
                  <a:cxn ang="0">
                    <a:pos x="80" y="13"/>
                  </a:cxn>
                  <a:cxn ang="0">
                    <a:pos x="76" y="9"/>
                  </a:cxn>
                  <a:cxn ang="0">
                    <a:pos x="70" y="5"/>
                  </a:cxn>
                  <a:cxn ang="0">
                    <a:pos x="64" y="4"/>
                  </a:cxn>
                  <a:cxn ang="0">
                    <a:pos x="64" y="4"/>
                  </a:cxn>
                  <a:cxn ang="0">
                    <a:pos x="57" y="5"/>
                  </a:cxn>
                  <a:cxn ang="0">
                    <a:pos x="52" y="7"/>
                  </a:cxn>
                  <a:cxn ang="0">
                    <a:pos x="52" y="7"/>
                  </a:cxn>
                  <a:cxn ang="0">
                    <a:pos x="48" y="4"/>
                  </a:cxn>
                  <a:cxn ang="0">
                    <a:pos x="45" y="2"/>
                  </a:cxn>
                  <a:cxn ang="0">
                    <a:pos x="40" y="1"/>
                  </a:cxn>
                  <a:cxn ang="0">
                    <a:pos x="35" y="0"/>
                  </a:cxn>
                  <a:cxn ang="0">
                    <a:pos x="35" y="0"/>
                  </a:cxn>
                  <a:cxn ang="0">
                    <a:pos x="28" y="1"/>
                  </a:cxn>
                  <a:cxn ang="0">
                    <a:pos x="22" y="4"/>
                  </a:cxn>
                  <a:cxn ang="0">
                    <a:pos x="18" y="9"/>
                  </a:cxn>
                  <a:cxn ang="0">
                    <a:pos x="17" y="12"/>
                  </a:cxn>
                  <a:cxn ang="0">
                    <a:pos x="17" y="14"/>
                  </a:cxn>
                  <a:cxn ang="0">
                    <a:pos x="17" y="14"/>
                  </a:cxn>
                  <a:cxn ang="0">
                    <a:pos x="17" y="18"/>
                  </a:cxn>
                  <a:cxn ang="0">
                    <a:pos x="17" y="18"/>
                  </a:cxn>
                  <a:cxn ang="0">
                    <a:pos x="10" y="20"/>
                  </a:cxn>
                  <a:cxn ang="0">
                    <a:pos x="4" y="23"/>
                  </a:cxn>
                  <a:cxn ang="0">
                    <a:pos x="1" y="27"/>
                  </a:cxn>
                  <a:cxn ang="0">
                    <a:pos x="0" y="29"/>
                  </a:cxn>
                  <a:cxn ang="0">
                    <a:pos x="0" y="33"/>
                  </a:cxn>
                  <a:cxn ang="0">
                    <a:pos x="0" y="33"/>
                  </a:cxn>
                  <a:cxn ang="0">
                    <a:pos x="1" y="38"/>
                  </a:cxn>
                  <a:cxn ang="0">
                    <a:pos x="4" y="43"/>
                  </a:cxn>
                  <a:cxn ang="0">
                    <a:pos x="10" y="46"/>
                  </a:cxn>
                  <a:cxn ang="0">
                    <a:pos x="17" y="47"/>
                  </a:cxn>
                  <a:cxn ang="0">
                    <a:pos x="17" y="47"/>
                  </a:cxn>
                  <a:cxn ang="0">
                    <a:pos x="18" y="47"/>
                  </a:cxn>
                  <a:cxn ang="0">
                    <a:pos x="18" y="47"/>
                  </a:cxn>
                  <a:cxn ang="0">
                    <a:pos x="19" y="47"/>
                  </a:cxn>
                  <a:cxn ang="0">
                    <a:pos x="19" y="47"/>
                  </a:cxn>
                  <a:cxn ang="0">
                    <a:pos x="20" y="47"/>
                  </a:cxn>
                  <a:cxn ang="0">
                    <a:pos x="81" y="47"/>
                  </a:cxn>
                  <a:cxn ang="0">
                    <a:pos x="81" y="47"/>
                  </a:cxn>
                  <a:cxn ang="0">
                    <a:pos x="81" y="47"/>
                  </a:cxn>
                  <a:cxn ang="0">
                    <a:pos x="88" y="46"/>
                  </a:cxn>
                  <a:cxn ang="0">
                    <a:pos x="93" y="43"/>
                  </a:cxn>
                  <a:cxn ang="0">
                    <a:pos x="98" y="38"/>
                  </a:cxn>
                  <a:cxn ang="0">
                    <a:pos x="98" y="35"/>
                  </a:cxn>
                  <a:cxn ang="0">
                    <a:pos x="99" y="33"/>
                  </a:cxn>
                  <a:cxn ang="0">
                    <a:pos x="99" y="33"/>
                  </a:cxn>
                </a:cxnLst>
                <a:rect l="0" t="0" r="r" b="b"/>
                <a:pathLst>
                  <a:path w="99" h="47">
                    <a:moveTo>
                      <a:pt x="99" y="33"/>
                    </a:moveTo>
                    <a:lnTo>
                      <a:pt x="99" y="33"/>
                    </a:lnTo>
                    <a:lnTo>
                      <a:pt x="99" y="29"/>
                    </a:lnTo>
                    <a:lnTo>
                      <a:pt x="98" y="27"/>
                    </a:lnTo>
                    <a:lnTo>
                      <a:pt x="93" y="23"/>
                    </a:lnTo>
                    <a:lnTo>
                      <a:pt x="89" y="20"/>
                    </a:lnTo>
                    <a:lnTo>
                      <a:pt x="82" y="18"/>
                    </a:lnTo>
                    <a:lnTo>
                      <a:pt x="82" y="18"/>
                    </a:lnTo>
                    <a:lnTo>
                      <a:pt x="81" y="15"/>
                    </a:lnTo>
                    <a:lnTo>
                      <a:pt x="80" y="13"/>
                    </a:lnTo>
                    <a:lnTo>
                      <a:pt x="76" y="9"/>
                    </a:lnTo>
                    <a:lnTo>
                      <a:pt x="70" y="5"/>
                    </a:lnTo>
                    <a:lnTo>
                      <a:pt x="64" y="4"/>
                    </a:lnTo>
                    <a:lnTo>
                      <a:pt x="64" y="4"/>
                    </a:lnTo>
                    <a:lnTo>
                      <a:pt x="57" y="5"/>
                    </a:lnTo>
                    <a:lnTo>
                      <a:pt x="52" y="7"/>
                    </a:lnTo>
                    <a:lnTo>
                      <a:pt x="52" y="7"/>
                    </a:lnTo>
                    <a:lnTo>
                      <a:pt x="48" y="4"/>
                    </a:lnTo>
                    <a:lnTo>
                      <a:pt x="45" y="2"/>
                    </a:lnTo>
                    <a:lnTo>
                      <a:pt x="40" y="1"/>
                    </a:lnTo>
                    <a:lnTo>
                      <a:pt x="35" y="0"/>
                    </a:lnTo>
                    <a:lnTo>
                      <a:pt x="35" y="0"/>
                    </a:lnTo>
                    <a:lnTo>
                      <a:pt x="28" y="1"/>
                    </a:lnTo>
                    <a:lnTo>
                      <a:pt x="22" y="4"/>
                    </a:lnTo>
                    <a:lnTo>
                      <a:pt x="18" y="9"/>
                    </a:lnTo>
                    <a:lnTo>
                      <a:pt x="17" y="12"/>
                    </a:lnTo>
                    <a:lnTo>
                      <a:pt x="17" y="14"/>
                    </a:lnTo>
                    <a:lnTo>
                      <a:pt x="17" y="14"/>
                    </a:lnTo>
                    <a:lnTo>
                      <a:pt x="17" y="18"/>
                    </a:lnTo>
                    <a:lnTo>
                      <a:pt x="17" y="18"/>
                    </a:lnTo>
                    <a:lnTo>
                      <a:pt x="10" y="20"/>
                    </a:lnTo>
                    <a:lnTo>
                      <a:pt x="4" y="23"/>
                    </a:lnTo>
                    <a:lnTo>
                      <a:pt x="1" y="27"/>
                    </a:lnTo>
                    <a:lnTo>
                      <a:pt x="0" y="29"/>
                    </a:lnTo>
                    <a:lnTo>
                      <a:pt x="0" y="33"/>
                    </a:lnTo>
                    <a:lnTo>
                      <a:pt x="0" y="33"/>
                    </a:lnTo>
                    <a:lnTo>
                      <a:pt x="1" y="38"/>
                    </a:lnTo>
                    <a:lnTo>
                      <a:pt x="4" y="43"/>
                    </a:lnTo>
                    <a:lnTo>
                      <a:pt x="10" y="46"/>
                    </a:lnTo>
                    <a:lnTo>
                      <a:pt x="17" y="47"/>
                    </a:lnTo>
                    <a:lnTo>
                      <a:pt x="17" y="47"/>
                    </a:lnTo>
                    <a:lnTo>
                      <a:pt x="18" y="47"/>
                    </a:lnTo>
                    <a:lnTo>
                      <a:pt x="18" y="47"/>
                    </a:lnTo>
                    <a:lnTo>
                      <a:pt x="19" y="47"/>
                    </a:lnTo>
                    <a:lnTo>
                      <a:pt x="19" y="47"/>
                    </a:lnTo>
                    <a:lnTo>
                      <a:pt x="20" y="47"/>
                    </a:lnTo>
                    <a:lnTo>
                      <a:pt x="81" y="47"/>
                    </a:lnTo>
                    <a:lnTo>
                      <a:pt x="81" y="47"/>
                    </a:lnTo>
                    <a:lnTo>
                      <a:pt x="81" y="47"/>
                    </a:lnTo>
                    <a:lnTo>
                      <a:pt x="88" y="46"/>
                    </a:lnTo>
                    <a:lnTo>
                      <a:pt x="93" y="43"/>
                    </a:lnTo>
                    <a:lnTo>
                      <a:pt x="98" y="38"/>
                    </a:lnTo>
                    <a:lnTo>
                      <a:pt x="98" y="35"/>
                    </a:lnTo>
                    <a:lnTo>
                      <a:pt x="99" y="33"/>
                    </a:lnTo>
                    <a:lnTo>
                      <a:pt x="99" y="33"/>
                    </a:lnTo>
                    <a:close/>
                  </a:path>
                </a:pathLst>
              </a:custGeom>
              <a:solidFill>
                <a:srgbClr val="5B9BD5"/>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grpSp>
          <p:nvGrpSpPr>
            <p:cNvPr id="61" name="Group 97"/>
            <p:cNvGrpSpPr/>
            <p:nvPr/>
          </p:nvGrpSpPr>
          <p:grpSpPr>
            <a:xfrm>
              <a:off x="2857488" y="1285866"/>
              <a:ext cx="1500188" cy="439738"/>
              <a:chOff x="3000364" y="1000114"/>
              <a:chExt cx="1500188" cy="439738"/>
            </a:xfrm>
            <a:solidFill>
              <a:srgbClr val="FFC000"/>
            </a:solidFill>
          </p:grpSpPr>
          <p:sp>
            <p:nvSpPr>
              <p:cNvPr id="62" name="Freeform 298"/>
              <p:cNvSpPr>
                <a:spLocks/>
              </p:cNvSpPr>
              <p:nvPr/>
            </p:nvSpPr>
            <p:spPr bwMode="auto">
              <a:xfrm>
                <a:off x="4200514" y="1000114"/>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3" name="Freeform 299"/>
              <p:cNvSpPr>
                <a:spLocks/>
              </p:cNvSpPr>
              <p:nvPr/>
            </p:nvSpPr>
            <p:spPr bwMode="auto">
              <a:xfrm>
                <a:off x="3376602" y="1177914"/>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4" name="Freeform 300"/>
              <p:cNvSpPr>
                <a:spLocks/>
              </p:cNvSpPr>
              <p:nvPr/>
            </p:nvSpPr>
            <p:spPr bwMode="auto">
              <a:xfrm>
                <a:off x="3276589" y="1220776"/>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5" name="Freeform 301"/>
              <p:cNvSpPr>
                <a:spLocks/>
              </p:cNvSpPr>
              <p:nvPr/>
            </p:nvSpPr>
            <p:spPr bwMode="auto">
              <a:xfrm>
                <a:off x="3178164" y="1269989"/>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6" name="Freeform 302"/>
              <p:cNvSpPr>
                <a:spLocks/>
              </p:cNvSpPr>
              <p:nvPr/>
            </p:nvSpPr>
            <p:spPr bwMode="auto">
              <a:xfrm>
                <a:off x="3000364" y="1393814"/>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7" name="Freeform 303"/>
              <p:cNvSpPr>
                <a:spLocks/>
              </p:cNvSpPr>
              <p:nvPr/>
            </p:nvSpPr>
            <p:spPr bwMode="auto">
              <a:xfrm>
                <a:off x="3086089" y="1328726"/>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8" name="Freeform 304"/>
              <p:cNvSpPr>
                <a:spLocks/>
              </p:cNvSpPr>
              <p:nvPr/>
            </p:nvSpPr>
            <p:spPr bwMode="auto">
              <a:xfrm>
                <a:off x="3805227" y="1087426"/>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69" name="Freeform 305"/>
              <p:cNvSpPr>
                <a:spLocks/>
              </p:cNvSpPr>
              <p:nvPr/>
            </p:nvSpPr>
            <p:spPr bwMode="auto">
              <a:xfrm>
                <a:off x="4027477" y="1084251"/>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0" name="Freeform 306"/>
              <p:cNvSpPr>
                <a:spLocks/>
              </p:cNvSpPr>
              <p:nvPr/>
            </p:nvSpPr>
            <p:spPr bwMode="auto">
              <a:xfrm>
                <a:off x="3914764" y="1084251"/>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1" name="Freeform 307"/>
              <p:cNvSpPr>
                <a:spLocks/>
              </p:cNvSpPr>
              <p:nvPr/>
            </p:nvSpPr>
            <p:spPr bwMode="auto">
              <a:xfrm>
                <a:off x="4137014" y="1092189"/>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2" name="Freeform 308"/>
              <p:cNvSpPr>
                <a:spLocks/>
              </p:cNvSpPr>
              <p:nvPr/>
            </p:nvSpPr>
            <p:spPr bwMode="auto">
              <a:xfrm>
                <a:off x="3695689" y="1098539"/>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3" name="Freeform 309"/>
              <p:cNvSpPr>
                <a:spLocks/>
              </p:cNvSpPr>
              <p:nvPr/>
            </p:nvSpPr>
            <p:spPr bwMode="auto">
              <a:xfrm>
                <a:off x="3587739" y="1117589"/>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4" name="Freeform 310"/>
              <p:cNvSpPr>
                <a:spLocks/>
              </p:cNvSpPr>
              <p:nvPr/>
            </p:nvSpPr>
            <p:spPr bwMode="auto">
              <a:xfrm>
                <a:off x="3479789" y="1142989"/>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grpSp>
      <p:sp>
        <p:nvSpPr>
          <p:cNvPr id="92" name="Rectangle 32"/>
          <p:cNvSpPr/>
          <p:nvPr/>
        </p:nvSpPr>
        <p:spPr>
          <a:xfrm>
            <a:off x="0" y="3452813"/>
            <a:ext cx="9144000" cy="2071684"/>
          </a:xfrm>
          <a:prstGeom prst="rect">
            <a:avLst/>
          </a:prstGeom>
          <a:solidFill>
            <a:srgbClr val="34BA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93" name="Group 52"/>
          <p:cNvGrpSpPr/>
          <p:nvPr/>
        </p:nvGrpSpPr>
        <p:grpSpPr>
          <a:xfrm>
            <a:off x="4572000" y="1738301"/>
            <a:ext cx="3143272" cy="1444291"/>
            <a:chOff x="4572000" y="1357304"/>
            <a:chExt cx="3143272" cy="1444291"/>
          </a:xfrm>
        </p:grpSpPr>
        <p:sp>
          <p:nvSpPr>
            <p:cNvPr id="94" name="Rectangle 86"/>
            <p:cNvSpPr/>
            <p:nvPr/>
          </p:nvSpPr>
          <p:spPr>
            <a:xfrm>
              <a:off x="4572000" y="1357304"/>
              <a:ext cx="3143272" cy="33855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95" name="Rectangle 87"/>
            <p:cNvSpPr/>
            <p:nvPr/>
          </p:nvSpPr>
          <p:spPr>
            <a:xfrm>
              <a:off x="4643438" y="1785932"/>
              <a:ext cx="3000396" cy="101566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Praesent sodales odio sit amet odio tristique quis tempus odio</a:t>
              </a:r>
            </a:p>
          </p:txBody>
        </p:sp>
      </p:grpSp>
      <p:grpSp>
        <p:nvGrpSpPr>
          <p:cNvPr id="96" name="Group 67"/>
          <p:cNvGrpSpPr/>
          <p:nvPr/>
        </p:nvGrpSpPr>
        <p:grpSpPr>
          <a:xfrm>
            <a:off x="285720" y="3595690"/>
            <a:ext cx="3500462" cy="1711407"/>
            <a:chOff x="285720" y="3214692"/>
            <a:chExt cx="3500462" cy="1711407"/>
          </a:xfrm>
        </p:grpSpPr>
        <p:sp>
          <p:nvSpPr>
            <p:cNvPr id="97" name="Rectangle 43"/>
            <p:cNvSpPr/>
            <p:nvPr/>
          </p:nvSpPr>
          <p:spPr>
            <a:xfrm>
              <a:off x="285720" y="3214692"/>
              <a:ext cx="1516762"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Teamwork Strategy</a:t>
              </a:r>
            </a:p>
          </p:txBody>
        </p:sp>
        <p:sp>
          <p:nvSpPr>
            <p:cNvPr id="98" name="Rectangle 44"/>
            <p:cNvSpPr/>
            <p:nvPr/>
          </p:nvSpPr>
          <p:spPr>
            <a:xfrm>
              <a:off x="285720" y="3571882"/>
              <a:ext cx="3500462" cy="1354217"/>
            </a:xfrm>
            <a:prstGeom prst="rect">
              <a:avLst/>
            </a:prstGeom>
          </p:spPr>
          <p:txBody>
            <a:bodyPr wrap="square">
              <a:spAutoFit/>
            </a:bodyPr>
            <a:lstStyle/>
            <a:p>
              <a:pPr marL="475476" marR="0" lvl="0" indent="-475476" defTabSz="914400" eaLnBrk="1" fontAlgn="auto" latinLnBrk="0" hangingPunct="1">
                <a:lnSpc>
                  <a:spcPct val="150000"/>
                </a:lnSpc>
                <a:spcBef>
                  <a:spcPts val="333"/>
                </a:spcBef>
                <a:spcAft>
                  <a:spcPts val="0"/>
                </a:spcAft>
                <a:buClrTx/>
                <a:buSzTx/>
                <a:buFont typeface="+mj-lt"/>
                <a:buAutoNum type="arabicPeriod"/>
                <a:tabLst/>
                <a:defRPr/>
              </a:pPr>
              <a:r>
                <a:rPr kumimoji="0" lang="ms-MY" sz="8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Lorem ipsum dolor sit amet, consectetur adipiscing elit. </a:t>
              </a:r>
            </a:p>
            <a:p>
              <a:pPr marL="475476" marR="0" lvl="0" indent="-475476" defTabSz="914400" eaLnBrk="1" fontAlgn="auto" latinLnBrk="0" hangingPunct="1">
                <a:lnSpc>
                  <a:spcPct val="150000"/>
                </a:lnSpc>
                <a:spcBef>
                  <a:spcPts val="333"/>
                </a:spcBef>
                <a:spcAft>
                  <a:spcPts val="0"/>
                </a:spcAft>
                <a:buClrTx/>
                <a:buSzTx/>
                <a:buFont typeface="+mj-lt"/>
                <a:buAutoNum type="arabicPeriod"/>
                <a:tabLst/>
                <a:defRPr/>
              </a:pPr>
              <a:r>
                <a:rPr kumimoji="0" lang="ms-MY" sz="8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Praesent sodales odio sit amet odio tristique quis tempus odio </a:t>
              </a:r>
            </a:p>
            <a:p>
              <a:pPr marL="475476" marR="0" lvl="0" indent="-475476" defTabSz="914400" eaLnBrk="1" fontAlgn="auto" latinLnBrk="0" hangingPunct="1">
                <a:lnSpc>
                  <a:spcPct val="150000"/>
                </a:lnSpc>
                <a:spcBef>
                  <a:spcPts val="333"/>
                </a:spcBef>
                <a:spcAft>
                  <a:spcPts val="0"/>
                </a:spcAft>
                <a:buClrTx/>
                <a:buSzTx/>
                <a:buFont typeface="+mj-lt"/>
                <a:buAutoNum type="arabicPeriod"/>
                <a:tabLst/>
                <a:defRPr/>
              </a:pPr>
              <a:r>
                <a:rPr kumimoji="0" lang="ms-MY" sz="8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Lorem ipsum dolor sit amet Lorem ipsum dolor sit </a:t>
              </a:r>
            </a:p>
            <a:p>
              <a:pPr marL="475476" marR="0" lvl="0" indent="-475476" defTabSz="914400" eaLnBrk="1" fontAlgn="auto" latinLnBrk="0" hangingPunct="1">
                <a:lnSpc>
                  <a:spcPct val="150000"/>
                </a:lnSpc>
                <a:spcBef>
                  <a:spcPts val="333"/>
                </a:spcBef>
                <a:spcAft>
                  <a:spcPts val="0"/>
                </a:spcAft>
                <a:buClrTx/>
                <a:buSzTx/>
                <a:buFont typeface="+mj-lt"/>
                <a:buAutoNum type="arabicPeriod"/>
                <a:tabLst/>
                <a:defRPr/>
              </a:pPr>
              <a:r>
                <a:rPr kumimoji="0" lang="ms-MY" sz="8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amet, consectetur adipiscing elit. Praesent sodales odio sit amet </a:t>
              </a:r>
            </a:p>
            <a:p>
              <a:pPr marL="475476" marR="0" lvl="0" indent="-475476" defTabSz="914400" eaLnBrk="1" fontAlgn="auto" latinLnBrk="0" hangingPunct="1">
                <a:lnSpc>
                  <a:spcPct val="150000"/>
                </a:lnSpc>
                <a:spcBef>
                  <a:spcPts val="333"/>
                </a:spcBef>
                <a:spcAft>
                  <a:spcPts val="0"/>
                </a:spcAft>
                <a:buClrTx/>
                <a:buSzTx/>
                <a:buFont typeface="+mj-lt"/>
                <a:buAutoNum type="arabicPeriod"/>
                <a:tabLst/>
                <a:defRPr/>
              </a:pPr>
              <a:r>
                <a:rPr kumimoji="0" lang="ms-MY" sz="8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odio tristique quis tempus odio Lorem ipsum dolor sit amet</a:t>
              </a:r>
            </a:p>
          </p:txBody>
        </p:sp>
      </p:grpSp>
      <p:grpSp>
        <p:nvGrpSpPr>
          <p:cNvPr id="99" name="Group 51"/>
          <p:cNvGrpSpPr/>
          <p:nvPr/>
        </p:nvGrpSpPr>
        <p:grpSpPr>
          <a:xfrm>
            <a:off x="4500563" y="3595690"/>
            <a:ext cx="3571900" cy="911189"/>
            <a:chOff x="4500562" y="3214692"/>
            <a:chExt cx="3571900" cy="911188"/>
          </a:xfrm>
        </p:grpSpPr>
        <p:sp>
          <p:nvSpPr>
            <p:cNvPr id="100" name="Rectangle 103"/>
            <p:cNvSpPr/>
            <p:nvPr/>
          </p:nvSpPr>
          <p:spPr>
            <a:xfrm>
              <a:off x="4500562" y="3571882"/>
              <a:ext cx="3571900" cy="55399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sp>
          <p:nvSpPr>
            <p:cNvPr id="101" name="Rectangle 105"/>
            <p:cNvSpPr/>
            <p:nvPr/>
          </p:nvSpPr>
          <p:spPr>
            <a:xfrm>
              <a:off x="4500562" y="3214692"/>
              <a:ext cx="1516762"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Teamwork Strategy</a:t>
              </a:r>
            </a:p>
          </p:txBody>
        </p:sp>
      </p:grpSp>
      <p:grpSp>
        <p:nvGrpSpPr>
          <p:cNvPr id="102" name="Group 76"/>
          <p:cNvGrpSpPr/>
          <p:nvPr/>
        </p:nvGrpSpPr>
        <p:grpSpPr>
          <a:xfrm>
            <a:off x="4357686" y="4524383"/>
            <a:ext cx="1167022" cy="904870"/>
            <a:chOff x="4357686" y="4143386"/>
            <a:chExt cx="1167022" cy="904870"/>
          </a:xfrm>
        </p:grpSpPr>
        <p:graphicFrame>
          <p:nvGraphicFramePr>
            <p:cNvPr id="103" name="Chart 211"/>
            <p:cNvGraphicFramePr/>
            <p:nvPr>
              <p:extLst>
                <p:ext uri="{D42A27DB-BD31-4B8C-83A1-F6EECF244321}">
                  <p14:modId xmlns:p14="http://schemas.microsoft.com/office/powerpoint/2010/main" val="2287141018"/>
                </p:ext>
              </p:extLst>
            </p:nvPr>
          </p:nvGraphicFramePr>
          <p:xfrm>
            <a:off x="4357686" y="4143386"/>
            <a:ext cx="1167022" cy="904870"/>
          </p:xfrm>
          <a:graphic>
            <a:graphicData uri="http://schemas.openxmlformats.org/drawingml/2006/chart">
              <c:chart xmlns:c="http://schemas.openxmlformats.org/drawingml/2006/chart" xmlns:r="http://schemas.openxmlformats.org/officeDocument/2006/relationships" r:id="rId2"/>
            </a:graphicData>
          </a:graphic>
        </p:graphicFrame>
        <p:sp>
          <p:nvSpPr>
            <p:cNvPr id="104" name="Rectangle 69"/>
            <p:cNvSpPr/>
            <p:nvPr/>
          </p:nvSpPr>
          <p:spPr>
            <a:xfrm>
              <a:off x="4696551" y="4429138"/>
              <a:ext cx="490840"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80%</a:t>
              </a:r>
            </a:p>
          </p:txBody>
        </p:sp>
      </p:grpSp>
      <p:grpSp>
        <p:nvGrpSpPr>
          <p:cNvPr id="105" name="Group 75"/>
          <p:cNvGrpSpPr/>
          <p:nvPr/>
        </p:nvGrpSpPr>
        <p:grpSpPr>
          <a:xfrm>
            <a:off x="5357819" y="4524383"/>
            <a:ext cx="1167022" cy="904870"/>
            <a:chOff x="5357818" y="4143386"/>
            <a:chExt cx="1167022" cy="904870"/>
          </a:xfrm>
        </p:grpSpPr>
        <p:graphicFrame>
          <p:nvGraphicFramePr>
            <p:cNvPr id="106" name="Chart 212"/>
            <p:cNvGraphicFramePr/>
            <p:nvPr>
              <p:extLst>
                <p:ext uri="{D42A27DB-BD31-4B8C-83A1-F6EECF244321}">
                  <p14:modId xmlns:p14="http://schemas.microsoft.com/office/powerpoint/2010/main" val="3696164141"/>
                </p:ext>
              </p:extLst>
            </p:nvPr>
          </p:nvGraphicFramePr>
          <p:xfrm>
            <a:off x="5357818" y="4143386"/>
            <a:ext cx="1167022" cy="904870"/>
          </p:xfrm>
          <a:graphic>
            <a:graphicData uri="http://schemas.openxmlformats.org/drawingml/2006/chart">
              <c:chart xmlns:c="http://schemas.openxmlformats.org/drawingml/2006/chart" xmlns:r="http://schemas.openxmlformats.org/officeDocument/2006/relationships" r:id="rId3"/>
            </a:graphicData>
          </a:graphic>
        </p:graphicFrame>
        <p:sp>
          <p:nvSpPr>
            <p:cNvPr id="107" name="Rectangle 70"/>
            <p:cNvSpPr/>
            <p:nvPr/>
          </p:nvSpPr>
          <p:spPr>
            <a:xfrm>
              <a:off x="5692776" y="4429138"/>
              <a:ext cx="490840"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60%</a:t>
              </a:r>
            </a:p>
          </p:txBody>
        </p:sp>
      </p:grpSp>
      <p:grpSp>
        <p:nvGrpSpPr>
          <p:cNvPr id="108" name="Group 74"/>
          <p:cNvGrpSpPr/>
          <p:nvPr/>
        </p:nvGrpSpPr>
        <p:grpSpPr>
          <a:xfrm>
            <a:off x="6357950" y="4524383"/>
            <a:ext cx="1167022" cy="904870"/>
            <a:chOff x="6357950" y="4143386"/>
            <a:chExt cx="1167022" cy="904870"/>
          </a:xfrm>
        </p:grpSpPr>
        <p:graphicFrame>
          <p:nvGraphicFramePr>
            <p:cNvPr id="109" name="Chart 213"/>
            <p:cNvGraphicFramePr/>
            <p:nvPr>
              <p:extLst>
                <p:ext uri="{D42A27DB-BD31-4B8C-83A1-F6EECF244321}">
                  <p14:modId xmlns:p14="http://schemas.microsoft.com/office/powerpoint/2010/main" val="1360692413"/>
                </p:ext>
              </p:extLst>
            </p:nvPr>
          </p:nvGraphicFramePr>
          <p:xfrm>
            <a:off x="6357950" y="4143386"/>
            <a:ext cx="1167022" cy="904870"/>
          </p:xfrm>
          <a:graphic>
            <a:graphicData uri="http://schemas.openxmlformats.org/drawingml/2006/chart">
              <c:chart xmlns:c="http://schemas.openxmlformats.org/drawingml/2006/chart" xmlns:r="http://schemas.openxmlformats.org/officeDocument/2006/relationships" r:id="rId4"/>
            </a:graphicData>
          </a:graphic>
        </p:graphicFrame>
        <p:sp>
          <p:nvSpPr>
            <p:cNvPr id="110" name="Rectangle 71"/>
            <p:cNvSpPr/>
            <p:nvPr/>
          </p:nvSpPr>
          <p:spPr>
            <a:xfrm>
              <a:off x="6696787" y="4429138"/>
              <a:ext cx="490840"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90%</a:t>
              </a:r>
            </a:p>
          </p:txBody>
        </p:sp>
      </p:grpSp>
      <p:grpSp>
        <p:nvGrpSpPr>
          <p:cNvPr id="111" name="Group 73"/>
          <p:cNvGrpSpPr/>
          <p:nvPr/>
        </p:nvGrpSpPr>
        <p:grpSpPr>
          <a:xfrm>
            <a:off x="7286645" y="4524383"/>
            <a:ext cx="1167022" cy="904870"/>
            <a:chOff x="7286644" y="4143386"/>
            <a:chExt cx="1167022" cy="904870"/>
          </a:xfrm>
        </p:grpSpPr>
        <p:graphicFrame>
          <p:nvGraphicFramePr>
            <p:cNvPr id="112" name="Chart 214"/>
            <p:cNvGraphicFramePr/>
            <p:nvPr>
              <p:extLst>
                <p:ext uri="{D42A27DB-BD31-4B8C-83A1-F6EECF244321}">
                  <p14:modId xmlns:p14="http://schemas.microsoft.com/office/powerpoint/2010/main" val="2741875419"/>
                </p:ext>
              </p:extLst>
            </p:nvPr>
          </p:nvGraphicFramePr>
          <p:xfrm>
            <a:off x="7286644" y="4143386"/>
            <a:ext cx="1167022" cy="904870"/>
          </p:xfrm>
          <a:graphic>
            <a:graphicData uri="http://schemas.openxmlformats.org/drawingml/2006/chart">
              <c:chart xmlns:c="http://schemas.openxmlformats.org/drawingml/2006/chart" xmlns:r="http://schemas.openxmlformats.org/officeDocument/2006/relationships" r:id="rId5"/>
            </a:graphicData>
          </a:graphic>
        </p:graphicFrame>
        <p:sp>
          <p:nvSpPr>
            <p:cNvPr id="113" name="Rectangle 72"/>
            <p:cNvSpPr/>
            <p:nvPr/>
          </p:nvSpPr>
          <p:spPr>
            <a:xfrm>
              <a:off x="7615066" y="4429138"/>
              <a:ext cx="490840"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70%</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21"/>
          <p:cNvGrpSpPr/>
          <p:nvPr/>
        </p:nvGrpSpPr>
        <p:grpSpPr>
          <a:xfrm>
            <a:off x="257315" y="1880103"/>
            <a:ext cx="2586493" cy="1154309"/>
            <a:chOff x="642910" y="1785932"/>
            <a:chExt cx="2286016" cy="1020211"/>
          </a:xfrm>
        </p:grpSpPr>
        <p:sp>
          <p:nvSpPr>
            <p:cNvPr id="21" name="Rectangle 88"/>
            <p:cNvSpPr/>
            <p:nvPr/>
          </p:nvSpPr>
          <p:spPr>
            <a:xfrm>
              <a:off x="642910" y="2071684"/>
              <a:ext cx="2286016" cy="73445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2" name="Rectangle 89"/>
            <p:cNvSpPr/>
            <p:nvPr/>
          </p:nvSpPr>
          <p:spPr>
            <a:xfrm>
              <a:off x="642910" y="1785932"/>
              <a:ext cx="1928826" cy="3264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Strength</a:t>
              </a:r>
            </a:p>
          </p:txBody>
        </p:sp>
      </p:grpSp>
      <p:grpSp>
        <p:nvGrpSpPr>
          <p:cNvPr id="23" name="Group 22"/>
          <p:cNvGrpSpPr/>
          <p:nvPr/>
        </p:nvGrpSpPr>
        <p:grpSpPr>
          <a:xfrm>
            <a:off x="257315" y="3496661"/>
            <a:ext cx="2586493" cy="1154309"/>
            <a:chOff x="642910" y="3214692"/>
            <a:chExt cx="2286016" cy="1020211"/>
          </a:xfrm>
        </p:grpSpPr>
        <p:sp>
          <p:nvSpPr>
            <p:cNvPr id="24" name="Rectangle 90"/>
            <p:cNvSpPr/>
            <p:nvPr/>
          </p:nvSpPr>
          <p:spPr>
            <a:xfrm>
              <a:off x="642910" y="3500444"/>
              <a:ext cx="2286016" cy="73445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5" name="Rectangle 91"/>
            <p:cNvSpPr/>
            <p:nvPr/>
          </p:nvSpPr>
          <p:spPr>
            <a:xfrm>
              <a:off x="642910" y="3214692"/>
              <a:ext cx="1928826" cy="3264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Opportunity</a:t>
              </a:r>
            </a:p>
          </p:txBody>
        </p:sp>
      </p:grpSp>
      <p:grpSp>
        <p:nvGrpSpPr>
          <p:cNvPr id="26" name="Group 23"/>
          <p:cNvGrpSpPr/>
          <p:nvPr/>
        </p:nvGrpSpPr>
        <p:grpSpPr>
          <a:xfrm>
            <a:off x="6300192" y="3496661"/>
            <a:ext cx="2586493" cy="1154309"/>
            <a:chOff x="6215074" y="3214692"/>
            <a:chExt cx="2286016" cy="1020211"/>
          </a:xfrm>
        </p:grpSpPr>
        <p:sp>
          <p:nvSpPr>
            <p:cNvPr id="27" name="Rectangle 92"/>
            <p:cNvSpPr/>
            <p:nvPr/>
          </p:nvSpPr>
          <p:spPr>
            <a:xfrm>
              <a:off x="6215074" y="3500444"/>
              <a:ext cx="2286016" cy="734459"/>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28" name="Rectangle 93"/>
            <p:cNvSpPr/>
            <p:nvPr/>
          </p:nvSpPr>
          <p:spPr>
            <a:xfrm>
              <a:off x="6572264" y="3214692"/>
              <a:ext cx="1928826" cy="32642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Threats</a:t>
              </a:r>
            </a:p>
          </p:txBody>
        </p:sp>
      </p:grpSp>
      <p:grpSp>
        <p:nvGrpSpPr>
          <p:cNvPr id="29" name="Group 24"/>
          <p:cNvGrpSpPr/>
          <p:nvPr/>
        </p:nvGrpSpPr>
        <p:grpSpPr>
          <a:xfrm>
            <a:off x="6300192" y="1880103"/>
            <a:ext cx="2586493" cy="1154309"/>
            <a:chOff x="6215074" y="1785932"/>
            <a:chExt cx="2286016" cy="1020211"/>
          </a:xfrm>
        </p:grpSpPr>
        <p:sp>
          <p:nvSpPr>
            <p:cNvPr id="30" name="Rectangle 94"/>
            <p:cNvSpPr/>
            <p:nvPr/>
          </p:nvSpPr>
          <p:spPr>
            <a:xfrm>
              <a:off x="6215074" y="2071684"/>
              <a:ext cx="2286016" cy="734459"/>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a:t>
              </a:r>
            </a:p>
          </p:txBody>
        </p:sp>
        <p:sp>
          <p:nvSpPr>
            <p:cNvPr id="31" name="Rectangle 95"/>
            <p:cNvSpPr/>
            <p:nvPr/>
          </p:nvSpPr>
          <p:spPr>
            <a:xfrm>
              <a:off x="6572264" y="1785932"/>
              <a:ext cx="1928826" cy="32642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Weakness</a:t>
              </a:r>
            </a:p>
          </p:txBody>
        </p:sp>
      </p:grpSp>
      <p:grpSp>
        <p:nvGrpSpPr>
          <p:cNvPr id="32" name="Group 24"/>
          <p:cNvGrpSpPr/>
          <p:nvPr/>
        </p:nvGrpSpPr>
        <p:grpSpPr>
          <a:xfrm>
            <a:off x="2047373" y="1556792"/>
            <a:ext cx="5184575" cy="3456384"/>
            <a:chOff x="2357422" y="1500180"/>
            <a:chExt cx="4582274" cy="3054850"/>
          </a:xfrm>
        </p:grpSpPr>
        <p:graphicFrame>
          <p:nvGraphicFramePr>
            <p:cNvPr id="33" name="Diagram 87"/>
            <p:cNvGraphicFramePr/>
            <p:nvPr>
              <p:extLst>
                <p:ext uri="{D42A27DB-BD31-4B8C-83A1-F6EECF244321}">
                  <p14:modId xmlns:p14="http://schemas.microsoft.com/office/powerpoint/2010/main" val="3871511495"/>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 name="Rectangle 17"/>
            <p:cNvSpPr/>
            <p:nvPr/>
          </p:nvSpPr>
          <p:spPr>
            <a:xfrm>
              <a:off x="3428992" y="1763321"/>
              <a:ext cx="928694" cy="1060885"/>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S</a:t>
              </a:r>
            </a:p>
          </p:txBody>
        </p:sp>
        <p:sp>
          <p:nvSpPr>
            <p:cNvPr id="35" name="Rectangle 18"/>
            <p:cNvSpPr/>
            <p:nvPr/>
          </p:nvSpPr>
          <p:spPr>
            <a:xfrm>
              <a:off x="4929190" y="1763321"/>
              <a:ext cx="928694" cy="1060885"/>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W</a:t>
              </a:r>
            </a:p>
          </p:txBody>
        </p:sp>
        <p:sp>
          <p:nvSpPr>
            <p:cNvPr id="36" name="Rectangle 19"/>
            <p:cNvSpPr/>
            <p:nvPr/>
          </p:nvSpPr>
          <p:spPr>
            <a:xfrm>
              <a:off x="3428992" y="3192081"/>
              <a:ext cx="928694" cy="1060885"/>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O</a:t>
              </a:r>
            </a:p>
          </p:txBody>
        </p:sp>
        <p:sp>
          <p:nvSpPr>
            <p:cNvPr id="37" name="Rectangle 20"/>
            <p:cNvSpPr/>
            <p:nvPr/>
          </p:nvSpPr>
          <p:spPr>
            <a:xfrm>
              <a:off x="4929190" y="3263518"/>
              <a:ext cx="928694" cy="1060885"/>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2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T</a:t>
              </a: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65"/>
          <p:cNvGrpSpPr/>
          <p:nvPr/>
        </p:nvGrpSpPr>
        <p:grpSpPr>
          <a:xfrm>
            <a:off x="3931443" y="808452"/>
            <a:ext cx="2095515" cy="2355851"/>
            <a:chOff x="776308" y="1714494"/>
            <a:chExt cx="1571636" cy="1766888"/>
          </a:xfrm>
          <a:solidFill>
            <a:srgbClr val="F8F689"/>
          </a:solidFill>
        </p:grpSpPr>
        <p:sp>
          <p:nvSpPr>
            <p:cNvPr id="9" name="Rectangle 25"/>
            <p:cNvSpPr/>
            <p:nvPr/>
          </p:nvSpPr>
          <p:spPr>
            <a:xfrm>
              <a:off x="785786" y="1714494"/>
              <a:ext cx="1559376" cy="1559376"/>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10" name="Isosceles Triangle 26"/>
            <p:cNvSpPr/>
            <p:nvPr/>
          </p:nvSpPr>
          <p:spPr>
            <a:xfrm rot="10800000">
              <a:off x="776308" y="3267068"/>
              <a:ext cx="1571636" cy="21431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sp>
        <p:nvSpPr>
          <p:cNvPr id="11" name="矩形 8"/>
          <p:cNvSpPr>
            <a:spLocks noChangeArrowheads="1"/>
          </p:cNvSpPr>
          <p:nvPr/>
        </p:nvSpPr>
        <p:spPr bwMode="auto">
          <a:xfrm>
            <a:off x="4260622" y="1126975"/>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smtClean="0">
                <a:ln>
                  <a:noFill/>
                </a:ln>
                <a:solidFill>
                  <a:sysClr val="window" lastClr="FFFFFF"/>
                </a:solidFill>
                <a:effectLst/>
                <a:uLnTx/>
                <a:uFillTx/>
                <a:latin typeface="Impact" panose="020B0806030902050204" pitchFamily="34" charset="0"/>
                <a:sym typeface="Impact" panose="020B0806030902050204" pitchFamily="34" charset="0"/>
              </a:rPr>
              <a:t>03</a:t>
            </a:r>
            <a:endParaRPr kumimoji="0" lang="zh-CN" altLang="en-US" sz="72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cxnSp>
        <p:nvCxnSpPr>
          <p:cNvPr id="12" name="直接连接符 11"/>
          <p:cNvCxnSpPr/>
          <p:nvPr/>
        </p:nvCxnSpPr>
        <p:spPr>
          <a:xfrm>
            <a:off x="1691680" y="3682281"/>
            <a:ext cx="6473371" cy="0"/>
          </a:xfrm>
          <a:prstGeom prst="line">
            <a:avLst/>
          </a:prstGeom>
          <a:noFill/>
          <a:ln w="6350" cap="flat" cmpd="sng" algn="ctr">
            <a:solidFill>
              <a:srgbClr val="5B9BD5"/>
            </a:solidFill>
            <a:prstDash val="solid"/>
            <a:miter lim="800000"/>
          </a:ln>
          <a:effectLst/>
        </p:spPr>
      </p:cxnSp>
      <p:sp>
        <p:nvSpPr>
          <p:cNvPr id="13" name="文本框 9"/>
          <p:cNvSpPr txBox="1"/>
          <p:nvPr/>
        </p:nvSpPr>
        <p:spPr>
          <a:xfrm>
            <a:off x="3157623" y="4542219"/>
            <a:ext cx="3877985"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800" b="1" i="0" u="none" strike="noStrike" kern="0" cap="none" spc="0" normalizeH="0" baseline="0" noProof="0" dirty="0" smtClean="0">
                <a:ln>
                  <a:noFill/>
                </a:ln>
                <a:solidFill>
                  <a:sysClr val="windowText" lastClr="000000"/>
                </a:solidFill>
                <a:effectLst/>
                <a:uLnTx/>
                <a:uFillTx/>
              </a:rPr>
              <a:t>单击输入标题</a:t>
            </a:r>
            <a:endParaRPr kumimoji="0" lang="zh-CN" altLang="en-US" sz="48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37"/>
          <p:cNvSpPr/>
          <p:nvPr/>
        </p:nvSpPr>
        <p:spPr>
          <a:xfrm>
            <a:off x="-36512" y="5171570"/>
            <a:ext cx="9279570" cy="63369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333"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54" name="Group 84"/>
          <p:cNvGrpSpPr/>
          <p:nvPr/>
        </p:nvGrpSpPr>
        <p:grpSpPr>
          <a:xfrm>
            <a:off x="134070" y="2527557"/>
            <a:ext cx="1387812" cy="2474838"/>
            <a:chOff x="228591" y="2000246"/>
            <a:chExt cx="1162406" cy="2072880"/>
          </a:xfrm>
        </p:grpSpPr>
        <p:sp>
          <p:nvSpPr>
            <p:cNvPr id="55" name="Isosceles Triangle 2"/>
            <p:cNvSpPr/>
            <p:nvPr/>
          </p:nvSpPr>
          <p:spPr>
            <a:xfrm>
              <a:off x="22859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5B9BD5">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56" name="Content Placeholder 2"/>
            <p:cNvSpPr txBox="1">
              <a:spLocks/>
            </p:cNvSpPr>
            <p:nvPr/>
          </p:nvSpPr>
          <p:spPr>
            <a:xfrm>
              <a:off x="461899"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Jan</a:t>
              </a:r>
            </a:p>
          </p:txBody>
        </p:sp>
        <p:sp>
          <p:nvSpPr>
            <p:cNvPr id="57" name="Content Placeholder 2"/>
            <p:cNvSpPr txBox="1">
              <a:spLocks/>
            </p:cNvSpPr>
            <p:nvPr/>
          </p:nvSpPr>
          <p:spPr>
            <a:xfrm>
              <a:off x="461899" y="200024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60%</a:t>
              </a:r>
            </a:p>
          </p:txBody>
        </p:sp>
        <p:cxnSp>
          <p:nvCxnSpPr>
            <p:cNvPr id="58" name="Straight Connector 70"/>
            <p:cNvCxnSpPr/>
            <p:nvPr/>
          </p:nvCxnSpPr>
          <p:spPr>
            <a:xfrm rot="5400000">
              <a:off x="643704" y="2428080"/>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59" name="Group 85"/>
          <p:cNvGrpSpPr/>
          <p:nvPr/>
        </p:nvGrpSpPr>
        <p:grpSpPr>
          <a:xfrm>
            <a:off x="974792" y="1930522"/>
            <a:ext cx="1387812" cy="3071874"/>
            <a:chOff x="932765" y="1500180"/>
            <a:chExt cx="1162406" cy="2572946"/>
          </a:xfrm>
        </p:grpSpPr>
        <p:sp>
          <p:nvSpPr>
            <p:cNvPr id="60" name="Isosceles Triangle 2"/>
            <p:cNvSpPr/>
            <p:nvPr/>
          </p:nvSpPr>
          <p:spPr>
            <a:xfrm>
              <a:off x="932765" y="2211338"/>
              <a:ext cx="1162406" cy="151249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ED7D31">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61" name="Content Placeholder 2"/>
            <p:cNvSpPr txBox="1">
              <a:spLocks/>
            </p:cNvSpPr>
            <p:nvPr/>
          </p:nvSpPr>
          <p:spPr>
            <a:xfrm>
              <a:off x="1164238"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Feb</a:t>
              </a:r>
            </a:p>
          </p:txBody>
        </p:sp>
        <p:sp>
          <p:nvSpPr>
            <p:cNvPr id="62" name="Content Placeholder 2"/>
            <p:cNvSpPr txBox="1">
              <a:spLocks/>
            </p:cNvSpPr>
            <p:nvPr/>
          </p:nvSpPr>
          <p:spPr>
            <a:xfrm>
              <a:off x="1162479" y="150018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80%</a:t>
              </a:r>
            </a:p>
          </p:txBody>
        </p:sp>
        <p:cxnSp>
          <p:nvCxnSpPr>
            <p:cNvPr id="63" name="Straight Connector 71"/>
            <p:cNvCxnSpPr/>
            <p:nvPr/>
          </p:nvCxnSpPr>
          <p:spPr>
            <a:xfrm rot="5400000">
              <a:off x="1358084" y="1928014"/>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64" name="Group 86"/>
          <p:cNvGrpSpPr/>
          <p:nvPr/>
        </p:nvGrpSpPr>
        <p:grpSpPr>
          <a:xfrm>
            <a:off x="2043017" y="2356975"/>
            <a:ext cx="1276446" cy="2645421"/>
            <a:chOff x="1827491" y="1857370"/>
            <a:chExt cx="1069128" cy="2215756"/>
          </a:xfrm>
        </p:grpSpPr>
        <p:sp>
          <p:nvSpPr>
            <p:cNvPr id="65" name="Isosceles Triangle 2"/>
            <p:cNvSpPr/>
            <p:nvPr/>
          </p:nvSpPr>
          <p:spPr>
            <a:xfrm>
              <a:off x="1827491" y="2571121"/>
              <a:ext cx="1069128" cy="1152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A5A5A5">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66" name="Content Placeholder 2"/>
            <p:cNvSpPr txBox="1">
              <a:spLocks/>
            </p:cNvSpPr>
            <p:nvPr/>
          </p:nvSpPr>
          <p:spPr>
            <a:xfrm>
              <a:off x="2012325"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Mar</a:t>
              </a:r>
            </a:p>
          </p:txBody>
        </p:sp>
        <p:sp>
          <p:nvSpPr>
            <p:cNvPr id="67" name="Content Placeholder 2"/>
            <p:cNvSpPr txBox="1">
              <a:spLocks/>
            </p:cNvSpPr>
            <p:nvPr/>
          </p:nvSpPr>
          <p:spPr>
            <a:xfrm>
              <a:off x="2026223" y="185737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70%</a:t>
              </a:r>
            </a:p>
          </p:txBody>
        </p:sp>
        <p:cxnSp>
          <p:nvCxnSpPr>
            <p:cNvPr id="68" name="Straight Connector 72"/>
            <p:cNvCxnSpPr/>
            <p:nvPr/>
          </p:nvCxnSpPr>
          <p:spPr>
            <a:xfrm rot="5400000">
              <a:off x="2215340" y="2285204"/>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69" name="Group 87"/>
          <p:cNvGrpSpPr/>
          <p:nvPr/>
        </p:nvGrpSpPr>
        <p:grpSpPr>
          <a:xfrm>
            <a:off x="3004442" y="2101103"/>
            <a:ext cx="1190276" cy="2901293"/>
            <a:chOff x="2632763" y="1643056"/>
            <a:chExt cx="996954" cy="2430070"/>
          </a:xfrm>
        </p:grpSpPr>
        <p:sp>
          <p:nvSpPr>
            <p:cNvPr id="70" name="Isosceles Triangle 2"/>
            <p:cNvSpPr/>
            <p:nvPr/>
          </p:nvSpPr>
          <p:spPr>
            <a:xfrm>
              <a:off x="2632763" y="2357436"/>
              <a:ext cx="996954" cy="136639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FFC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71" name="Content Placeholder 2"/>
            <p:cNvSpPr txBox="1">
              <a:spLocks/>
            </p:cNvSpPr>
            <p:nvPr/>
          </p:nvSpPr>
          <p:spPr>
            <a:xfrm>
              <a:off x="2781510"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Apr</a:t>
              </a:r>
            </a:p>
          </p:txBody>
        </p:sp>
        <p:sp>
          <p:nvSpPr>
            <p:cNvPr id="72" name="Content Placeholder 2"/>
            <p:cNvSpPr txBox="1">
              <a:spLocks/>
            </p:cNvSpPr>
            <p:nvPr/>
          </p:nvSpPr>
          <p:spPr>
            <a:xfrm>
              <a:off x="2793872" y="164305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75%</a:t>
              </a:r>
            </a:p>
          </p:txBody>
        </p:sp>
        <p:cxnSp>
          <p:nvCxnSpPr>
            <p:cNvPr id="73" name="Straight Connector 73"/>
            <p:cNvCxnSpPr/>
            <p:nvPr/>
          </p:nvCxnSpPr>
          <p:spPr>
            <a:xfrm rot="5400000">
              <a:off x="3001158" y="2070890"/>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74" name="Group 88"/>
          <p:cNvGrpSpPr/>
          <p:nvPr/>
        </p:nvGrpSpPr>
        <p:grpSpPr>
          <a:xfrm>
            <a:off x="3809197" y="2527557"/>
            <a:ext cx="1387812" cy="2474838"/>
            <a:chOff x="3306811" y="2000246"/>
            <a:chExt cx="1162406" cy="2072880"/>
          </a:xfrm>
        </p:grpSpPr>
        <p:sp>
          <p:nvSpPr>
            <p:cNvPr id="75" name="Isosceles Triangle 2"/>
            <p:cNvSpPr/>
            <p:nvPr/>
          </p:nvSpPr>
          <p:spPr>
            <a:xfrm>
              <a:off x="330681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4472C4">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76" name="Content Placeholder 2"/>
            <p:cNvSpPr txBox="1">
              <a:spLocks/>
            </p:cNvSpPr>
            <p:nvPr/>
          </p:nvSpPr>
          <p:spPr>
            <a:xfrm>
              <a:off x="3538284"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May</a:t>
              </a:r>
            </a:p>
          </p:txBody>
        </p:sp>
        <p:sp>
          <p:nvSpPr>
            <p:cNvPr id="77" name="Content Placeholder 2"/>
            <p:cNvSpPr txBox="1">
              <a:spLocks/>
            </p:cNvSpPr>
            <p:nvPr/>
          </p:nvSpPr>
          <p:spPr>
            <a:xfrm>
              <a:off x="3522514" y="2000246"/>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65%</a:t>
              </a:r>
            </a:p>
          </p:txBody>
        </p:sp>
        <p:cxnSp>
          <p:nvCxnSpPr>
            <p:cNvPr id="78" name="Straight Connector 74"/>
            <p:cNvCxnSpPr/>
            <p:nvPr/>
          </p:nvCxnSpPr>
          <p:spPr>
            <a:xfrm rot="5400000">
              <a:off x="3715538" y="2428080"/>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79" name="Group 89"/>
          <p:cNvGrpSpPr/>
          <p:nvPr/>
        </p:nvGrpSpPr>
        <p:grpSpPr>
          <a:xfrm>
            <a:off x="4649920" y="1930522"/>
            <a:ext cx="1387812" cy="3071874"/>
            <a:chOff x="4010985" y="1500180"/>
            <a:chExt cx="1162406" cy="2572946"/>
          </a:xfrm>
        </p:grpSpPr>
        <p:sp>
          <p:nvSpPr>
            <p:cNvPr id="80" name="Isosceles Triangle 2"/>
            <p:cNvSpPr/>
            <p:nvPr/>
          </p:nvSpPr>
          <p:spPr>
            <a:xfrm>
              <a:off x="4010985" y="2214560"/>
              <a:ext cx="1162406" cy="150927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70AD47">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81" name="Content Placeholder 2"/>
            <p:cNvSpPr txBox="1">
              <a:spLocks/>
            </p:cNvSpPr>
            <p:nvPr/>
          </p:nvSpPr>
          <p:spPr>
            <a:xfrm>
              <a:off x="4210667" y="3857634"/>
              <a:ext cx="763042"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Jun</a:t>
              </a:r>
            </a:p>
          </p:txBody>
        </p:sp>
        <p:sp>
          <p:nvSpPr>
            <p:cNvPr id="82" name="Content Placeholder 2"/>
            <p:cNvSpPr txBox="1">
              <a:spLocks/>
            </p:cNvSpPr>
            <p:nvPr/>
          </p:nvSpPr>
          <p:spPr>
            <a:xfrm>
              <a:off x="4236918" y="150018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80%</a:t>
              </a:r>
            </a:p>
          </p:txBody>
        </p:sp>
        <p:cxnSp>
          <p:nvCxnSpPr>
            <p:cNvPr id="83" name="Straight Connector 75"/>
            <p:cNvCxnSpPr/>
            <p:nvPr/>
          </p:nvCxnSpPr>
          <p:spPr>
            <a:xfrm rot="5400000">
              <a:off x="4429918" y="1928014"/>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84" name="Group 90"/>
          <p:cNvGrpSpPr/>
          <p:nvPr/>
        </p:nvGrpSpPr>
        <p:grpSpPr>
          <a:xfrm>
            <a:off x="5378318" y="2356975"/>
            <a:ext cx="1476716" cy="2645421"/>
            <a:chOff x="4621078" y="1857370"/>
            <a:chExt cx="1236871" cy="2215756"/>
          </a:xfrm>
        </p:grpSpPr>
        <p:sp>
          <p:nvSpPr>
            <p:cNvPr id="85" name="Isosceles Triangle 2"/>
            <p:cNvSpPr/>
            <p:nvPr/>
          </p:nvSpPr>
          <p:spPr>
            <a:xfrm>
              <a:off x="4621078" y="2571749"/>
              <a:ext cx="1236871" cy="11520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5B9BD5">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86" name="Content Placeholder 2"/>
            <p:cNvSpPr txBox="1">
              <a:spLocks/>
            </p:cNvSpPr>
            <p:nvPr/>
          </p:nvSpPr>
          <p:spPr>
            <a:xfrm>
              <a:off x="4887381"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Jul</a:t>
              </a:r>
            </a:p>
          </p:txBody>
        </p:sp>
        <p:sp>
          <p:nvSpPr>
            <p:cNvPr id="87" name="Content Placeholder 2"/>
            <p:cNvSpPr txBox="1">
              <a:spLocks/>
            </p:cNvSpPr>
            <p:nvPr/>
          </p:nvSpPr>
          <p:spPr>
            <a:xfrm>
              <a:off x="4883723" y="1857370"/>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70%</a:t>
              </a:r>
            </a:p>
          </p:txBody>
        </p:sp>
        <p:cxnSp>
          <p:nvCxnSpPr>
            <p:cNvPr id="88" name="Straight Connector 76"/>
            <p:cNvCxnSpPr/>
            <p:nvPr/>
          </p:nvCxnSpPr>
          <p:spPr>
            <a:xfrm rot="5400000">
              <a:off x="5072860" y="2285204"/>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89" name="Group 91"/>
          <p:cNvGrpSpPr/>
          <p:nvPr/>
        </p:nvGrpSpPr>
        <p:grpSpPr>
          <a:xfrm>
            <a:off x="6156119" y="2750864"/>
            <a:ext cx="1377027" cy="2251531"/>
            <a:chOff x="5272550" y="2187284"/>
            <a:chExt cx="1153373" cy="1885842"/>
          </a:xfrm>
        </p:grpSpPr>
        <p:sp>
          <p:nvSpPr>
            <p:cNvPr id="90" name="Isosceles Triangle 2"/>
            <p:cNvSpPr/>
            <p:nvPr/>
          </p:nvSpPr>
          <p:spPr>
            <a:xfrm>
              <a:off x="5272550" y="2928310"/>
              <a:ext cx="1153373" cy="79552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ED7D31">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91" name="Content Placeholder 2"/>
            <p:cNvSpPr txBox="1">
              <a:spLocks/>
            </p:cNvSpPr>
            <p:nvPr/>
          </p:nvSpPr>
          <p:spPr>
            <a:xfrm>
              <a:off x="5533571"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Aug</a:t>
              </a:r>
            </a:p>
          </p:txBody>
        </p:sp>
        <p:sp>
          <p:nvSpPr>
            <p:cNvPr id="92" name="Content Placeholder 2"/>
            <p:cNvSpPr txBox="1">
              <a:spLocks/>
            </p:cNvSpPr>
            <p:nvPr/>
          </p:nvSpPr>
          <p:spPr>
            <a:xfrm>
              <a:off x="5455223" y="218728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50%</a:t>
              </a:r>
            </a:p>
          </p:txBody>
        </p:sp>
        <p:cxnSp>
          <p:nvCxnSpPr>
            <p:cNvPr id="93" name="Straight Connector 77"/>
            <p:cNvCxnSpPr/>
            <p:nvPr/>
          </p:nvCxnSpPr>
          <p:spPr>
            <a:xfrm rot="5400000">
              <a:off x="5644364" y="2642394"/>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94" name="Group 92"/>
          <p:cNvGrpSpPr/>
          <p:nvPr/>
        </p:nvGrpSpPr>
        <p:grpSpPr>
          <a:xfrm>
            <a:off x="6832209" y="1333486"/>
            <a:ext cx="1605555" cy="3668910"/>
            <a:chOff x="5838831" y="1000114"/>
            <a:chExt cx="1344784" cy="3073012"/>
          </a:xfrm>
        </p:grpSpPr>
        <p:sp>
          <p:nvSpPr>
            <p:cNvPr id="95" name="Isosceles Triangle 2"/>
            <p:cNvSpPr/>
            <p:nvPr/>
          </p:nvSpPr>
          <p:spPr>
            <a:xfrm>
              <a:off x="5838831" y="1714494"/>
              <a:ext cx="1344784" cy="200934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A5A5A5">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96" name="Content Placeholder 2"/>
            <p:cNvSpPr txBox="1">
              <a:spLocks/>
            </p:cNvSpPr>
            <p:nvPr/>
          </p:nvSpPr>
          <p:spPr>
            <a:xfrm>
              <a:off x="6119911" y="3857634"/>
              <a:ext cx="782624"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Sep</a:t>
              </a:r>
            </a:p>
          </p:txBody>
        </p:sp>
        <p:sp>
          <p:nvSpPr>
            <p:cNvPr id="97" name="Content Placeholder 2"/>
            <p:cNvSpPr txBox="1">
              <a:spLocks/>
            </p:cNvSpPr>
            <p:nvPr/>
          </p:nvSpPr>
          <p:spPr>
            <a:xfrm>
              <a:off x="6191679" y="100011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90%</a:t>
              </a:r>
            </a:p>
          </p:txBody>
        </p:sp>
        <p:cxnSp>
          <p:nvCxnSpPr>
            <p:cNvPr id="98" name="Straight Connector 78"/>
            <p:cNvCxnSpPr/>
            <p:nvPr/>
          </p:nvCxnSpPr>
          <p:spPr>
            <a:xfrm rot="5400000">
              <a:off x="6358744" y="1427948"/>
              <a:ext cx="285752" cy="1588"/>
            </a:xfrm>
            <a:prstGeom prst="line">
              <a:avLst/>
            </a:prstGeom>
            <a:noFill/>
            <a:ln w="6350" cap="flat" cmpd="sng" algn="ctr">
              <a:solidFill>
                <a:sysClr val="window" lastClr="FFFFFF">
                  <a:lumMod val="75000"/>
                </a:sysClr>
              </a:solidFill>
              <a:prstDash val="solid"/>
              <a:miter lim="800000"/>
            </a:ln>
            <a:effectLst/>
          </p:spPr>
        </p:cxnSp>
      </p:grpSp>
      <p:grpSp>
        <p:nvGrpSpPr>
          <p:cNvPr id="99" name="Group 93"/>
          <p:cNvGrpSpPr/>
          <p:nvPr/>
        </p:nvGrpSpPr>
        <p:grpSpPr>
          <a:xfrm>
            <a:off x="7634987" y="1845231"/>
            <a:ext cx="1377027" cy="3157165"/>
            <a:chOff x="6511223" y="1428742"/>
            <a:chExt cx="1153373" cy="2644384"/>
          </a:xfrm>
        </p:grpSpPr>
        <p:sp>
          <p:nvSpPr>
            <p:cNvPr id="100" name="Isosceles Triangle 2"/>
            <p:cNvSpPr/>
            <p:nvPr/>
          </p:nvSpPr>
          <p:spPr>
            <a:xfrm>
              <a:off x="6511223" y="2143122"/>
              <a:ext cx="1153373" cy="1580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FFC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101" name="Content Placeholder 2"/>
            <p:cNvSpPr txBox="1">
              <a:spLocks/>
            </p:cNvSpPr>
            <p:nvPr/>
          </p:nvSpPr>
          <p:spPr>
            <a:xfrm>
              <a:off x="6740014" y="3857634"/>
              <a:ext cx="695790" cy="215492"/>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67"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Oct</a:t>
              </a:r>
            </a:p>
          </p:txBody>
        </p:sp>
        <p:sp>
          <p:nvSpPr>
            <p:cNvPr id="102" name="Content Placeholder 2"/>
            <p:cNvSpPr txBox="1">
              <a:spLocks/>
            </p:cNvSpPr>
            <p:nvPr/>
          </p:nvSpPr>
          <p:spPr>
            <a:xfrm>
              <a:off x="6754087" y="1428742"/>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85%</a:t>
              </a:r>
            </a:p>
          </p:txBody>
        </p:sp>
        <p:cxnSp>
          <p:nvCxnSpPr>
            <p:cNvPr id="103" name="Straight Connector 79"/>
            <p:cNvCxnSpPr/>
            <p:nvPr/>
          </p:nvCxnSpPr>
          <p:spPr>
            <a:xfrm rot="5400000">
              <a:off x="6930248" y="1856576"/>
              <a:ext cx="285752" cy="1588"/>
            </a:xfrm>
            <a:prstGeom prst="line">
              <a:avLst/>
            </a:prstGeom>
            <a:noFill/>
            <a:ln w="6350" cap="flat" cmpd="sng" algn="ctr">
              <a:solidFill>
                <a:sysClr val="window" lastClr="FFFFFF">
                  <a:lumMod val="75000"/>
                </a:sysClr>
              </a:solidFill>
              <a:prstDash val="solid"/>
              <a:miter lim="800000"/>
            </a:ln>
            <a:effectLst/>
          </p:spPr>
        </p:cxn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Chart 83"/>
          <p:cNvGraphicFramePr/>
          <p:nvPr>
            <p:extLst>
              <p:ext uri="{D42A27DB-BD31-4B8C-83A1-F6EECF244321}">
                <p14:modId xmlns:p14="http://schemas.microsoft.com/office/powerpoint/2010/main" val="1842949900"/>
              </p:ext>
            </p:extLst>
          </p:nvPr>
        </p:nvGraphicFramePr>
        <p:xfrm>
          <a:off x="583019" y="1605915"/>
          <a:ext cx="7907191" cy="2420568"/>
        </p:xfrm>
        <a:graphic>
          <a:graphicData uri="http://schemas.openxmlformats.org/drawingml/2006/chart">
            <c:chart xmlns:c="http://schemas.openxmlformats.org/drawingml/2006/chart" xmlns:r="http://schemas.openxmlformats.org/officeDocument/2006/relationships" r:id="rId2"/>
          </a:graphicData>
        </a:graphic>
      </p:graphicFrame>
      <p:grpSp>
        <p:nvGrpSpPr>
          <p:cNvPr id="29" name="Group 84"/>
          <p:cNvGrpSpPr/>
          <p:nvPr/>
        </p:nvGrpSpPr>
        <p:grpSpPr>
          <a:xfrm>
            <a:off x="467544" y="4435905"/>
            <a:ext cx="1197516" cy="1008347"/>
            <a:chOff x="463224" y="3638552"/>
            <a:chExt cx="1214799" cy="1022900"/>
          </a:xfrm>
        </p:grpSpPr>
        <p:sp>
          <p:nvSpPr>
            <p:cNvPr id="30" name="Rectangle 85"/>
            <p:cNvSpPr/>
            <p:nvPr/>
          </p:nvSpPr>
          <p:spPr>
            <a:xfrm>
              <a:off x="463224" y="3943350"/>
              <a:ext cx="1213912" cy="71810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8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31" name="Rectangle 86"/>
            <p:cNvSpPr/>
            <p:nvPr/>
          </p:nvSpPr>
          <p:spPr>
            <a:xfrm>
              <a:off x="466451" y="3638552"/>
              <a:ext cx="1211572" cy="28099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Text" lastClr="000000">
                      <a:lumMod val="50000"/>
                      <a:lumOff val="50000"/>
                    </a:sysClr>
                  </a:solidFill>
                  <a:effectLst/>
                  <a:uLnTx/>
                  <a:uFillTx/>
                  <a:latin typeface="Open Sans" pitchFamily="34" charset="0"/>
                  <a:ea typeface="Open Sans" pitchFamily="34" charset="0"/>
                  <a:cs typeface="Open Sans" pitchFamily="34" charset="0"/>
                </a:rPr>
                <a:t>Purple</a:t>
              </a:r>
            </a:p>
          </p:txBody>
        </p:sp>
      </p:grpSp>
      <p:grpSp>
        <p:nvGrpSpPr>
          <p:cNvPr id="32" name="Group 87"/>
          <p:cNvGrpSpPr/>
          <p:nvPr/>
        </p:nvGrpSpPr>
        <p:grpSpPr>
          <a:xfrm>
            <a:off x="2195209" y="4435905"/>
            <a:ext cx="1197516" cy="1008347"/>
            <a:chOff x="2215823" y="3638552"/>
            <a:chExt cx="1214799" cy="1022900"/>
          </a:xfrm>
        </p:grpSpPr>
        <p:sp>
          <p:nvSpPr>
            <p:cNvPr id="33" name="Rectangle 88"/>
            <p:cNvSpPr/>
            <p:nvPr/>
          </p:nvSpPr>
          <p:spPr>
            <a:xfrm>
              <a:off x="2215823" y="3943350"/>
              <a:ext cx="1213912" cy="71810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8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34" name="Rectangle 89"/>
            <p:cNvSpPr/>
            <p:nvPr/>
          </p:nvSpPr>
          <p:spPr>
            <a:xfrm>
              <a:off x="2219050" y="3638552"/>
              <a:ext cx="1211572" cy="28099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Text" lastClr="000000">
                      <a:lumMod val="50000"/>
                      <a:lumOff val="50000"/>
                    </a:sysClr>
                  </a:solidFill>
                  <a:effectLst/>
                  <a:uLnTx/>
                  <a:uFillTx/>
                  <a:latin typeface="Open Sans" pitchFamily="34" charset="0"/>
                  <a:ea typeface="Open Sans" pitchFamily="34" charset="0"/>
                  <a:cs typeface="Open Sans" pitchFamily="34" charset="0"/>
                </a:rPr>
                <a:t>Red</a:t>
              </a:r>
            </a:p>
          </p:txBody>
        </p:sp>
      </p:grpSp>
      <p:grpSp>
        <p:nvGrpSpPr>
          <p:cNvPr id="35" name="Group 90"/>
          <p:cNvGrpSpPr/>
          <p:nvPr/>
        </p:nvGrpSpPr>
        <p:grpSpPr>
          <a:xfrm>
            <a:off x="3919542" y="4435905"/>
            <a:ext cx="1197516" cy="1008347"/>
            <a:chOff x="3965044" y="3638552"/>
            <a:chExt cx="1214799" cy="1022900"/>
          </a:xfrm>
        </p:grpSpPr>
        <p:sp>
          <p:nvSpPr>
            <p:cNvPr id="36" name="Rectangle 91"/>
            <p:cNvSpPr/>
            <p:nvPr/>
          </p:nvSpPr>
          <p:spPr>
            <a:xfrm>
              <a:off x="3965044" y="3943350"/>
              <a:ext cx="1213912" cy="71810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8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37" name="Rectangle 92"/>
            <p:cNvSpPr/>
            <p:nvPr/>
          </p:nvSpPr>
          <p:spPr>
            <a:xfrm>
              <a:off x="3968271" y="3638552"/>
              <a:ext cx="1211572" cy="28099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Text" lastClr="000000">
                      <a:lumMod val="50000"/>
                      <a:lumOff val="50000"/>
                    </a:sysClr>
                  </a:solidFill>
                  <a:effectLst/>
                  <a:uLnTx/>
                  <a:uFillTx/>
                  <a:latin typeface="Open Sans" pitchFamily="34" charset="0"/>
                  <a:ea typeface="Open Sans" pitchFamily="34" charset="0"/>
                  <a:cs typeface="Open Sans" pitchFamily="34" charset="0"/>
                </a:rPr>
                <a:t>Yellow</a:t>
              </a:r>
            </a:p>
          </p:txBody>
        </p:sp>
      </p:grpSp>
      <p:grpSp>
        <p:nvGrpSpPr>
          <p:cNvPr id="38" name="Group 93"/>
          <p:cNvGrpSpPr/>
          <p:nvPr/>
        </p:nvGrpSpPr>
        <p:grpSpPr>
          <a:xfrm>
            <a:off x="5647208" y="4435905"/>
            <a:ext cx="1197516" cy="1008347"/>
            <a:chOff x="5717644" y="3638552"/>
            <a:chExt cx="1214799" cy="1022900"/>
          </a:xfrm>
        </p:grpSpPr>
        <p:sp>
          <p:nvSpPr>
            <p:cNvPr id="39" name="Rectangle 94"/>
            <p:cNvSpPr/>
            <p:nvPr/>
          </p:nvSpPr>
          <p:spPr>
            <a:xfrm>
              <a:off x="5717644" y="3943350"/>
              <a:ext cx="1213912" cy="71810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8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a:t>
              </a:r>
            </a:p>
          </p:txBody>
        </p:sp>
        <p:sp>
          <p:nvSpPr>
            <p:cNvPr id="40" name="Rectangle 95"/>
            <p:cNvSpPr/>
            <p:nvPr/>
          </p:nvSpPr>
          <p:spPr>
            <a:xfrm>
              <a:off x="5720871" y="3638552"/>
              <a:ext cx="1211572" cy="28099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Text" lastClr="000000">
                      <a:lumMod val="50000"/>
                      <a:lumOff val="50000"/>
                    </a:sysClr>
                  </a:solidFill>
                  <a:effectLst/>
                  <a:uLnTx/>
                  <a:uFillTx/>
                  <a:latin typeface="Open Sans" pitchFamily="34" charset="0"/>
                  <a:ea typeface="Open Sans" pitchFamily="34" charset="0"/>
                  <a:cs typeface="Open Sans" pitchFamily="34" charset="0"/>
                </a:rPr>
                <a:t>Green</a:t>
              </a:r>
            </a:p>
          </p:txBody>
        </p:sp>
      </p:grpSp>
      <p:grpSp>
        <p:nvGrpSpPr>
          <p:cNvPr id="41" name="Group 96"/>
          <p:cNvGrpSpPr/>
          <p:nvPr/>
        </p:nvGrpSpPr>
        <p:grpSpPr>
          <a:xfrm>
            <a:off x="7377480" y="4435905"/>
            <a:ext cx="1197516" cy="1008347"/>
            <a:chOff x="7472889" y="3638552"/>
            <a:chExt cx="1214799" cy="1022900"/>
          </a:xfrm>
        </p:grpSpPr>
        <p:sp>
          <p:nvSpPr>
            <p:cNvPr id="42" name="Rectangle 97"/>
            <p:cNvSpPr/>
            <p:nvPr/>
          </p:nvSpPr>
          <p:spPr>
            <a:xfrm>
              <a:off x="7472889" y="3943350"/>
              <a:ext cx="1213912" cy="71810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8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a:t>
              </a:r>
            </a:p>
          </p:txBody>
        </p:sp>
        <p:sp>
          <p:nvSpPr>
            <p:cNvPr id="43" name="Rectangle 98"/>
            <p:cNvSpPr/>
            <p:nvPr/>
          </p:nvSpPr>
          <p:spPr>
            <a:xfrm>
              <a:off x="7476116" y="3638552"/>
              <a:ext cx="1211572" cy="280997"/>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Text" lastClr="000000">
                      <a:lumMod val="50000"/>
                      <a:lumOff val="50000"/>
                    </a:sysClr>
                  </a:solidFill>
                  <a:effectLst/>
                  <a:uLnTx/>
                  <a:uFillTx/>
                  <a:latin typeface="Open Sans" pitchFamily="34" charset="0"/>
                  <a:ea typeface="Open Sans" pitchFamily="34" charset="0"/>
                  <a:cs typeface="Open Sans" pitchFamily="34" charset="0"/>
                </a:rPr>
                <a:t>Blue</a:t>
              </a:r>
            </a:p>
          </p:txBody>
        </p:sp>
      </p:grpSp>
      <p:grpSp>
        <p:nvGrpSpPr>
          <p:cNvPr id="44" name="Group 34"/>
          <p:cNvGrpSpPr/>
          <p:nvPr/>
        </p:nvGrpSpPr>
        <p:grpSpPr>
          <a:xfrm>
            <a:off x="574251" y="4154218"/>
            <a:ext cx="7031816" cy="130498"/>
            <a:chOff x="571472" y="3643320"/>
            <a:chExt cx="7133304" cy="132382"/>
          </a:xfrm>
        </p:grpSpPr>
        <p:sp>
          <p:nvSpPr>
            <p:cNvPr id="45" name="Oval 99"/>
            <p:cNvSpPr/>
            <p:nvPr/>
          </p:nvSpPr>
          <p:spPr>
            <a:xfrm rot="16200000">
              <a:off x="4071933" y="3643321"/>
              <a:ext cx="132382" cy="132380"/>
            </a:xfrm>
            <a:prstGeom prst="ellipse">
              <a:avLst/>
            </a:prstGeom>
            <a:solidFill>
              <a:srgbClr val="34BA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46" name="Oval 100"/>
            <p:cNvSpPr/>
            <p:nvPr/>
          </p:nvSpPr>
          <p:spPr>
            <a:xfrm rot="16200000">
              <a:off x="5786445" y="3643321"/>
              <a:ext cx="132382" cy="132380"/>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47" name="Oval 101"/>
            <p:cNvSpPr/>
            <p:nvPr/>
          </p:nvSpPr>
          <p:spPr>
            <a:xfrm rot="16200000">
              <a:off x="7572395" y="3643321"/>
              <a:ext cx="132382" cy="132380"/>
            </a:xfrm>
            <a:prstGeom prst="ellipse">
              <a:avLst/>
            </a:prstGeom>
            <a:solidFill>
              <a:srgbClr val="FF85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cxnSp>
          <p:nvCxnSpPr>
            <p:cNvPr id="48" name="Straight Connector 102"/>
            <p:cNvCxnSpPr>
              <a:stCxn id="45" idx="4"/>
              <a:endCxn id="46" idx="0"/>
            </p:cNvCxnSpPr>
            <p:nvPr/>
          </p:nvCxnSpPr>
          <p:spPr>
            <a:xfrm>
              <a:off x="4204314" y="3709511"/>
              <a:ext cx="1582132" cy="1588"/>
            </a:xfrm>
            <a:prstGeom prst="line">
              <a:avLst/>
            </a:prstGeom>
            <a:noFill/>
            <a:ln w="12700" cap="flat" cmpd="sng" algn="ctr">
              <a:solidFill>
                <a:sysClr val="window" lastClr="FFFFFF">
                  <a:lumMod val="75000"/>
                </a:sysClr>
              </a:solidFill>
              <a:prstDash val="solid"/>
              <a:miter lim="800000"/>
            </a:ln>
            <a:effectLst/>
          </p:spPr>
        </p:cxnSp>
        <p:cxnSp>
          <p:nvCxnSpPr>
            <p:cNvPr id="49" name="Straight Connector 103"/>
            <p:cNvCxnSpPr>
              <a:stCxn id="46" idx="4"/>
              <a:endCxn id="47" idx="0"/>
            </p:cNvCxnSpPr>
            <p:nvPr/>
          </p:nvCxnSpPr>
          <p:spPr>
            <a:xfrm>
              <a:off x="5918826" y="3709511"/>
              <a:ext cx="1653570" cy="1588"/>
            </a:xfrm>
            <a:prstGeom prst="line">
              <a:avLst/>
            </a:prstGeom>
            <a:noFill/>
            <a:ln w="12700" cap="flat" cmpd="sng" algn="ctr">
              <a:solidFill>
                <a:sysClr val="window" lastClr="FFFFFF">
                  <a:lumMod val="75000"/>
                </a:sysClr>
              </a:solidFill>
              <a:prstDash val="solid"/>
              <a:miter lim="800000"/>
            </a:ln>
            <a:effectLst/>
          </p:spPr>
        </p:cxnSp>
        <p:sp>
          <p:nvSpPr>
            <p:cNvPr id="50" name="Oval 104"/>
            <p:cNvSpPr/>
            <p:nvPr/>
          </p:nvSpPr>
          <p:spPr>
            <a:xfrm rot="16200000">
              <a:off x="571471" y="3643321"/>
              <a:ext cx="132382" cy="132380"/>
            </a:xfrm>
            <a:prstGeom prst="ellipse">
              <a:avLst/>
            </a:prstGeom>
            <a:solidFill>
              <a:srgbClr val="00C0C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51" name="Oval 105"/>
            <p:cNvSpPr/>
            <p:nvPr/>
          </p:nvSpPr>
          <p:spPr>
            <a:xfrm rot="16200000">
              <a:off x="2285983" y="3643321"/>
              <a:ext cx="132382" cy="132380"/>
            </a:xfrm>
            <a:prstGeom prst="ellipse">
              <a:avLst/>
            </a:prstGeom>
            <a:solidFill>
              <a:srgbClr val="D1B71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cxnSp>
          <p:nvCxnSpPr>
            <p:cNvPr id="52" name="Straight Connector 106"/>
            <p:cNvCxnSpPr>
              <a:stCxn id="50" idx="4"/>
              <a:endCxn id="51" idx="0"/>
            </p:cNvCxnSpPr>
            <p:nvPr/>
          </p:nvCxnSpPr>
          <p:spPr>
            <a:xfrm>
              <a:off x="703852" y="3709511"/>
              <a:ext cx="1582132" cy="1588"/>
            </a:xfrm>
            <a:prstGeom prst="line">
              <a:avLst/>
            </a:prstGeom>
            <a:noFill/>
            <a:ln w="12700" cap="flat" cmpd="sng" algn="ctr">
              <a:solidFill>
                <a:sysClr val="window" lastClr="FFFFFF">
                  <a:lumMod val="75000"/>
                </a:sysClr>
              </a:solidFill>
              <a:prstDash val="solid"/>
              <a:miter lim="800000"/>
            </a:ln>
            <a:effectLst/>
          </p:spPr>
        </p:cxnSp>
        <p:cxnSp>
          <p:nvCxnSpPr>
            <p:cNvPr id="53" name="Straight Connector 107"/>
            <p:cNvCxnSpPr>
              <a:stCxn id="45" idx="0"/>
              <a:endCxn id="51" idx="4"/>
            </p:cNvCxnSpPr>
            <p:nvPr/>
          </p:nvCxnSpPr>
          <p:spPr>
            <a:xfrm rot="10800000">
              <a:off x="2418364" y="3709511"/>
              <a:ext cx="1653570" cy="1588"/>
            </a:xfrm>
            <a:prstGeom prst="line">
              <a:avLst/>
            </a:prstGeom>
            <a:noFill/>
            <a:ln w="12700" cap="flat" cmpd="sng" algn="ctr">
              <a:solidFill>
                <a:sysClr val="window" lastClr="FFFFFF">
                  <a:lumMod val="75000"/>
                </a:sysClr>
              </a:solidFill>
              <a:prstDash val="solid"/>
              <a:miter lim="800000"/>
            </a:ln>
            <a:effectLst/>
          </p:spPr>
        </p:cxn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9"/>
          <p:cNvSpPr/>
          <p:nvPr/>
        </p:nvSpPr>
        <p:spPr>
          <a:xfrm>
            <a:off x="756586" y="4774501"/>
            <a:ext cx="8173576" cy="64633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14" name="Group 18"/>
          <p:cNvGrpSpPr/>
          <p:nvPr/>
        </p:nvGrpSpPr>
        <p:grpSpPr>
          <a:xfrm>
            <a:off x="380960" y="1619238"/>
            <a:ext cx="4507518" cy="2998717"/>
            <a:chOff x="285720" y="1214428"/>
            <a:chExt cx="4286280" cy="2851535"/>
          </a:xfrm>
        </p:grpSpPr>
        <p:graphicFrame>
          <p:nvGraphicFramePr>
            <p:cNvPr id="15" name="Chart 1"/>
            <p:cNvGraphicFramePr/>
            <p:nvPr>
              <p:extLst>
                <p:ext uri="{D42A27DB-BD31-4B8C-83A1-F6EECF244321}">
                  <p14:modId xmlns:p14="http://schemas.microsoft.com/office/powerpoint/2010/main" val="868286975"/>
                </p:ext>
              </p:extLst>
            </p:nvPr>
          </p:nvGraphicFramePr>
          <p:xfrm>
            <a:off x="285720" y="1214428"/>
            <a:ext cx="4286280" cy="2571768"/>
          </p:xfrm>
          <a:graphic>
            <a:graphicData uri="http://schemas.openxmlformats.org/drawingml/2006/chart">
              <c:chart xmlns:c="http://schemas.openxmlformats.org/drawingml/2006/chart" xmlns:r="http://schemas.openxmlformats.org/officeDocument/2006/relationships" r:id="rId2"/>
            </a:graphicData>
          </a:graphic>
        </p:graphicFrame>
        <p:sp>
          <p:nvSpPr>
            <p:cNvPr id="16" name="Rectangle 10"/>
            <p:cNvSpPr/>
            <p:nvPr/>
          </p:nvSpPr>
          <p:spPr>
            <a:xfrm>
              <a:off x="428596" y="1214428"/>
              <a:ext cx="1870651" cy="35120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Data Chart Years</a:t>
              </a:r>
            </a:p>
          </p:txBody>
        </p:sp>
        <p:sp>
          <p:nvSpPr>
            <p:cNvPr id="17" name="Rectangle 11"/>
            <p:cNvSpPr/>
            <p:nvPr/>
          </p:nvSpPr>
          <p:spPr>
            <a:xfrm>
              <a:off x="642910" y="3714758"/>
              <a:ext cx="663386" cy="35120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2012</a:t>
              </a:r>
            </a:p>
          </p:txBody>
        </p:sp>
        <p:sp>
          <p:nvSpPr>
            <p:cNvPr id="18" name="Rectangle 12"/>
            <p:cNvSpPr/>
            <p:nvPr/>
          </p:nvSpPr>
          <p:spPr>
            <a:xfrm>
              <a:off x="1643042" y="3714758"/>
              <a:ext cx="663386" cy="35120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2013</a:t>
              </a:r>
            </a:p>
          </p:txBody>
        </p:sp>
        <p:sp>
          <p:nvSpPr>
            <p:cNvPr id="19" name="Rectangle 13"/>
            <p:cNvSpPr/>
            <p:nvPr/>
          </p:nvSpPr>
          <p:spPr>
            <a:xfrm>
              <a:off x="2643174" y="3714758"/>
              <a:ext cx="663386" cy="35120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2014</a:t>
              </a:r>
            </a:p>
          </p:txBody>
        </p:sp>
        <p:sp>
          <p:nvSpPr>
            <p:cNvPr id="20" name="Rectangle 14"/>
            <p:cNvSpPr/>
            <p:nvPr/>
          </p:nvSpPr>
          <p:spPr>
            <a:xfrm>
              <a:off x="3643306" y="3714758"/>
              <a:ext cx="663386" cy="35120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2015</a:t>
              </a:r>
            </a:p>
          </p:txBody>
        </p:sp>
      </p:grpSp>
      <p:grpSp>
        <p:nvGrpSpPr>
          <p:cNvPr id="21" name="Group 16"/>
          <p:cNvGrpSpPr/>
          <p:nvPr/>
        </p:nvGrpSpPr>
        <p:grpSpPr>
          <a:xfrm>
            <a:off x="5414356" y="1844614"/>
            <a:ext cx="3831390" cy="2766770"/>
            <a:chOff x="5072066" y="1428742"/>
            <a:chExt cx="3643338" cy="2630972"/>
          </a:xfrm>
        </p:grpSpPr>
        <p:sp>
          <p:nvSpPr>
            <p:cNvPr id="22" name="Rectangle 2"/>
            <p:cNvSpPr/>
            <p:nvPr/>
          </p:nvSpPr>
          <p:spPr>
            <a:xfrm>
              <a:off x="5072066" y="1857370"/>
              <a:ext cx="3429024" cy="2202344"/>
            </a:xfrm>
            <a:prstGeom prst="rect">
              <a:avLst/>
            </a:prstGeom>
          </p:spPr>
          <p:txBody>
            <a:bodyPr wrap="square">
              <a:spAutoFit/>
            </a:bodyPr>
            <a:lstStyle/>
            <a:p>
              <a:pPr marL="475476" marR="0" lvl="0" indent="-475476" defTabSz="914400" eaLnBrk="1" fontAlgn="auto" latinLnBrk="0" hangingPunct="1">
                <a:lnSpc>
                  <a:spcPct val="100000"/>
                </a:lnSpc>
                <a:spcBef>
                  <a:spcPts val="333"/>
                </a:spcBef>
                <a:spcAft>
                  <a:spcPts val="0"/>
                </a:spcAft>
                <a:buClrTx/>
                <a:buSzTx/>
                <a:buFontTx/>
                <a:buNone/>
                <a:tabLst/>
                <a:defRPr/>
              </a:pP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Tx/>
                <a:buSzTx/>
                <a:buFont typeface="Wingdings" pitchFamily="2" charset="2"/>
                <a:buChar char="Ø"/>
                <a:tabLst/>
                <a:defRPr/>
              </a:pPr>
              <a:r>
                <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 </a:t>
              </a: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Tx/>
                <a:buSzTx/>
                <a:buFontTx/>
                <a:buNone/>
                <a:tabLst/>
                <a:defRPr/>
              </a:pP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Tx/>
                <a:buSzTx/>
                <a:buFont typeface="Wingdings" pitchFamily="2" charset="2"/>
                <a:buChar char="Ø"/>
                <a:tabLst/>
                <a:defRPr/>
              </a:pPr>
              <a:r>
                <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 </a:t>
              </a: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Tx/>
                <a:buSzTx/>
                <a:buFontTx/>
                <a:buNone/>
                <a:tabLst/>
                <a:defRPr/>
              </a:pP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Tx/>
                <a:buSzTx/>
                <a:buFont typeface="Wingdings" pitchFamily="2" charset="2"/>
                <a:buChar char="Ø"/>
                <a:tabLst/>
                <a:defRPr/>
              </a:pPr>
              <a:r>
                <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 </a:t>
              </a: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Praesent sodales odio sit amet odio tristique quis tempus odio Lorem ipsum dolor sit amet, consectetur adipiscing elit.</a:t>
              </a:r>
              <a:endParaRPr kumimoji="0" lang="id-ID"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p:txBody>
        </p:sp>
        <p:sp>
          <p:nvSpPr>
            <p:cNvPr id="23" name="Rectangle 15"/>
            <p:cNvSpPr/>
            <p:nvPr/>
          </p:nvSpPr>
          <p:spPr>
            <a:xfrm>
              <a:off x="5072066" y="1428742"/>
              <a:ext cx="3643338" cy="43900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a:t>
              </a: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3"/>
          <p:cNvGrpSpPr/>
          <p:nvPr/>
        </p:nvGrpSpPr>
        <p:grpSpPr>
          <a:xfrm>
            <a:off x="370058" y="2586996"/>
            <a:ext cx="1694232" cy="2769254"/>
            <a:chOff x="785786" y="2179512"/>
            <a:chExt cx="1486556" cy="2429804"/>
          </a:xfrm>
        </p:grpSpPr>
        <p:sp>
          <p:nvSpPr>
            <p:cNvPr id="23" name="Arc 10"/>
            <p:cNvSpPr/>
            <p:nvPr/>
          </p:nvSpPr>
          <p:spPr>
            <a:xfrm>
              <a:off x="785786" y="2654187"/>
              <a:ext cx="1486556" cy="1486556"/>
            </a:xfrm>
            <a:prstGeom prst="arc">
              <a:avLst>
                <a:gd name="adj1" fmla="val 10810458"/>
                <a:gd name="adj2" fmla="val 0"/>
              </a:avLst>
            </a:prstGeom>
            <a:solidFill>
              <a:srgbClr val="E7CE39">
                <a:alpha val="7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24" name="Content Placeholder 2"/>
            <p:cNvSpPr txBox="1">
              <a:spLocks/>
            </p:cNvSpPr>
            <p:nvPr/>
          </p:nvSpPr>
          <p:spPr>
            <a:xfrm>
              <a:off x="1200440"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2011</a:t>
              </a:r>
            </a:p>
          </p:txBody>
        </p:sp>
        <p:sp>
          <p:nvSpPr>
            <p:cNvPr id="25" name="Rectangle 15"/>
            <p:cNvSpPr/>
            <p:nvPr/>
          </p:nvSpPr>
          <p:spPr>
            <a:xfrm>
              <a:off x="928662" y="3894024"/>
              <a:ext cx="1214446" cy="71529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kumimoji="0" lang="en-US"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26" name="Rectangle 19"/>
            <p:cNvSpPr/>
            <p:nvPr/>
          </p:nvSpPr>
          <p:spPr>
            <a:xfrm>
              <a:off x="1304127" y="2179512"/>
              <a:ext cx="754052" cy="43858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60%</a:t>
              </a:r>
            </a:p>
          </p:txBody>
        </p:sp>
      </p:grpSp>
      <p:grpSp>
        <p:nvGrpSpPr>
          <p:cNvPr id="27" name="Group 24"/>
          <p:cNvGrpSpPr/>
          <p:nvPr/>
        </p:nvGrpSpPr>
        <p:grpSpPr>
          <a:xfrm>
            <a:off x="1492908" y="2179906"/>
            <a:ext cx="2454963" cy="3176344"/>
            <a:chOff x="1771000" y="1822322"/>
            <a:chExt cx="2154038" cy="2786994"/>
          </a:xfrm>
        </p:grpSpPr>
        <p:sp>
          <p:nvSpPr>
            <p:cNvPr id="28" name="Arc 7"/>
            <p:cNvSpPr/>
            <p:nvPr/>
          </p:nvSpPr>
          <p:spPr>
            <a:xfrm>
              <a:off x="1771000" y="2320446"/>
              <a:ext cx="2154038" cy="2154038"/>
            </a:xfrm>
            <a:prstGeom prst="arc">
              <a:avLst>
                <a:gd name="adj1" fmla="val 10786903"/>
                <a:gd name="adj2" fmla="val 0"/>
              </a:avLst>
            </a:prstGeom>
            <a:solidFill>
              <a:srgbClr val="00C0CB">
                <a:alpha val="7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29" name="Content Placeholder 2"/>
            <p:cNvSpPr txBox="1">
              <a:spLocks/>
            </p:cNvSpPr>
            <p:nvPr/>
          </p:nvSpPr>
          <p:spPr>
            <a:xfrm>
              <a:off x="2500298"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2012</a:t>
              </a:r>
            </a:p>
          </p:txBody>
        </p:sp>
        <p:sp>
          <p:nvSpPr>
            <p:cNvPr id="30" name="Rectangle 16"/>
            <p:cNvSpPr/>
            <p:nvPr/>
          </p:nvSpPr>
          <p:spPr>
            <a:xfrm>
              <a:off x="2285984" y="3894024"/>
              <a:ext cx="1214446" cy="71529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kumimoji="0" lang="en-US"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31" name="Rectangle 20"/>
            <p:cNvSpPr/>
            <p:nvPr/>
          </p:nvSpPr>
          <p:spPr>
            <a:xfrm>
              <a:off x="2804325" y="1822322"/>
              <a:ext cx="754052" cy="43858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70%</a:t>
              </a:r>
            </a:p>
          </p:txBody>
        </p:sp>
      </p:grpSp>
      <p:grpSp>
        <p:nvGrpSpPr>
          <p:cNvPr id="32" name="Group 25"/>
          <p:cNvGrpSpPr/>
          <p:nvPr/>
        </p:nvGrpSpPr>
        <p:grpSpPr>
          <a:xfrm>
            <a:off x="2975436" y="1854234"/>
            <a:ext cx="3235139" cy="3738437"/>
            <a:chOff x="3071802" y="1536570"/>
            <a:chExt cx="2838582" cy="3280186"/>
          </a:xfrm>
        </p:grpSpPr>
        <p:sp>
          <p:nvSpPr>
            <p:cNvPr id="33" name="Arc 8"/>
            <p:cNvSpPr/>
            <p:nvPr/>
          </p:nvSpPr>
          <p:spPr>
            <a:xfrm>
              <a:off x="3071802" y="1978174"/>
              <a:ext cx="2838582" cy="2838582"/>
            </a:xfrm>
            <a:prstGeom prst="arc">
              <a:avLst>
                <a:gd name="adj1" fmla="val 10792861"/>
                <a:gd name="adj2" fmla="val 0"/>
              </a:avLst>
            </a:prstGeom>
            <a:solidFill>
              <a:srgbClr val="34BA89">
                <a:alpha val="7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34" name="Content Placeholder 2"/>
            <p:cNvSpPr txBox="1">
              <a:spLocks/>
            </p:cNvSpPr>
            <p:nvPr/>
          </p:nvSpPr>
          <p:spPr>
            <a:xfrm>
              <a:off x="4143372"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2013</a:t>
              </a:r>
            </a:p>
          </p:txBody>
        </p:sp>
        <p:sp>
          <p:nvSpPr>
            <p:cNvPr id="35" name="Rectangle 17"/>
            <p:cNvSpPr/>
            <p:nvPr/>
          </p:nvSpPr>
          <p:spPr>
            <a:xfrm>
              <a:off x="3929058" y="3894024"/>
              <a:ext cx="1214446" cy="71529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kumimoji="0" lang="en-US"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36" name="Rectangle 21"/>
            <p:cNvSpPr/>
            <p:nvPr/>
          </p:nvSpPr>
          <p:spPr>
            <a:xfrm>
              <a:off x="4518837" y="1536570"/>
              <a:ext cx="754052" cy="43858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80%</a:t>
              </a:r>
            </a:p>
          </p:txBody>
        </p:sp>
      </p:grpSp>
      <p:grpSp>
        <p:nvGrpSpPr>
          <p:cNvPr id="37" name="Group 26"/>
          <p:cNvGrpSpPr/>
          <p:nvPr/>
        </p:nvGrpSpPr>
        <p:grpSpPr>
          <a:xfrm>
            <a:off x="4848052" y="1772816"/>
            <a:ext cx="3972420" cy="4192245"/>
            <a:chOff x="4714876" y="1465132"/>
            <a:chExt cx="3485488" cy="3678368"/>
          </a:xfrm>
        </p:grpSpPr>
        <p:sp>
          <p:nvSpPr>
            <p:cNvPr id="38" name="Arc 9"/>
            <p:cNvSpPr/>
            <p:nvPr/>
          </p:nvSpPr>
          <p:spPr>
            <a:xfrm>
              <a:off x="4714876" y="1658012"/>
              <a:ext cx="3485488" cy="3485488"/>
            </a:xfrm>
            <a:prstGeom prst="arc">
              <a:avLst>
                <a:gd name="adj1" fmla="val 10787253"/>
                <a:gd name="adj2" fmla="val 0"/>
              </a:avLst>
            </a:prstGeom>
            <a:solidFill>
              <a:srgbClr val="FF8577">
                <a:alpha val="7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Text" lastClr="000000"/>
                </a:solidFill>
                <a:effectLst/>
                <a:uLnTx/>
                <a:uFillTx/>
                <a:latin typeface="等线"/>
                <a:ea typeface="+mn-ea"/>
                <a:cs typeface="+mn-cs"/>
              </a:endParaRPr>
            </a:p>
          </p:txBody>
        </p:sp>
        <p:sp>
          <p:nvSpPr>
            <p:cNvPr id="39" name="Content Placeholder 2"/>
            <p:cNvSpPr txBox="1">
              <a:spLocks/>
            </p:cNvSpPr>
            <p:nvPr/>
          </p:nvSpPr>
          <p:spPr>
            <a:xfrm>
              <a:off x="6072198" y="3536834"/>
              <a:ext cx="695790" cy="246173"/>
            </a:xfrm>
            <a:prstGeom prst="rect">
              <a:avLst/>
            </a:prstGeom>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333" b="0" i="0" u="none" strike="noStrike" kern="120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2014</a:t>
              </a:r>
            </a:p>
          </p:txBody>
        </p:sp>
        <p:sp>
          <p:nvSpPr>
            <p:cNvPr id="40" name="Rectangle 18"/>
            <p:cNvSpPr/>
            <p:nvPr/>
          </p:nvSpPr>
          <p:spPr>
            <a:xfrm>
              <a:off x="5857884" y="3894024"/>
              <a:ext cx="1214446" cy="71529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ms-MY"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kumimoji="0" lang="en-US" sz="933"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41" name="Rectangle 22"/>
            <p:cNvSpPr/>
            <p:nvPr/>
          </p:nvSpPr>
          <p:spPr>
            <a:xfrm>
              <a:off x="7304919" y="1465132"/>
              <a:ext cx="754052" cy="43858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90%</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65"/>
          <p:cNvGrpSpPr/>
          <p:nvPr/>
        </p:nvGrpSpPr>
        <p:grpSpPr>
          <a:xfrm>
            <a:off x="3506744" y="736444"/>
            <a:ext cx="2095515" cy="2355851"/>
            <a:chOff x="776308" y="1714494"/>
            <a:chExt cx="1571636" cy="1766888"/>
          </a:xfrm>
          <a:solidFill>
            <a:srgbClr val="FFC000"/>
          </a:solidFill>
        </p:grpSpPr>
        <p:sp>
          <p:nvSpPr>
            <p:cNvPr id="9" name="Rectangle 25"/>
            <p:cNvSpPr/>
            <p:nvPr/>
          </p:nvSpPr>
          <p:spPr>
            <a:xfrm>
              <a:off x="785786" y="1714494"/>
              <a:ext cx="1559376" cy="1559376"/>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10" name="Isosceles Triangle 26"/>
            <p:cNvSpPr/>
            <p:nvPr/>
          </p:nvSpPr>
          <p:spPr>
            <a:xfrm rot="10800000">
              <a:off x="776308" y="3267068"/>
              <a:ext cx="1571636" cy="21431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sp>
        <p:nvSpPr>
          <p:cNvPr id="11" name="矩形 8"/>
          <p:cNvSpPr>
            <a:spLocks noChangeArrowheads="1"/>
          </p:cNvSpPr>
          <p:nvPr/>
        </p:nvSpPr>
        <p:spPr bwMode="auto">
          <a:xfrm>
            <a:off x="3835923" y="1054967"/>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smtClean="0">
                <a:ln>
                  <a:noFill/>
                </a:ln>
                <a:solidFill>
                  <a:sysClr val="window" lastClr="FFFFFF"/>
                </a:solidFill>
                <a:effectLst/>
                <a:uLnTx/>
                <a:uFillTx/>
                <a:latin typeface="Impact" panose="020B0806030902050204" pitchFamily="34" charset="0"/>
                <a:sym typeface="Impact" panose="020B0806030902050204" pitchFamily="34" charset="0"/>
              </a:rPr>
              <a:t>04</a:t>
            </a:r>
            <a:endParaRPr kumimoji="0" lang="zh-CN" altLang="en-US" sz="72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cxnSp>
        <p:nvCxnSpPr>
          <p:cNvPr id="12" name="直接连接符 11"/>
          <p:cNvCxnSpPr/>
          <p:nvPr/>
        </p:nvCxnSpPr>
        <p:spPr>
          <a:xfrm>
            <a:off x="1266981" y="3610273"/>
            <a:ext cx="6473371" cy="0"/>
          </a:xfrm>
          <a:prstGeom prst="line">
            <a:avLst/>
          </a:prstGeom>
          <a:noFill/>
          <a:ln w="6350" cap="flat" cmpd="sng" algn="ctr">
            <a:solidFill>
              <a:srgbClr val="5B9BD5"/>
            </a:solidFill>
            <a:prstDash val="solid"/>
            <a:miter lim="800000"/>
          </a:ln>
          <a:effectLst/>
        </p:spPr>
      </p:cxnSp>
      <p:sp>
        <p:nvSpPr>
          <p:cNvPr id="13" name="文本框 9"/>
          <p:cNvSpPr txBox="1"/>
          <p:nvPr/>
        </p:nvSpPr>
        <p:spPr>
          <a:xfrm>
            <a:off x="2732924" y="4470211"/>
            <a:ext cx="3877985"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800" b="1" i="0" u="none" strike="noStrike" kern="0" cap="none" spc="0" normalizeH="0" baseline="0" noProof="0" dirty="0" smtClean="0">
                <a:ln>
                  <a:noFill/>
                </a:ln>
                <a:solidFill>
                  <a:sysClr val="windowText" lastClr="000000"/>
                </a:solidFill>
                <a:effectLst/>
                <a:uLnTx/>
                <a:uFillTx/>
              </a:rPr>
              <a:t>单击输入标题</a:t>
            </a:r>
            <a:endParaRPr kumimoji="0" lang="zh-CN" altLang="en-US" sz="48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Rectangle 11"/>
          <p:cNvSpPr/>
          <p:nvPr/>
        </p:nvSpPr>
        <p:spPr>
          <a:xfrm>
            <a:off x="0" y="3342685"/>
            <a:ext cx="9191647" cy="2513358"/>
          </a:xfrm>
          <a:prstGeom prst="rect">
            <a:avLst/>
          </a:prstGeom>
          <a:solidFill>
            <a:srgbClr val="FF8577"/>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150" name="Rectangle 8"/>
          <p:cNvSpPr/>
          <p:nvPr/>
        </p:nvSpPr>
        <p:spPr>
          <a:xfrm>
            <a:off x="430829" y="1906480"/>
            <a:ext cx="3949564"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200" b="1"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a:t>
            </a:r>
          </a:p>
        </p:txBody>
      </p:sp>
      <p:grpSp>
        <p:nvGrpSpPr>
          <p:cNvPr id="151" name="Group 187"/>
          <p:cNvGrpSpPr/>
          <p:nvPr/>
        </p:nvGrpSpPr>
        <p:grpSpPr>
          <a:xfrm>
            <a:off x="5098495" y="3773545"/>
            <a:ext cx="3662322" cy="1805601"/>
            <a:chOff x="5072066" y="3357568"/>
            <a:chExt cx="3643338" cy="1796241"/>
          </a:xfrm>
        </p:grpSpPr>
        <p:sp>
          <p:nvSpPr>
            <p:cNvPr id="152" name="Rectangle 9"/>
            <p:cNvSpPr/>
            <p:nvPr/>
          </p:nvSpPr>
          <p:spPr>
            <a:xfrm>
              <a:off x="5072066" y="3714758"/>
              <a:ext cx="3643338" cy="143905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 amet, , consectetur adipiscing elit. Praesent sodales odio sit amet odio tristique quis tempus odio Lorem ipsum dolor sit amet, consectetur adipiscing , consectetur adipiscing elit. Praesent sodales odio sit amet odio tristique quis tempus odio Lorem ipsum dolor sit amet, consectetur adipiscing </a:t>
              </a:r>
              <a:endParaRPr kumimoji="0" lang="id-ID" sz="11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153" name="Rectangle 100"/>
            <p:cNvSpPr/>
            <p:nvPr/>
          </p:nvSpPr>
          <p:spPr>
            <a:xfrm>
              <a:off x="5072066" y="3357568"/>
              <a:ext cx="1202718" cy="3367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Description</a:t>
              </a:r>
            </a:p>
          </p:txBody>
        </p:sp>
      </p:grpSp>
      <p:grpSp>
        <p:nvGrpSpPr>
          <p:cNvPr id="154" name="Group 189"/>
          <p:cNvGrpSpPr/>
          <p:nvPr/>
        </p:nvGrpSpPr>
        <p:grpSpPr>
          <a:xfrm>
            <a:off x="502640" y="3558115"/>
            <a:ext cx="4056475" cy="2199604"/>
            <a:chOff x="500034" y="3143254"/>
            <a:chExt cx="4035448" cy="2188202"/>
          </a:xfrm>
        </p:grpSpPr>
        <p:grpSp>
          <p:nvGrpSpPr>
            <p:cNvPr id="155" name="Group 99"/>
            <p:cNvGrpSpPr/>
            <p:nvPr/>
          </p:nvGrpSpPr>
          <p:grpSpPr>
            <a:xfrm>
              <a:off x="500034" y="3143254"/>
              <a:ext cx="2741458" cy="2188202"/>
              <a:chOff x="500034" y="3143254"/>
              <a:chExt cx="2741458" cy="2188202"/>
            </a:xfrm>
          </p:grpSpPr>
          <p:sp>
            <p:nvSpPr>
              <p:cNvPr id="240" name="Freeform 151"/>
              <p:cNvSpPr>
                <a:spLocks/>
              </p:cNvSpPr>
              <p:nvPr/>
            </p:nvSpPr>
            <p:spPr bwMode="auto">
              <a:xfrm>
                <a:off x="2606665" y="4494477"/>
                <a:ext cx="457501" cy="583403"/>
              </a:xfrm>
              <a:custGeom>
                <a:avLst/>
                <a:gdLst/>
                <a:ahLst/>
                <a:cxnLst>
                  <a:cxn ang="0">
                    <a:pos x="193" y="658"/>
                  </a:cxn>
                  <a:cxn ang="0">
                    <a:pos x="515" y="555"/>
                  </a:cxn>
                  <a:cxn ang="0">
                    <a:pos x="434" y="302"/>
                  </a:cxn>
                  <a:cxn ang="0">
                    <a:pos x="449" y="0"/>
                  </a:cxn>
                  <a:cxn ang="0">
                    <a:pos x="0" y="48"/>
                  </a:cxn>
                  <a:cxn ang="0">
                    <a:pos x="193" y="658"/>
                  </a:cxn>
                </a:cxnLst>
                <a:rect l="0" t="0" r="r" b="b"/>
                <a:pathLst>
                  <a:path w="515" h="658">
                    <a:moveTo>
                      <a:pt x="193" y="658"/>
                    </a:moveTo>
                    <a:lnTo>
                      <a:pt x="515" y="555"/>
                    </a:lnTo>
                    <a:lnTo>
                      <a:pt x="434" y="302"/>
                    </a:lnTo>
                    <a:lnTo>
                      <a:pt x="449" y="0"/>
                    </a:lnTo>
                    <a:lnTo>
                      <a:pt x="0" y="48"/>
                    </a:lnTo>
                    <a:lnTo>
                      <a:pt x="193" y="658"/>
                    </a:lnTo>
                    <a:close/>
                  </a:path>
                </a:pathLst>
              </a:custGeom>
              <a:solidFill>
                <a:srgbClr val="FFD7B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1" name="Freeform 152"/>
              <p:cNvSpPr>
                <a:spLocks/>
              </p:cNvSpPr>
              <p:nvPr/>
            </p:nvSpPr>
            <p:spPr bwMode="auto">
              <a:xfrm>
                <a:off x="2672275" y="4154011"/>
                <a:ext cx="377705" cy="897269"/>
              </a:xfrm>
              <a:custGeom>
                <a:avLst/>
                <a:gdLst/>
                <a:ahLst/>
                <a:cxnLst>
                  <a:cxn ang="0">
                    <a:pos x="302" y="139"/>
                  </a:cxn>
                  <a:cxn ang="0">
                    <a:pos x="317" y="140"/>
                  </a:cxn>
                  <a:cxn ang="0">
                    <a:pos x="346" y="150"/>
                  </a:cxn>
                  <a:cxn ang="0">
                    <a:pos x="367" y="169"/>
                  </a:cxn>
                  <a:cxn ang="0">
                    <a:pos x="380" y="195"/>
                  </a:cxn>
                  <a:cxn ang="0">
                    <a:pos x="425" y="805"/>
                  </a:cxn>
                  <a:cxn ang="0">
                    <a:pos x="425" y="819"/>
                  </a:cxn>
                  <a:cxn ang="0">
                    <a:pos x="415" y="846"/>
                  </a:cxn>
                  <a:cxn ang="0">
                    <a:pos x="396" y="869"/>
                  </a:cxn>
                  <a:cxn ang="0">
                    <a:pos x="370" y="882"/>
                  </a:cxn>
                  <a:cxn ang="0">
                    <a:pos x="354" y="883"/>
                  </a:cxn>
                  <a:cxn ang="0">
                    <a:pos x="343" y="883"/>
                  </a:cxn>
                  <a:cxn ang="0">
                    <a:pos x="346" y="928"/>
                  </a:cxn>
                  <a:cxn ang="0">
                    <a:pos x="341" y="959"/>
                  </a:cxn>
                  <a:cxn ang="0">
                    <a:pos x="326" y="986"/>
                  </a:cxn>
                  <a:cxn ang="0">
                    <a:pos x="302" y="1004"/>
                  </a:cxn>
                  <a:cxn ang="0">
                    <a:pos x="272" y="1012"/>
                  </a:cxn>
                  <a:cxn ang="0">
                    <a:pos x="272" y="1012"/>
                  </a:cxn>
                  <a:cxn ang="0">
                    <a:pos x="249" y="1010"/>
                  </a:cxn>
                  <a:cxn ang="0">
                    <a:pos x="230" y="1002"/>
                  </a:cxn>
                  <a:cxn ang="0">
                    <a:pos x="212" y="991"/>
                  </a:cxn>
                  <a:cxn ang="0">
                    <a:pos x="199" y="973"/>
                  </a:cxn>
                  <a:cxn ang="0">
                    <a:pos x="188" y="982"/>
                  </a:cxn>
                  <a:cxn ang="0">
                    <a:pos x="164" y="993"/>
                  </a:cxn>
                  <a:cxn ang="0">
                    <a:pos x="149" y="994"/>
                  </a:cxn>
                  <a:cxn ang="0">
                    <a:pos x="132" y="994"/>
                  </a:cxn>
                  <a:cxn ang="0">
                    <a:pos x="101" y="983"/>
                  </a:cxn>
                  <a:cxn ang="0">
                    <a:pos x="77" y="961"/>
                  </a:cxn>
                  <a:cxn ang="0">
                    <a:pos x="61" y="932"/>
                  </a:cxn>
                  <a:cxn ang="0">
                    <a:pos x="0" y="90"/>
                  </a:cxn>
                  <a:cxn ang="0">
                    <a:pos x="0" y="74"/>
                  </a:cxn>
                  <a:cxn ang="0">
                    <a:pos x="11" y="42"/>
                  </a:cxn>
                  <a:cxn ang="0">
                    <a:pos x="32" y="18"/>
                  </a:cxn>
                  <a:cxn ang="0">
                    <a:pos x="63" y="3"/>
                  </a:cxn>
                  <a:cxn ang="0">
                    <a:pos x="79" y="0"/>
                  </a:cxn>
                  <a:cxn ang="0">
                    <a:pos x="95" y="2"/>
                  </a:cxn>
                  <a:cxn ang="0">
                    <a:pos x="125" y="11"/>
                  </a:cxn>
                  <a:cxn ang="0">
                    <a:pos x="149" y="31"/>
                  </a:cxn>
                  <a:cxn ang="0">
                    <a:pos x="166" y="58"/>
                  </a:cxn>
                  <a:cxn ang="0">
                    <a:pos x="169" y="74"/>
                  </a:cxn>
                  <a:cxn ang="0">
                    <a:pos x="186" y="66"/>
                  </a:cxn>
                  <a:cxn ang="0">
                    <a:pos x="204" y="63"/>
                  </a:cxn>
                  <a:cxn ang="0">
                    <a:pos x="204" y="63"/>
                  </a:cxn>
                  <a:cxn ang="0">
                    <a:pos x="235" y="68"/>
                  </a:cxn>
                  <a:cxn ang="0">
                    <a:pos x="262" y="82"/>
                  </a:cxn>
                  <a:cxn ang="0">
                    <a:pos x="280" y="106"/>
                  </a:cxn>
                  <a:cxn ang="0">
                    <a:pos x="288" y="137"/>
                  </a:cxn>
                  <a:cxn ang="0">
                    <a:pos x="288" y="142"/>
                  </a:cxn>
                  <a:cxn ang="0">
                    <a:pos x="302" y="139"/>
                  </a:cxn>
                </a:cxnLst>
                <a:rect l="0" t="0" r="r" b="b"/>
                <a:pathLst>
                  <a:path w="425" h="1012">
                    <a:moveTo>
                      <a:pt x="302" y="139"/>
                    </a:moveTo>
                    <a:lnTo>
                      <a:pt x="302" y="139"/>
                    </a:lnTo>
                    <a:lnTo>
                      <a:pt x="302" y="139"/>
                    </a:lnTo>
                    <a:lnTo>
                      <a:pt x="317" y="140"/>
                    </a:lnTo>
                    <a:lnTo>
                      <a:pt x="331" y="143"/>
                    </a:lnTo>
                    <a:lnTo>
                      <a:pt x="346" y="150"/>
                    </a:lnTo>
                    <a:lnTo>
                      <a:pt x="357" y="158"/>
                    </a:lnTo>
                    <a:lnTo>
                      <a:pt x="367" y="169"/>
                    </a:lnTo>
                    <a:lnTo>
                      <a:pt x="375" y="180"/>
                    </a:lnTo>
                    <a:lnTo>
                      <a:pt x="380" y="195"/>
                    </a:lnTo>
                    <a:lnTo>
                      <a:pt x="383" y="209"/>
                    </a:lnTo>
                    <a:lnTo>
                      <a:pt x="425" y="805"/>
                    </a:lnTo>
                    <a:lnTo>
                      <a:pt x="425" y="805"/>
                    </a:lnTo>
                    <a:lnTo>
                      <a:pt x="425" y="819"/>
                    </a:lnTo>
                    <a:lnTo>
                      <a:pt x="421" y="834"/>
                    </a:lnTo>
                    <a:lnTo>
                      <a:pt x="415" y="846"/>
                    </a:lnTo>
                    <a:lnTo>
                      <a:pt x="407" y="859"/>
                    </a:lnTo>
                    <a:lnTo>
                      <a:pt x="396" y="869"/>
                    </a:lnTo>
                    <a:lnTo>
                      <a:pt x="383" y="877"/>
                    </a:lnTo>
                    <a:lnTo>
                      <a:pt x="370" y="882"/>
                    </a:lnTo>
                    <a:lnTo>
                      <a:pt x="354" y="883"/>
                    </a:lnTo>
                    <a:lnTo>
                      <a:pt x="354" y="883"/>
                    </a:lnTo>
                    <a:lnTo>
                      <a:pt x="354" y="883"/>
                    </a:lnTo>
                    <a:lnTo>
                      <a:pt x="343" y="883"/>
                    </a:lnTo>
                    <a:lnTo>
                      <a:pt x="346" y="928"/>
                    </a:lnTo>
                    <a:lnTo>
                      <a:pt x="346" y="928"/>
                    </a:lnTo>
                    <a:lnTo>
                      <a:pt x="346" y="945"/>
                    </a:lnTo>
                    <a:lnTo>
                      <a:pt x="341" y="959"/>
                    </a:lnTo>
                    <a:lnTo>
                      <a:pt x="334" y="973"/>
                    </a:lnTo>
                    <a:lnTo>
                      <a:pt x="326" y="986"/>
                    </a:lnTo>
                    <a:lnTo>
                      <a:pt x="315" y="996"/>
                    </a:lnTo>
                    <a:lnTo>
                      <a:pt x="302" y="1004"/>
                    </a:lnTo>
                    <a:lnTo>
                      <a:pt x="288" y="1009"/>
                    </a:lnTo>
                    <a:lnTo>
                      <a:pt x="272" y="1012"/>
                    </a:lnTo>
                    <a:lnTo>
                      <a:pt x="272" y="1012"/>
                    </a:lnTo>
                    <a:lnTo>
                      <a:pt x="272" y="1012"/>
                    </a:lnTo>
                    <a:lnTo>
                      <a:pt x="260" y="1012"/>
                    </a:lnTo>
                    <a:lnTo>
                      <a:pt x="249" y="1010"/>
                    </a:lnTo>
                    <a:lnTo>
                      <a:pt x="240" y="1007"/>
                    </a:lnTo>
                    <a:lnTo>
                      <a:pt x="230" y="1002"/>
                    </a:lnTo>
                    <a:lnTo>
                      <a:pt x="220" y="998"/>
                    </a:lnTo>
                    <a:lnTo>
                      <a:pt x="212" y="991"/>
                    </a:lnTo>
                    <a:lnTo>
                      <a:pt x="206" y="983"/>
                    </a:lnTo>
                    <a:lnTo>
                      <a:pt x="199" y="973"/>
                    </a:lnTo>
                    <a:lnTo>
                      <a:pt x="199" y="973"/>
                    </a:lnTo>
                    <a:lnTo>
                      <a:pt x="188" y="982"/>
                    </a:lnTo>
                    <a:lnTo>
                      <a:pt x="177" y="988"/>
                    </a:lnTo>
                    <a:lnTo>
                      <a:pt x="164" y="993"/>
                    </a:lnTo>
                    <a:lnTo>
                      <a:pt x="149" y="994"/>
                    </a:lnTo>
                    <a:lnTo>
                      <a:pt x="149" y="994"/>
                    </a:lnTo>
                    <a:lnTo>
                      <a:pt x="149" y="994"/>
                    </a:lnTo>
                    <a:lnTo>
                      <a:pt x="132" y="994"/>
                    </a:lnTo>
                    <a:lnTo>
                      <a:pt x="116" y="990"/>
                    </a:lnTo>
                    <a:lnTo>
                      <a:pt x="101" y="983"/>
                    </a:lnTo>
                    <a:lnTo>
                      <a:pt x="88" y="973"/>
                    </a:lnTo>
                    <a:lnTo>
                      <a:pt x="77" y="961"/>
                    </a:lnTo>
                    <a:lnTo>
                      <a:pt x="67" y="948"/>
                    </a:lnTo>
                    <a:lnTo>
                      <a:pt x="61" y="932"/>
                    </a:lnTo>
                    <a:lnTo>
                      <a:pt x="59" y="914"/>
                    </a:lnTo>
                    <a:lnTo>
                      <a:pt x="0" y="90"/>
                    </a:lnTo>
                    <a:lnTo>
                      <a:pt x="0" y="90"/>
                    </a:lnTo>
                    <a:lnTo>
                      <a:pt x="0" y="74"/>
                    </a:lnTo>
                    <a:lnTo>
                      <a:pt x="3" y="58"/>
                    </a:lnTo>
                    <a:lnTo>
                      <a:pt x="11" y="42"/>
                    </a:lnTo>
                    <a:lnTo>
                      <a:pt x="21" y="29"/>
                    </a:lnTo>
                    <a:lnTo>
                      <a:pt x="32" y="18"/>
                    </a:lnTo>
                    <a:lnTo>
                      <a:pt x="47" y="10"/>
                    </a:lnTo>
                    <a:lnTo>
                      <a:pt x="63" y="3"/>
                    </a:lnTo>
                    <a:lnTo>
                      <a:pt x="79" y="0"/>
                    </a:lnTo>
                    <a:lnTo>
                      <a:pt x="79" y="0"/>
                    </a:lnTo>
                    <a:lnTo>
                      <a:pt x="79" y="0"/>
                    </a:lnTo>
                    <a:lnTo>
                      <a:pt x="95" y="2"/>
                    </a:lnTo>
                    <a:lnTo>
                      <a:pt x="111" y="5"/>
                    </a:lnTo>
                    <a:lnTo>
                      <a:pt x="125" y="11"/>
                    </a:lnTo>
                    <a:lnTo>
                      <a:pt x="138" y="19"/>
                    </a:lnTo>
                    <a:lnTo>
                      <a:pt x="149" y="31"/>
                    </a:lnTo>
                    <a:lnTo>
                      <a:pt x="159" y="44"/>
                    </a:lnTo>
                    <a:lnTo>
                      <a:pt x="166" y="58"/>
                    </a:lnTo>
                    <a:lnTo>
                      <a:pt x="169" y="74"/>
                    </a:lnTo>
                    <a:lnTo>
                      <a:pt x="169" y="74"/>
                    </a:lnTo>
                    <a:lnTo>
                      <a:pt x="177" y="69"/>
                    </a:lnTo>
                    <a:lnTo>
                      <a:pt x="186" y="66"/>
                    </a:lnTo>
                    <a:lnTo>
                      <a:pt x="195" y="65"/>
                    </a:lnTo>
                    <a:lnTo>
                      <a:pt x="204" y="63"/>
                    </a:lnTo>
                    <a:lnTo>
                      <a:pt x="204" y="63"/>
                    </a:lnTo>
                    <a:lnTo>
                      <a:pt x="204" y="63"/>
                    </a:lnTo>
                    <a:lnTo>
                      <a:pt x="220" y="65"/>
                    </a:lnTo>
                    <a:lnTo>
                      <a:pt x="235" y="68"/>
                    </a:lnTo>
                    <a:lnTo>
                      <a:pt x="249" y="74"/>
                    </a:lnTo>
                    <a:lnTo>
                      <a:pt x="262" y="82"/>
                    </a:lnTo>
                    <a:lnTo>
                      <a:pt x="272" y="93"/>
                    </a:lnTo>
                    <a:lnTo>
                      <a:pt x="280" y="106"/>
                    </a:lnTo>
                    <a:lnTo>
                      <a:pt x="285" y="121"/>
                    </a:lnTo>
                    <a:lnTo>
                      <a:pt x="288" y="137"/>
                    </a:lnTo>
                    <a:lnTo>
                      <a:pt x="288" y="142"/>
                    </a:lnTo>
                    <a:lnTo>
                      <a:pt x="288" y="142"/>
                    </a:lnTo>
                    <a:lnTo>
                      <a:pt x="302" y="139"/>
                    </a:lnTo>
                    <a:lnTo>
                      <a:pt x="302" y="139"/>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2" name="Freeform 153"/>
              <p:cNvSpPr>
                <a:spLocks/>
              </p:cNvSpPr>
              <p:nvPr/>
            </p:nvSpPr>
            <p:spPr bwMode="auto">
              <a:xfrm>
                <a:off x="2572973" y="3838371"/>
                <a:ext cx="281949" cy="446861"/>
              </a:xfrm>
              <a:custGeom>
                <a:avLst/>
                <a:gdLst/>
                <a:ahLst/>
                <a:cxnLst>
                  <a:cxn ang="0">
                    <a:pos x="36" y="6"/>
                  </a:cxn>
                  <a:cxn ang="0">
                    <a:pos x="36" y="6"/>
                  </a:cxn>
                  <a:cxn ang="0">
                    <a:pos x="36" y="6"/>
                  </a:cxn>
                  <a:cxn ang="0">
                    <a:pos x="45" y="1"/>
                  </a:cxn>
                  <a:cxn ang="0">
                    <a:pos x="58" y="0"/>
                  </a:cxn>
                  <a:cxn ang="0">
                    <a:pos x="69" y="1"/>
                  </a:cxn>
                  <a:cxn ang="0">
                    <a:pos x="79" y="4"/>
                  </a:cxn>
                  <a:cxn ang="0">
                    <a:pos x="90" y="9"/>
                  </a:cxn>
                  <a:cxn ang="0">
                    <a:pos x="98" y="16"/>
                  </a:cxn>
                  <a:cxn ang="0">
                    <a:pos x="106" y="24"/>
                  </a:cxn>
                  <a:cxn ang="0">
                    <a:pos x="113" y="35"/>
                  </a:cxn>
                  <a:cxn ang="0">
                    <a:pos x="312" y="498"/>
                  </a:cxn>
                  <a:cxn ang="0">
                    <a:pos x="317" y="502"/>
                  </a:cxn>
                  <a:cxn ang="0">
                    <a:pos x="185" y="503"/>
                  </a:cxn>
                  <a:cxn ang="0">
                    <a:pos x="7" y="83"/>
                  </a:cxn>
                  <a:cxn ang="0">
                    <a:pos x="7" y="83"/>
                  </a:cxn>
                  <a:cxn ang="0">
                    <a:pos x="2" y="72"/>
                  </a:cxn>
                  <a:cxn ang="0">
                    <a:pos x="0" y="61"/>
                  </a:cxn>
                  <a:cxn ang="0">
                    <a:pos x="2" y="50"/>
                  </a:cxn>
                  <a:cxn ang="0">
                    <a:pos x="3" y="38"/>
                  </a:cxn>
                  <a:cxn ang="0">
                    <a:pos x="10" y="29"/>
                  </a:cxn>
                  <a:cxn ang="0">
                    <a:pos x="16" y="19"/>
                  </a:cxn>
                  <a:cxn ang="0">
                    <a:pos x="24" y="11"/>
                  </a:cxn>
                  <a:cxn ang="0">
                    <a:pos x="36" y="6"/>
                  </a:cxn>
                  <a:cxn ang="0">
                    <a:pos x="36" y="6"/>
                  </a:cxn>
                </a:cxnLst>
                <a:rect l="0" t="0" r="r" b="b"/>
                <a:pathLst>
                  <a:path w="317" h="503">
                    <a:moveTo>
                      <a:pt x="36" y="6"/>
                    </a:moveTo>
                    <a:lnTo>
                      <a:pt x="36" y="6"/>
                    </a:lnTo>
                    <a:lnTo>
                      <a:pt x="36" y="6"/>
                    </a:lnTo>
                    <a:lnTo>
                      <a:pt x="45" y="1"/>
                    </a:lnTo>
                    <a:lnTo>
                      <a:pt x="58" y="0"/>
                    </a:lnTo>
                    <a:lnTo>
                      <a:pt x="69" y="1"/>
                    </a:lnTo>
                    <a:lnTo>
                      <a:pt x="79" y="4"/>
                    </a:lnTo>
                    <a:lnTo>
                      <a:pt x="90" y="9"/>
                    </a:lnTo>
                    <a:lnTo>
                      <a:pt x="98" y="16"/>
                    </a:lnTo>
                    <a:lnTo>
                      <a:pt x="106" y="24"/>
                    </a:lnTo>
                    <a:lnTo>
                      <a:pt x="113" y="35"/>
                    </a:lnTo>
                    <a:lnTo>
                      <a:pt x="312" y="498"/>
                    </a:lnTo>
                    <a:lnTo>
                      <a:pt x="317" y="502"/>
                    </a:lnTo>
                    <a:lnTo>
                      <a:pt x="185" y="503"/>
                    </a:lnTo>
                    <a:lnTo>
                      <a:pt x="7" y="83"/>
                    </a:lnTo>
                    <a:lnTo>
                      <a:pt x="7" y="83"/>
                    </a:lnTo>
                    <a:lnTo>
                      <a:pt x="2" y="72"/>
                    </a:lnTo>
                    <a:lnTo>
                      <a:pt x="0" y="61"/>
                    </a:lnTo>
                    <a:lnTo>
                      <a:pt x="2" y="50"/>
                    </a:lnTo>
                    <a:lnTo>
                      <a:pt x="3" y="38"/>
                    </a:lnTo>
                    <a:lnTo>
                      <a:pt x="10" y="29"/>
                    </a:lnTo>
                    <a:lnTo>
                      <a:pt x="16" y="19"/>
                    </a:lnTo>
                    <a:lnTo>
                      <a:pt x="24" y="11"/>
                    </a:lnTo>
                    <a:lnTo>
                      <a:pt x="36" y="6"/>
                    </a:lnTo>
                    <a:lnTo>
                      <a:pt x="36" y="6"/>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3" name="Rectangle 154"/>
              <p:cNvSpPr>
                <a:spLocks noChangeArrowheads="1"/>
              </p:cNvSpPr>
              <p:nvPr/>
            </p:nvSpPr>
            <p:spPr bwMode="auto">
              <a:xfrm>
                <a:off x="1446954" y="3143254"/>
                <a:ext cx="1260788" cy="1782125"/>
              </a:xfrm>
              <a:prstGeom prst="rect">
                <a:avLst/>
              </a:prstGeom>
              <a:solidFill>
                <a:srgbClr val="FFFFFF"/>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4" name="Rectangle 155"/>
              <p:cNvSpPr>
                <a:spLocks noChangeArrowheads="1"/>
              </p:cNvSpPr>
              <p:nvPr/>
            </p:nvSpPr>
            <p:spPr bwMode="auto">
              <a:xfrm>
                <a:off x="1773234" y="3334766"/>
                <a:ext cx="61000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5" name="Rectangle 156"/>
              <p:cNvSpPr>
                <a:spLocks noChangeArrowheads="1"/>
              </p:cNvSpPr>
              <p:nvPr/>
            </p:nvSpPr>
            <p:spPr bwMode="auto">
              <a:xfrm>
                <a:off x="1563989" y="3412789"/>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6" name="Rectangle 157"/>
              <p:cNvSpPr>
                <a:spLocks noChangeArrowheads="1"/>
              </p:cNvSpPr>
              <p:nvPr/>
            </p:nvSpPr>
            <p:spPr bwMode="auto">
              <a:xfrm>
                <a:off x="1563989" y="3467761"/>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7" name="Rectangle 158"/>
              <p:cNvSpPr>
                <a:spLocks noChangeArrowheads="1"/>
              </p:cNvSpPr>
              <p:nvPr/>
            </p:nvSpPr>
            <p:spPr bwMode="auto">
              <a:xfrm>
                <a:off x="1563989" y="3522731"/>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8" name="Rectangle 159"/>
              <p:cNvSpPr>
                <a:spLocks noChangeArrowheads="1"/>
              </p:cNvSpPr>
              <p:nvPr/>
            </p:nvSpPr>
            <p:spPr bwMode="auto">
              <a:xfrm>
                <a:off x="1563989" y="3577703"/>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49" name="Rectangle 160"/>
              <p:cNvSpPr>
                <a:spLocks noChangeArrowheads="1"/>
              </p:cNvSpPr>
              <p:nvPr/>
            </p:nvSpPr>
            <p:spPr bwMode="auto">
              <a:xfrm>
                <a:off x="1563989" y="3632673"/>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0" name="Rectangle 161"/>
              <p:cNvSpPr>
                <a:spLocks noChangeArrowheads="1"/>
              </p:cNvSpPr>
              <p:nvPr/>
            </p:nvSpPr>
            <p:spPr bwMode="auto">
              <a:xfrm>
                <a:off x="1563989" y="3687645"/>
                <a:ext cx="1028490"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1" name="Rectangle 162"/>
              <p:cNvSpPr>
                <a:spLocks noChangeArrowheads="1"/>
              </p:cNvSpPr>
              <p:nvPr/>
            </p:nvSpPr>
            <p:spPr bwMode="auto">
              <a:xfrm>
                <a:off x="1563989" y="3742615"/>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2" name="Rectangle 163"/>
              <p:cNvSpPr>
                <a:spLocks noChangeArrowheads="1"/>
              </p:cNvSpPr>
              <p:nvPr/>
            </p:nvSpPr>
            <p:spPr bwMode="auto">
              <a:xfrm>
                <a:off x="1563989" y="3795813"/>
                <a:ext cx="1028490"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3" name="Rectangle 164"/>
              <p:cNvSpPr>
                <a:spLocks noChangeArrowheads="1"/>
              </p:cNvSpPr>
              <p:nvPr/>
            </p:nvSpPr>
            <p:spPr bwMode="auto">
              <a:xfrm>
                <a:off x="1563989" y="3850785"/>
                <a:ext cx="514245"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4" name="Freeform 165"/>
              <p:cNvSpPr>
                <a:spLocks/>
              </p:cNvSpPr>
              <p:nvPr/>
            </p:nvSpPr>
            <p:spPr bwMode="auto">
              <a:xfrm>
                <a:off x="2324717" y="4022790"/>
                <a:ext cx="267763" cy="265989"/>
              </a:xfrm>
              <a:custGeom>
                <a:avLst/>
                <a:gdLst/>
                <a:ahLst/>
                <a:cxnLst>
                  <a:cxn ang="0">
                    <a:pos x="152" y="0"/>
                  </a:cxn>
                  <a:cxn ang="0">
                    <a:pos x="182" y="3"/>
                  </a:cxn>
                  <a:cxn ang="0">
                    <a:pos x="209" y="11"/>
                  </a:cxn>
                  <a:cxn ang="0">
                    <a:pos x="235" y="26"/>
                  </a:cxn>
                  <a:cxn ang="0">
                    <a:pos x="258" y="44"/>
                  </a:cxn>
                  <a:cxn ang="0">
                    <a:pos x="275" y="66"/>
                  </a:cxn>
                  <a:cxn ang="0">
                    <a:pos x="290" y="92"/>
                  </a:cxn>
                  <a:cxn ang="0">
                    <a:pos x="298" y="119"/>
                  </a:cxn>
                  <a:cxn ang="0">
                    <a:pos x="301" y="150"/>
                  </a:cxn>
                  <a:cxn ang="0">
                    <a:pos x="301" y="166"/>
                  </a:cxn>
                  <a:cxn ang="0">
                    <a:pos x="295" y="195"/>
                  </a:cxn>
                  <a:cxn ang="0">
                    <a:pos x="283" y="222"/>
                  </a:cxn>
                  <a:cxn ang="0">
                    <a:pos x="267" y="246"/>
                  </a:cxn>
                  <a:cxn ang="0">
                    <a:pos x="246" y="266"/>
                  </a:cxn>
                  <a:cxn ang="0">
                    <a:pos x="222" y="282"/>
                  </a:cxn>
                  <a:cxn ang="0">
                    <a:pos x="197" y="293"/>
                  </a:cxn>
                  <a:cxn ang="0">
                    <a:pos x="166" y="299"/>
                  </a:cxn>
                  <a:cxn ang="0">
                    <a:pos x="152" y="301"/>
                  </a:cxn>
                  <a:cxn ang="0">
                    <a:pos x="121" y="298"/>
                  </a:cxn>
                  <a:cxn ang="0">
                    <a:pos x="92" y="288"/>
                  </a:cxn>
                  <a:cxn ang="0">
                    <a:pos x="66" y="275"/>
                  </a:cxn>
                  <a:cxn ang="0">
                    <a:pos x="45" y="256"/>
                  </a:cxn>
                  <a:cxn ang="0">
                    <a:pos x="26" y="233"/>
                  </a:cxn>
                  <a:cxn ang="0">
                    <a:pos x="13" y="209"/>
                  </a:cxn>
                  <a:cxn ang="0">
                    <a:pos x="4" y="180"/>
                  </a:cxn>
                  <a:cxn ang="0">
                    <a:pos x="0" y="150"/>
                  </a:cxn>
                  <a:cxn ang="0">
                    <a:pos x="2" y="135"/>
                  </a:cxn>
                  <a:cxn ang="0">
                    <a:pos x="7" y="105"/>
                  </a:cxn>
                  <a:cxn ang="0">
                    <a:pos x="20" y="79"/>
                  </a:cxn>
                  <a:cxn ang="0">
                    <a:pos x="36" y="55"/>
                  </a:cxn>
                  <a:cxn ang="0">
                    <a:pos x="55" y="34"/>
                  </a:cxn>
                  <a:cxn ang="0">
                    <a:pos x="79" y="18"/>
                  </a:cxn>
                  <a:cxn ang="0">
                    <a:pos x="106" y="7"/>
                  </a:cxn>
                  <a:cxn ang="0">
                    <a:pos x="135" y="0"/>
                  </a:cxn>
                  <a:cxn ang="0">
                    <a:pos x="152" y="0"/>
                  </a:cxn>
                </a:cxnLst>
                <a:rect l="0" t="0" r="r" b="b"/>
                <a:pathLst>
                  <a:path w="301" h="301">
                    <a:moveTo>
                      <a:pt x="152" y="0"/>
                    </a:moveTo>
                    <a:lnTo>
                      <a:pt x="152" y="0"/>
                    </a:lnTo>
                    <a:lnTo>
                      <a:pt x="166" y="0"/>
                    </a:lnTo>
                    <a:lnTo>
                      <a:pt x="182" y="3"/>
                    </a:lnTo>
                    <a:lnTo>
                      <a:pt x="197" y="7"/>
                    </a:lnTo>
                    <a:lnTo>
                      <a:pt x="209" y="11"/>
                    </a:lnTo>
                    <a:lnTo>
                      <a:pt x="222" y="18"/>
                    </a:lnTo>
                    <a:lnTo>
                      <a:pt x="235" y="26"/>
                    </a:lnTo>
                    <a:lnTo>
                      <a:pt x="246" y="34"/>
                    </a:lnTo>
                    <a:lnTo>
                      <a:pt x="258" y="44"/>
                    </a:lnTo>
                    <a:lnTo>
                      <a:pt x="267" y="55"/>
                    </a:lnTo>
                    <a:lnTo>
                      <a:pt x="275" y="66"/>
                    </a:lnTo>
                    <a:lnTo>
                      <a:pt x="283" y="79"/>
                    </a:lnTo>
                    <a:lnTo>
                      <a:pt x="290" y="92"/>
                    </a:lnTo>
                    <a:lnTo>
                      <a:pt x="295" y="105"/>
                    </a:lnTo>
                    <a:lnTo>
                      <a:pt x="298" y="119"/>
                    </a:lnTo>
                    <a:lnTo>
                      <a:pt x="301" y="135"/>
                    </a:lnTo>
                    <a:lnTo>
                      <a:pt x="301" y="150"/>
                    </a:lnTo>
                    <a:lnTo>
                      <a:pt x="301" y="150"/>
                    </a:lnTo>
                    <a:lnTo>
                      <a:pt x="301" y="166"/>
                    </a:lnTo>
                    <a:lnTo>
                      <a:pt x="298" y="180"/>
                    </a:lnTo>
                    <a:lnTo>
                      <a:pt x="295" y="195"/>
                    </a:lnTo>
                    <a:lnTo>
                      <a:pt x="290" y="209"/>
                    </a:lnTo>
                    <a:lnTo>
                      <a:pt x="283" y="222"/>
                    </a:lnTo>
                    <a:lnTo>
                      <a:pt x="275" y="233"/>
                    </a:lnTo>
                    <a:lnTo>
                      <a:pt x="267" y="246"/>
                    </a:lnTo>
                    <a:lnTo>
                      <a:pt x="258" y="256"/>
                    </a:lnTo>
                    <a:lnTo>
                      <a:pt x="246" y="266"/>
                    </a:lnTo>
                    <a:lnTo>
                      <a:pt x="235" y="275"/>
                    </a:lnTo>
                    <a:lnTo>
                      <a:pt x="222" y="282"/>
                    </a:lnTo>
                    <a:lnTo>
                      <a:pt x="209" y="288"/>
                    </a:lnTo>
                    <a:lnTo>
                      <a:pt x="197" y="293"/>
                    </a:lnTo>
                    <a:lnTo>
                      <a:pt x="182" y="298"/>
                    </a:lnTo>
                    <a:lnTo>
                      <a:pt x="166" y="299"/>
                    </a:lnTo>
                    <a:lnTo>
                      <a:pt x="152" y="301"/>
                    </a:lnTo>
                    <a:lnTo>
                      <a:pt x="152" y="301"/>
                    </a:lnTo>
                    <a:lnTo>
                      <a:pt x="135" y="299"/>
                    </a:lnTo>
                    <a:lnTo>
                      <a:pt x="121" y="298"/>
                    </a:lnTo>
                    <a:lnTo>
                      <a:pt x="106" y="293"/>
                    </a:lnTo>
                    <a:lnTo>
                      <a:pt x="92" y="288"/>
                    </a:lnTo>
                    <a:lnTo>
                      <a:pt x="79" y="282"/>
                    </a:lnTo>
                    <a:lnTo>
                      <a:pt x="66" y="275"/>
                    </a:lnTo>
                    <a:lnTo>
                      <a:pt x="55" y="266"/>
                    </a:lnTo>
                    <a:lnTo>
                      <a:pt x="45" y="256"/>
                    </a:lnTo>
                    <a:lnTo>
                      <a:pt x="36" y="246"/>
                    </a:lnTo>
                    <a:lnTo>
                      <a:pt x="26" y="233"/>
                    </a:lnTo>
                    <a:lnTo>
                      <a:pt x="20" y="222"/>
                    </a:lnTo>
                    <a:lnTo>
                      <a:pt x="13" y="209"/>
                    </a:lnTo>
                    <a:lnTo>
                      <a:pt x="7" y="195"/>
                    </a:lnTo>
                    <a:lnTo>
                      <a:pt x="4" y="180"/>
                    </a:lnTo>
                    <a:lnTo>
                      <a:pt x="2" y="166"/>
                    </a:lnTo>
                    <a:lnTo>
                      <a:pt x="0" y="150"/>
                    </a:lnTo>
                    <a:lnTo>
                      <a:pt x="0" y="150"/>
                    </a:lnTo>
                    <a:lnTo>
                      <a:pt x="2" y="135"/>
                    </a:lnTo>
                    <a:lnTo>
                      <a:pt x="4" y="119"/>
                    </a:lnTo>
                    <a:lnTo>
                      <a:pt x="7" y="105"/>
                    </a:lnTo>
                    <a:lnTo>
                      <a:pt x="13" y="92"/>
                    </a:lnTo>
                    <a:lnTo>
                      <a:pt x="20" y="79"/>
                    </a:lnTo>
                    <a:lnTo>
                      <a:pt x="26" y="66"/>
                    </a:lnTo>
                    <a:lnTo>
                      <a:pt x="36" y="55"/>
                    </a:lnTo>
                    <a:lnTo>
                      <a:pt x="45" y="44"/>
                    </a:lnTo>
                    <a:lnTo>
                      <a:pt x="55" y="34"/>
                    </a:lnTo>
                    <a:lnTo>
                      <a:pt x="66" y="26"/>
                    </a:lnTo>
                    <a:lnTo>
                      <a:pt x="79" y="18"/>
                    </a:lnTo>
                    <a:lnTo>
                      <a:pt x="92" y="11"/>
                    </a:lnTo>
                    <a:lnTo>
                      <a:pt x="106" y="7"/>
                    </a:lnTo>
                    <a:lnTo>
                      <a:pt x="121" y="3"/>
                    </a:lnTo>
                    <a:lnTo>
                      <a:pt x="135" y="0"/>
                    </a:lnTo>
                    <a:lnTo>
                      <a:pt x="152" y="0"/>
                    </a:lnTo>
                    <a:lnTo>
                      <a:pt x="152" y="0"/>
                    </a:lnTo>
                    <a:close/>
                  </a:path>
                </a:pathLst>
              </a:custGeom>
              <a:solidFill>
                <a:srgbClr val="4C8EB4"/>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5" name="Freeform 166"/>
              <p:cNvSpPr>
                <a:spLocks/>
              </p:cNvSpPr>
              <p:nvPr/>
            </p:nvSpPr>
            <p:spPr bwMode="auto">
              <a:xfrm>
                <a:off x="2338903" y="4154011"/>
                <a:ext cx="120582" cy="111716"/>
              </a:xfrm>
              <a:custGeom>
                <a:avLst/>
                <a:gdLst/>
                <a:ahLst/>
                <a:cxnLst>
                  <a:cxn ang="0">
                    <a:pos x="52" y="125"/>
                  </a:cxn>
                  <a:cxn ang="0">
                    <a:pos x="52" y="125"/>
                  </a:cxn>
                  <a:cxn ang="0">
                    <a:pos x="37" y="114"/>
                  </a:cxn>
                  <a:cxn ang="0">
                    <a:pos x="23" y="101"/>
                  </a:cxn>
                  <a:cxn ang="0">
                    <a:pos x="12" y="85"/>
                  </a:cxn>
                  <a:cxn ang="0">
                    <a:pos x="0" y="69"/>
                  </a:cxn>
                  <a:cxn ang="0">
                    <a:pos x="136" y="0"/>
                  </a:cxn>
                  <a:cxn ang="0">
                    <a:pos x="52" y="125"/>
                  </a:cxn>
                </a:cxnLst>
                <a:rect l="0" t="0" r="r" b="b"/>
                <a:pathLst>
                  <a:path w="136" h="125">
                    <a:moveTo>
                      <a:pt x="52" y="125"/>
                    </a:moveTo>
                    <a:lnTo>
                      <a:pt x="52" y="125"/>
                    </a:lnTo>
                    <a:lnTo>
                      <a:pt x="37" y="114"/>
                    </a:lnTo>
                    <a:lnTo>
                      <a:pt x="23" y="101"/>
                    </a:lnTo>
                    <a:lnTo>
                      <a:pt x="12" y="85"/>
                    </a:lnTo>
                    <a:lnTo>
                      <a:pt x="0" y="69"/>
                    </a:lnTo>
                    <a:lnTo>
                      <a:pt x="136" y="0"/>
                    </a:lnTo>
                    <a:lnTo>
                      <a:pt x="52" y="125"/>
                    </a:lnTo>
                    <a:close/>
                  </a:path>
                </a:pathLst>
              </a:custGeom>
              <a:solidFill>
                <a:srgbClr val="9ACAE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6" name="Freeform 167"/>
              <p:cNvSpPr>
                <a:spLocks/>
              </p:cNvSpPr>
              <p:nvPr/>
            </p:nvSpPr>
            <p:spPr bwMode="auto">
              <a:xfrm>
                <a:off x="2324717" y="4051162"/>
                <a:ext cx="134768" cy="164914"/>
              </a:xfrm>
              <a:custGeom>
                <a:avLst/>
                <a:gdLst/>
                <a:ahLst/>
                <a:cxnLst>
                  <a:cxn ang="0">
                    <a:pos x="16" y="187"/>
                  </a:cxn>
                  <a:cxn ang="0">
                    <a:pos x="16" y="187"/>
                  </a:cxn>
                  <a:cxn ang="0">
                    <a:pos x="10" y="171"/>
                  </a:cxn>
                  <a:cxn ang="0">
                    <a:pos x="5" y="153"/>
                  </a:cxn>
                  <a:cxn ang="0">
                    <a:pos x="2" y="135"/>
                  </a:cxn>
                  <a:cxn ang="0">
                    <a:pos x="0" y="118"/>
                  </a:cxn>
                  <a:cxn ang="0">
                    <a:pos x="0" y="118"/>
                  </a:cxn>
                  <a:cxn ang="0">
                    <a:pos x="2" y="100"/>
                  </a:cxn>
                  <a:cxn ang="0">
                    <a:pos x="5" y="82"/>
                  </a:cxn>
                  <a:cxn ang="0">
                    <a:pos x="10" y="66"/>
                  </a:cxn>
                  <a:cxn ang="0">
                    <a:pos x="16" y="52"/>
                  </a:cxn>
                  <a:cxn ang="0">
                    <a:pos x="24" y="36"/>
                  </a:cxn>
                  <a:cxn ang="0">
                    <a:pos x="34" y="23"/>
                  </a:cxn>
                  <a:cxn ang="0">
                    <a:pos x="45" y="10"/>
                  </a:cxn>
                  <a:cxn ang="0">
                    <a:pos x="58" y="0"/>
                  </a:cxn>
                  <a:cxn ang="0">
                    <a:pos x="152" y="118"/>
                  </a:cxn>
                  <a:cxn ang="0">
                    <a:pos x="16" y="187"/>
                  </a:cxn>
                </a:cxnLst>
                <a:rect l="0" t="0" r="r" b="b"/>
                <a:pathLst>
                  <a:path w="152" h="187">
                    <a:moveTo>
                      <a:pt x="16" y="187"/>
                    </a:moveTo>
                    <a:lnTo>
                      <a:pt x="16" y="187"/>
                    </a:lnTo>
                    <a:lnTo>
                      <a:pt x="10" y="171"/>
                    </a:lnTo>
                    <a:lnTo>
                      <a:pt x="5" y="153"/>
                    </a:lnTo>
                    <a:lnTo>
                      <a:pt x="2" y="135"/>
                    </a:lnTo>
                    <a:lnTo>
                      <a:pt x="0" y="118"/>
                    </a:lnTo>
                    <a:lnTo>
                      <a:pt x="0" y="118"/>
                    </a:lnTo>
                    <a:lnTo>
                      <a:pt x="2" y="100"/>
                    </a:lnTo>
                    <a:lnTo>
                      <a:pt x="5" y="82"/>
                    </a:lnTo>
                    <a:lnTo>
                      <a:pt x="10" y="66"/>
                    </a:lnTo>
                    <a:lnTo>
                      <a:pt x="16" y="52"/>
                    </a:lnTo>
                    <a:lnTo>
                      <a:pt x="24" y="36"/>
                    </a:lnTo>
                    <a:lnTo>
                      <a:pt x="34" y="23"/>
                    </a:lnTo>
                    <a:lnTo>
                      <a:pt x="45" y="10"/>
                    </a:lnTo>
                    <a:lnTo>
                      <a:pt x="58" y="0"/>
                    </a:lnTo>
                    <a:lnTo>
                      <a:pt x="152" y="118"/>
                    </a:lnTo>
                    <a:lnTo>
                      <a:pt x="16" y="187"/>
                    </a:lnTo>
                    <a:close/>
                  </a:path>
                </a:pathLst>
              </a:custGeom>
              <a:solidFill>
                <a:srgbClr val="87BBD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7" name="Freeform 168"/>
              <p:cNvSpPr>
                <a:spLocks/>
              </p:cNvSpPr>
              <p:nvPr/>
            </p:nvSpPr>
            <p:spPr bwMode="auto">
              <a:xfrm>
                <a:off x="2376142" y="4022790"/>
                <a:ext cx="83344" cy="131221"/>
              </a:xfrm>
              <a:custGeom>
                <a:avLst/>
                <a:gdLst/>
                <a:ahLst/>
                <a:cxnLst>
                  <a:cxn ang="0">
                    <a:pos x="0" y="32"/>
                  </a:cxn>
                  <a:cxn ang="0">
                    <a:pos x="0" y="32"/>
                  </a:cxn>
                  <a:cxn ang="0">
                    <a:pos x="10" y="24"/>
                  </a:cxn>
                  <a:cxn ang="0">
                    <a:pos x="21" y="18"/>
                  </a:cxn>
                  <a:cxn ang="0">
                    <a:pos x="32" y="13"/>
                  </a:cxn>
                  <a:cxn ang="0">
                    <a:pos x="44" y="8"/>
                  </a:cxn>
                  <a:cxn ang="0">
                    <a:pos x="55" y="5"/>
                  </a:cxn>
                  <a:cxn ang="0">
                    <a:pos x="68" y="2"/>
                  </a:cxn>
                  <a:cxn ang="0">
                    <a:pos x="81" y="0"/>
                  </a:cxn>
                  <a:cxn ang="0">
                    <a:pos x="94" y="0"/>
                  </a:cxn>
                  <a:cxn ang="0">
                    <a:pos x="94" y="150"/>
                  </a:cxn>
                  <a:cxn ang="0">
                    <a:pos x="0" y="32"/>
                  </a:cxn>
                </a:cxnLst>
                <a:rect l="0" t="0" r="r" b="b"/>
                <a:pathLst>
                  <a:path w="94" h="150">
                    <a:moveTo>
                      <a:pt x="0" y="32"/>
                    </a:moveTo>
                    <a:lnTo>
                      <a:pt x="0" y="32"/>
                    </a:lnTo>
                    <a:lnTo>
                      <a:pt x="10" y="24"/>
                    </a:lnTo>
                    <a:lnTo>
                      <a:pt x="21" y="18"/>
                    </a:lnTo>
                    <a:lnTo>
                      <a:pt x="32" y="13"/>
                    </a:lnTo>
                    <a:lnTo>
                      <a:pt x="44" y="8"/>
                    </a:lnTo>
                    <a:lnTo>
                      <a:pt x="55" y="5"/>
                    </a:lnTo>
                    <a:lnTo>
                      <a:pt x="68" y="2"/>
                    </a:lnTo>
                    <a:lnTo>
                      <a:pt x="81" y="0"/>
                    </a:lnTo>
                    <a:lnTo>
                      <a:pt x="94" y="0"/>
                    </a:lnTo>
                    <a:lnTo>
                      <a:pt x="94" y="150"/>
                    </a:lnTo>
                    <a:lnTo>
                      <a:pt x="0" y="32"/>
                    </a:lnTo>
                    <a:close/>
                  </a:path>
                </a:pathLst>
              </a:custGeom>
              <a:solidFill>
                <a:srgbClr val="73ACCD"/>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8" name="Freeform 169"/>
              <p:cNvSpPr>
                <a:spLocks/>
              </p:cNvSpPr>
              <p:nvPr/>
            </p:nvSpPr>
            <p:spPr bwMode="auto">
              <a:xfrm>
                <a:off x="2459484" y="4022790"/>
                <a:ext cx="93983" cy="131221"/>
              </a:xfrm>
              <a:custGeom>
                <a:avLst/>
                <a:gdLst/>
                <a:ahLst/>
                <a:cxnLst>
                  <a:cxn ang="0">
                    <a:pos x="0" y="0"/>
                  </a:cxn>
                  <a:cxn ang="0">
                    <a:pos x="0" y="150"/>
                  </a:cxn>
                  <a:cxn ang="0">
                    <a:pos x="106" y="45"/>
                  </a:cxn>
                  <a:cxn ang="0">
                    <a:pos x="106" y="45"/>
                  </a:cxn>
                  <a:cxn ang="0">
                    <a:pos x="96" y="34"/>
                  </a:cxn>
                  <a:cxn ang="0">
                    <a:pos x="83" y="26"/>
                  </a:cxn>
                  <a:cxn ang="0">
                    <a:pos x="72" y="18"/>
                  </a:cxn>
                  <a:cxn ang="0">
                    <a:pos x="57" y="11"/>
                  </a:cxn>
                  <a:cxn ang="0">
                    <a:pos x="45" y="7"/>
                  </a:cxn>
                  <a:cxn ang="0">
                    <a:pos x="30" y="3"/>
                  </a:cxn>
                  <a:cxn ang="0">
                    <a:pos x="14" y="0"/>
                  </a:cxn>
                  <a:cxn ang="0">
                    <a:pos x="0" y="0"/>
                  </a:cxn>
                  <a:cxn ang="0">
                    <a:pos x="0" y="0"/>
                  </a:cxn>
                </a:cxnLst>
                <a:rect l="0" t="0" r="r" b="b"/>
                <a:pathLst>
                  <a:path w="106" h="150">
                    <a:moveTo>
                      <a:pt x="0" y="0"/>
                    </a:moveTo>
                    <a:lnTo>
                      <a:pt x="0" y="150"/>
                    </a:lnTo>
                    <a:lnTo>
                      <a:pt x="106" y="45"/>
                    </a:lnTo>
                    <a:lnTo>
                      <a:pt x="106" y="45"/>
                    </a:lnTo>
                    <a:lnTo>
                      <a:pt x="96" y="34"/>
                    </a:lnTo>
                    <a:lnTo>
                      <a:pt x="83" y="26"/>
                    </a:lnTo>
                    <a:lnTo>
                      <a:pt x="72" y="18"/>
                    </a:lnTo>
                    <a:lnTo>
                      <a:pt x="57" y="11"/>
                    </a:lnTo>
                    <a:lnTo>
                      <a:pt x="45" y="7"/>
                    </a:lnTo>
                    <a:lnTo>
                      <a:pt x="30" y="3"/>
                    </a:lnTo>
                    <a:lnTo>
                      <a:pt x="14" y="0"/>
                    </a:lnTo>
                    <a:lnTo>
                      <a:pt x="0" y="0"/>
                    </a:lnTo>
                    <a:lnTo>
                      <a:pt x="0" y="0"/>
                    </a:lnTo>
                    <a:close/>
                  </a:path>
                </a:pathLst>
              </a:custGeom>
              <a:solidFill>
                <a:srgbClr val="609DC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59" name="Freeform 170"/>
              <p:cNvSpPr>
                <a:spLocks/>
              </p:cNvSpPr>
              <p:nvPr/>
            </p:nvSpPr>
            <p:spPr bwMode="auto">
              <a:xfrm>
                <a:off x="1563989" y="4311832"/>
                <a:ext cx="611775" cy="14186"/>
              </a:xfrm>
              <a:custGeom>
                <a:avLst/>
                <a:gdLst/>
                <a:ahLst/>
                <a:cxnLst>
                  <a:cxn ang="0">
                    <a:pos x="0" y="0"/>
                  </a:cxn>
                  <a:cxn ang="0">
                    <a:pos x="690" y="0"/>
                  </a:cxn>
                  <a:cxn ang="0">
                    <a:pos x="690" y="16"/>
                  </a:cxn>
                  <a:cxn ang="0">
                    <a:pos x="2" y="16"/>
                  </a:cxn>
                  <a:cxn ang="0">
                    <a:pos x="0" y="0"/>
                  </a:cxn>
                </a:cxnLst>
                <a:rect l="0" t="0" r="r" b="b"/>
                <a:pathLst>
                  <a:path w="690" h="16">
                    <a:moveTo>
                      <a:pt x="0" y="0"/>
                    </a:moveTo>
                    <a:lnTo>
                      <a:pt x="690" y="0"/>
                    </a:lnTo>
                    <a:lnTo>
                      <a:pt x="690" y="16"/>
                    </a:lnTo>
                    <a:lnTo>
                      <a:pt x="2" y="16"/>
                    </a:lnTo>
                    <a:lnTo>
                      <a:pt x="0"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0" name="Freeform 171"/>
              <p:cNvSpPr>
                <a:spLocks/>
              </p:cNvSpPr>
              <p:nvPr/>
            </p:nvSpPr>
            <p:spPr bwMode="auto">
              <a:xfrm>
                <a:off x="1563989" y="3983778"/>
                <a:ext cx="109942" cy="328053"/>
              </a:xfrm>
              <a:custGeom>
                <a:avLst/>
                <a:gdLst/>
                <a:ahLst/>
                <a:cxnLst>
                  <a:cxn ang="0">
                    <a:pos x="2" y="0"/>
                  </a:cxn>
                  <a:cxn ang="0">
                    <a:pos x="124" y="0"/>
                  </a:cxn>
                  <a:cxn ang="0">
                    <a:pos x="124" y="370"/>
                  </a:cxn>
                  <a:cxn ang="0">
                    <a:pos x="0" y="370"/>
                  </a:cxn>
                  <a:cxn ang="0">
                    <a:pos x="2" y="0"/>
                  </a:cxn>
                </a:cxnLst>
                <a:rect l="0" t="0" r="r" b="b"/>
                <a:pathLst>
                  <a:path w="124" h="370">
                    <a:moveTo>
                      <a:pt x="2" y="0"/>
                    </a:moveTo>
                    <a:lnTo>
                      <a:pt x="124" y="0"/>
                    </a:lnTo>
                    <a:lnTo>
                      <a:pt x="124" y="370"/>
                    </a:lnTo>
                    <a:lnTo>
                      <a:pt x="0" y="370"/>
                    </a:lnTo>
                    <a:lnTo>
                      <a:pt x="2" y="0"/>
                    </a:lnTo>
                    <a:close/>
                  </a:path>
                </a:pathLst>
              </a:custGeom>
              <a:solidFill>
                <a:srgbClr val="4C8EB4"/>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1" name="Rectangle 172"/>
              <p:cNvSpPr>
                <a:spLocks noChangeArrowheads="1"/>
              </p:cNvSpPr>
              <p:nvPr/>
            </p:nvSpPr>
            <p:spPr bwMode="auto">
              <a:xfrm>
                <a:off x="1689890" y="4106134"/>
                <a:ext cx="108169" cy="205698"/>
              </a:xfrm>
              <a:prstGeom prst="rect">
                <a:avLst/>
              </a:prstGeom>
              <a:solidFill>
                <a:srgbClr val="609DC1"/>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2" name="Rectangle 173"/>
              <p:cNvSpPr>
                <a:spLocks noChangeArrowheads="1"/>
              </p:cNvSpPr>
              <p:nvPr/>
            </p:nvSpPr>
            <p:spPr bwMode="auto">
              <a:xfrm>
                <a:off x="1815792" y="4175290"/>
                <a:ext cx="108169" cy="136541"/>
              </a:xfrm>
              <a:prstGeom prst="rect">
                <a:avLst/>
              </a:prstGeom>
              <a:solidFill>
                <a:srgbClr val="73ACCD"/>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3" name="Rectangle 174"/>
              <p:cNvSpPr>
                <a:spLocks noChangeArrowheads="1"/>
              </p:cNvSpPr>
              <p:nvPr/>
            </p:nvSpPr>
            <p:spPr bwMode="auto">
              <a:xfrm>
                <a:off x="1941693" y="4113227"/>
                <a:ext cx="108169" cy="198605"/>
              </a:xfrm>
              <a:prstGeom prst="rect">
                <a:avLst/>
              </a:prstGeom>
              <a:solidFill>
                <a:srgbClr val="87BBDA"/>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4" name="Rectangle 175"/>
              <p:cNvSpPr>
                <a:spLocks noChangeArrowheads="1"/>
              </p:cNvSpPr>
              <p:nvPr/>
            </p:nvSpPr>
            <p:spPr bwMode="auto">
              <a:xfrm>
                <a:off x="2067595" y="4168197"/>
                <a:ext cx="108169" cy="143634"/>
              </a:xfrm>
              <a:prstGeom prst="rect">
                <a:avLst/>
              </a:prstGeom>
              <a:solidFill>
                <a:srgbClr val="9ACAE6"/>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5" name="Rectangle 176"/>
              <p:cNvSpPr>
                <a:spLocks noChangeArrowheads="1"/>
              </p:cNvSpPr>
              <p:nvPr/>
            </p:nvSpPr>
            <p:spPr bwMode="auto">
              <a:xfrm>
                <a:off x="2333584" y="4311832"/>
                <a:ext cx="54972" cy="1418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6" name="Rectangle 177"/>
              <p:cNvSpPr>
                <a:spLocks noChangeArrowheads="1"/>
              </p:cNvSpPr>
              <p:nvPr/>
            </p:nvSpPr>
            <p:spPr bwMode="auto">
              <a:xfrm>
                <a:off x="2415153" y="4311832"/>
                <a:ext cx="163140" cy="1418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7" name="Rectangle 178"/>
              <p:cNvSpPr>
                <a:spLocks noChangeArrowheads="1"/>
              </p:cNvSpPr>
              <p:nvPr/>
            </p:nvSpPr>
            <p:spPr bwMode="auto">
              <a:xfrm>
                <a:off x="1563989" y="4375669"/>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8" name="Rectangle 179"/>
              <p:cNvSpPr>
                <a:spLocks noChangeArrowheads="1"/>
              </p:cNvSpPr>
              <p:nvPr/>
            </p:nvSpPr>
            <p:spPr bwMode="auto">
              <a:xfrm>
                <a:off x="1563989" y="4430640"/>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69" name="Rectangle 180"/>
              <p:cNvSpPr>
                <a:spLocks noChangeArrowheads="1"/>
              </p:cNvSpPr>
              <p:nvPr/>
            </p:nvSpPr>
            <p:spPr bwMode="auto">
              <a:xfrm>
                <a:off x="1563989" y="4485611"/>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0" name="Rectangle 181"/>
              <p:cNvSpPr>
                <a:spLocks noChangeArrowheads="1"/>
              </p:cNvSpPr>
              <p:nvPr/>
            </p:nvSpPr>
            <p:spPr bwMode="auto">
              <a:xfrm>
                <a:off x="1563989" y="4540582"/>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1" name="Rectangle 182"/>
              <p:cNvSpPr>
                <a:spLocks noChangeArrowheads="1"/>
              </p:cNvSpPr>
              <p:nvPr/>
            </p:nvSpPr>
            <p:spPr bwMode="auto">
              <a:xfrm>
                <a:off x="1563989" y="4595553"/>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2" name="Rectangle 183"/>
              <p:cNvSpPr>
                <a:spLocks noChangeArrowheads="1"/>
              </p:cNvSpPr>
              <p:nvPr/>
            </p:nvSpPr>
            <p:spPr bwMode="auto">
              <a:xfrm>
                <a:off x="1563989" y="4650524"/>
                <a:ext cx="471687"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3" name="Rectangle 184"/>
              <p:cNvSpPr>
                <a:spLocks noChangeArrowheads="1"/>
              </p:cNvSpPr>
              <p:nvPr/>
            </p:nvSpPr>
            <p:spPr bwMode="auto">
              <a:xfrm>
                <a:off x="1563989" y="4705495"/>
                <a:ext cx="471687"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4" name="Rectangle 185"/>
              <p:cNvSpPr>
                <a:spLocks noChangeArrowheads="1"/>
              </p:cNvSpPr>
              <p:nvPr/>
            </p:nvSpPr>
            <p:spPr bwMode="auto">
              <a:xfrm>
                <a:off x="1563989" y="4758693"/>
                <a:ext cx="235844"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5" name="Rectangle 186"/>
              <p:cNvSpPr>
                <a:spLocks noChangeArrowheads="1"/>
              </p:cNvSpPr>
              <p:nvPr/>
            </p:nvSpPr>
            <p:spPr bwMode="auto">
              <a:xfrm>
                <a:off x="2119019" y="4375669"/>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6" name="Rectangle 187"/>
              <p:cNvSpPr>
                <a:spLocks noChangeArrowheads="1"/>
              </p:cNvSpPr>
              <p:nvPr/>
            </p:nvSpPr>
            <p:spPr bwMode="auto">
              <a:xfrm>
                <a:off x="2119019" y="4430640"/>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7" name="Rectangle 188"/>
              <p:cNvSpPr>
                <a:spLocks noChangeArrowheads="1"/>
              </p:cNvSpPr>
              <p:nvPr/>
            </p:nvSpPr>
            <p:spPr bwMode="auto">
              <a:xfrm>
                <a:off x="2119019" y="4485611"/>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8" name="Rectangle 189"/>
              <p:cNvSpPr>
                <a:spLocks noChangeArrowheads="1"/>
              </p:cNvSpPr>
              <p:nvPr/>
            </p:nvSpPr>
            <p:spPr bwMode="auto">
              <a:xfrm>
                <a:off x="2119019" y="4540582"/>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79" name="Rectangle 190"/>
              <p:cNvSpPr>
                <a:spLocks noChangeArrowheads="1"/>
              </p:cNvSpPr>
              <p:nvPr/>
            </p:nvSpPr>
            <p:spPr bwMode="auto">
              <a:xfrm>
                <a:off x="2119019" y="4595553"/>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0" name="Rectangle 191"/>
              <p:cNvSpPr>
                <a:spLocks noChangeArrowheads="1"/>
              </p:cNvSpPr>
              <p:nvPr/>
            </p:nvSpPr>
            <p:spPr bwMode="auto">
              <a:xfrm>
                <a:off x="2119019" y="4650524"/>
                <a:ext cx="473461" cy="30146"/>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1" name="Rectangle 192"/>
              <p:cNvSpPr>
                <a:spLocks noChangeArrowheads="1"/>
              </p:cNvSpPr>
              <p:nvPr/>
            </p:nvSpPr>
            <p:spPr bwMode="auto">
              <a:xfrm>
                <a:off x="2119019" y="4705495"/>
                <a:ext cx="473461"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2" name="Rectangle 193"/>
              <p:cNvSpPr>
                <a:spLocks noChangeArrowheads="1"/>
              </p:cNvSpPr>
              <p:nvPr/>
            </p:nvSpPr>
            <p:spPr bwMode="auto">
              <a:xfrm>
                <a:off x="2119019" y="4758693"/>
                <a:ext cx="333373" cy="31919"/>
              </a:xfrm>
              <a:prstGeom prst="rect">
                <a:avLst/>
              </a:prstGeom>
              <a:solidFill>
                <a:srgbClr val="CCCCCC"/>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3" name="Freeform 194"/>
              <p:cNvSpPr>
                <a:spLocks/>
              </p:cNvSpPr>
              <p:nvPr/>
            </p:nvSpPr>
            <p:spPr bwMode="auto">
              <a:xfrm>
                <a:off x="2674049" y="4700175"/>
                <a:ext cx="297907" cy="473461"/>
              </a:xfrm>
              <a:custGeom>
                <a:avLst/>
                <a:gdLst/>
                <a:ahLst/>
                <a:cxnLst>
                  <a:cxn ang="0">
                    <a:pos x="295" y="529"/>
                  </a:cxn>
                  <a:cxn ang="0">
                    <a:pos x="337" y="516"/>
                  </a:cxn>
                  <a:cxn ang="0">
                    <a:pos x="316" y="466"/>
                  </a:cxn>
                  <a:cxn ang="0">
                    <a:pos x="150" y="69"/>
                  </a:cxn>
                  <a:cxn ang="0">
                    <a:pos x="150" y="69"/>
                  </a:cxn>
                  <a:cxn ang="0">
                    <a:pos x="144" y="55"/>
                  </a:cxn>
                  <a:cxn ang="0">
                    <a:pos x="136" y="43"/>
                  </a:cxn>
                  <a:cxn ang="0">
                    <a:pos x="129" y="32"/>
                  </a:cxn>
                  <a:cxn ang="0">
                    <a:pos x="120" y="22"/>
                  </a:cxn>
                  <a:cxn ang="0">
                    <a:pos x="111" y="16"/>
                  </a:cxn>
                  <a:cxn ang="0">
                    <a:pos x="102" y="10"/>
                  </a:cxn>
                  <a:cxn ang="0">
                    <a:pos x="92" y="6"/>
                  </a:cxn>
                  <a:cxn ang="0">
                    <a:pos x="83" y="3"/>
                  </a:cxn>
                  <a:cxn ang="0">
                    <a:pos x="73" y="2"/>
                  </a:cxn>
                  <a:cxn ang="0">
                    <a:pos x="63" y="0"/>
                  </a:cxn>
                  <a:cxn ang="0">
                    <a:pos x="42" y="2"/>
                  </a:cxn>
                  <a:cxn ang="0">
                    <a:pos x="21" y="5"/>
                  </a:cxn>
                  <a:cxn ang="0">
                    <a:pos x="0" y="11"/>
                  </a:cxn>
                  <a:cxn ang="0">
                    <a:pos x="197" y="479"/>
                  </a:cxn>
                  <a:cxn ang="0">
                    <a:pos x="197" y="479"/>
                  </a:cxn>
                  <a:cxn ang="0">
                    <a:pos x="203" y="494"/>
                  </a:cxn>
                  <a:cxn ang="0">
                    <a:pos x="213" y="505"/>
                  </a:cxn>
                  <a:cxn ang="0">
                    <a:pos x="224" y="516"/>
                  </a:cxn>
                  <a:cxn ang="0">
                    <a:pos x="237" y="524"/>
                  </a:cxn>
                  <a:cxn ang="0">
                    <a:pos x="251" y="529"/>
                  </a:cxn>
                  <a:cxn ang="0">
                    <a:pos x="266" y="532"/>
                  </a:cxn>
                  <a:cxn ang="0">
                    <a:pos x="280" y="532"/>
                  </a:cxn>
                  <a:cxn ang="0">
                    <a:pos x="295" y="529"/>
                  </a:cxn>
                  <a:cxn ang="0">
                    <a:pos x="295" y="529"/>
                  </a:cxn>
                </a:cxnLst>
                <a:rect l="0" t="0" r="r" b="b"/>
                <a:pathLst>
                  <a:path w="337" h="532">
                    <a:moveTo>
                      <a:pt x="295" y="529"/>
                    </a:moveTo>
                    <a:lnTo>
                      <a:pt x="337" y="516"/>
                    </a:lnTo>
                    <a:lnTo>
                      <a:pt x="316" y="466"/>
                    </a:lnTo>
                    <a:lnTo>
                      <a:pt x="150" y="69"/>
                    </a:lnTo>
                    <a:lnTo>
                      <a:pt x="150" y="69"/>
                    </a:lnTo>
                    <a:lnTo>
                      <a:pt x="144" y="55"/>
                    </a:lnTo>
                    <a:lnTo>
                      <a:pt x="136" y="43"/>
                    </a:lnTo>
                    <a:lnTo>
                      <a:pt x="129" y="32"/>
                    </a:lnTo>
                    <a:lnTo>
                      <a:pt x="120" y="22"/>
                    </a:lnTo>
                    <a:lnTo>
                      <a:pt x="111" y="16"/>
                    </a:lnTo>
                    <a:lnTo>
                      <a:pt x="102" y="10"/>
                    </a:lnTo>
                    <a:lnTo>
                      <a:pt x="92" y="6"/>
                    </a:lnTo>
                    <a:lnTo>
                      <a:pt x="83" y="3"/>
                    </a:lnTo>
                    <a:lnTo>
                      <a:pt x="73" y="2"/>
                    </a:lnTo>
                    <a:lnTo>
                      <a:pt x="63" y="0"/>
                    </a:lnTo>
                    <a:lnTo>
                      <a:pt x="42" y="2"/>
                    </a:lnTo>
                    <a:lnTo>
                      <a:pt x="21" y="5"/>
                    </a:lnTo>
                    <a:lnTo>
                      <a:pt x="0" y="11"/>
                    </a:lnTo>
                    <a:lnTo>
                      <a:pt x="197" y="479"/>
                    </a:lnTo>
                    <a:lnTo>
                      <a:pt x="197" y="479"/>
                    </a:lnTo>
                    <a:lnTo>
                      <a:pt x="203" y="494"/>
                    </a:lnTo>
                    <a:lnTo>
                      <a:pt x="213" y="505"/>
                    </a:lnTo>
                    <a:lnTo>
                      <a:pt x="224" y="516"/>
                    </a:lnTo>
                    <a:lnTo>
                      <a:pt x="237" y="524"/>
                    </a:lnTo>
                    <a:lnTo>
                      <a:pt x="251" y="529"/>
                    </a:lnTo>
                    <a:lnTo>
                      <a:pt x="266" y="532"/>
                    </a:lnTo>
                    <a:lnTo>
                      <a:pt x="280" y="532"/>
                    </a:lnTo>
                    <a:lnTo>
                      <a:pt x="295" y="529"/>
                    </a:lnTo>
                    <a:lnTo>
                      <a:pt x="295" y="529"/>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4" name="Freeform 195"/>
              <p:cNvSpPr>
                <a:spLocks/>
              </p:cNvSpPr>
              <p:nvPr/>
            </p:nvSpPr>
            <p:spPr bwMode="auto">
              <a:xfrm>
                <a:off x="2714834" y="4889914"/>
                <a:ext cx="416716" cy="296135"/>
              </a:xfrm>
              <a:custGeom>
                <a:avLst/>
                <a:gdLst/>
                <a:ahLst/>
                <a:cxnLst>
                  <a:cxn ang="0">
                    <a:pos x="0" y="129"/>
                  </a:cxn>
                  <a:cxn ang="0">
                    <a:pos x="405" y="0"/>
                  </a:cxn>
                  <a:cxn ang="0">
                    <a:pos x="471" y="206"/>
                  </a:cxn>
                  <a:cxn ang="0">
                    <a:pos x="64" y="335"/>
                  </a:cxn>
                  <a:cxn ang="0">
                    <a:pos x="0" y="129"/>
                  </a:cxn>
                </a:cxnLst>
                <a:rect l="0" t="0" r="r" b="b"/>
                <a:pathLst>
                  <a:path w="471" h="335">
                    <a:moveTo>
                      <a:pt x="0" y="129"/>
                    </a:moveTo>
                    <a:lnTo>
                      <a:pt x="405" y="0"/>
                    </a:lnTo>
                    <a:lnTo>
                      <a:pt x="471" y="206"/>
                    </a:lnTo>
                    <a:lnTo>
                      <a:pt x="64" y="335"/>
                    </a:lnTo>
                    <a:lnTo>
                      <a:pt x="0" y="129"/>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5" name="Freeform 196"/>
              <p:cNvSpPr>
                <a:spLocks/>
              </p:cNvSpPr>
              <p:nvPr/>
            </p:nvSpPr>
            <p:spPr bwMode="auto">
              <a:xfrm>
                <a:off x="2737887" y="5031775"/>
                <a:ext cx="503605" cy="299681"/>
              </a:xfrm>
              <a:custGeom>
                <a:avLst/>
                <a:gdLst/>
                <a:ahLst/>
                <a:cxnLst>
                  <a:cxn ang="0">
                    <a:pos x="0" y="147"/>
                  </a:cxn>
                  <a:cxn ang="0">
                    <a:pos x="459" y="0"/>
                  </a:cxn>
                  <a:cxn ang="0">
                    <a:pos x="568" y="338"/>
                  </a:cxn>
                  <a:cxn ang="0">
                    <a:pos x="61" y="338"/>
                  </a:cxn>
                  <a:cxn ang="0">
                    <a:pos x="0" y="147"/>
                  </a:cxn>
                </a:cxnLst>
                <a:rect l="0" t="0" r="r" b="b"/>
                <a:pathLst>
                  <a:path w="568" h="338">
                    <a:moveTo>
                      <a:pt x="0" y="147"/>
                    </a:moveTo>
                    <a:lnTo>
                      <a:pt x="459" y="0"/>
                    </a:lnTo>
                    <a:lnTo>
                      <a:pt x="568" y="338"/>
                    </a:lnTo>
                    <a:lnTo>
                      <a:pt x="61" y="338"/>
                    </a:lnTo>
                    <a:lnTo>
                      <a:pt x="0" y="147"/>
                    </a:lnTo>
                    <a:close/>
                  </a:path>
                </a:pathLst>
              </a:custGeom>
              <a:solidFill>
                <a:srgbClr val="ED7D31">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6" name="Freeform 197"/>
              <p:cNvSpPr>
                <a:spLocks/>
              </p:cNvSpPr>
              <p:nvPr/>
            </p:nvSpPr>
            <p:spPr bwMode="auto">
              <a:xfrm>
                <a:off x="2941811" y="5031775"/>
                <a:ext cx="299681" cy="299681"/>
              </a:xfrm>
              <a:custGeom>
                <a:avLst/>
                <a:gdLst/>
                <a:ahLst/>
                <a:cxnLst>
                  <a:cxn ang="0">
                    <a:pos x="0" y="74"/>
                  </a:cxn>
                  <a:cxn ang="0">
                    <a:pos x="229" y="0"/>
                  </a:cxn>
                  <a:cxn ang="0">
                    <a:pos x="338" y="338"/>
                  </a:cxn>
                  <a:cxn ang="0">
                    <a:pos x="86" y="338"/>
                  </a:cxn>
                  <a:cxn ang="0">
                    <a:pos x="0" y="74"/>
                  </a:cxn>
                </a:cxnLst>
                <a:rect l="0" t="0" r="r" b="b"/>
                <a:pathLst>
                  <a:path w="338" h="338">
                    <a:moveTo>
                      <a:pt x="0" y="74"/>
                    </a:moveTo>
                    <a:lnTo>
                      <a:pt x="229" y="0"/>
                    </a:lnTo>
                    <a:lnTo>
                      <a:pt x="338" y="338"/>
                    </a:lnTo>
                    <a:lnTo>
                      <a:pt x="86" y="338"/>
                    </a:lnTo>
                    <a:lnTo>
                      <a:pt x="0" y="74"/>
                    </a:lnTo>
                    <a:close/>
                  </a:path>
                </a:pathLst>
              </a:custGeom>
              <a:solidFill>
                <a:srgbClr val="ED7D3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7" name="Freeform 198"/>
              <p:cNvSpPr>
                <a:spLocks/>
              </p:cNvSpPr>
              <p:nvPr/>
            </p:nvSpPr>
            <p:spPr bwMode="auto">
              <a:xfrm>
                <a:off x="2468351" y="4349070"/>
                <a:ext cx="507152" cy="590496"/>
              </a:xfrm>
              <a:custGeom>
                <a:avLst/>
                <a:gdLst/>
                <a:ahLst/>
                <a:cxnLst>
                  <a:cxn ang="0">
                    <a:pos x="38" y="4"/>
                  </a:cxn>
                  <a:cxn ang="0">
                    <a:pos x="38" y="4"/>
                  </a:cxn>
                  <a:cxn ang="0">
                    <a:pos x="38" y="4"/>
                  </a:cxn>
                  <a:cxn ang="0">
                    <a:pos x="50" y="0"/>
                  </a:cxn>
                  <a:cxn ang="0">
                    <a:pos x="63" y="0"/>
                  </a:cxn>
                  <a:cxn ang="0">
                    <a:pos x="74" y="0"/>
                  </a:cxn>
                  <a:cxn ang="0">
                    <a:pos x="85" y="3"/>
                  </a:cxn>
                  <a:cxn ang="0">
                    <a:pos x="96" y="9"/>
                  </a:cxn>
                  <a:cxn ang="0">
                    <a:pos x="106" y="16"/>
                  </a:cxn>
                  <a:cxn ang="0">
                    <a:pos x="114" y="25"/>
                  </a:cxn>
                  <a:cxn ang="0">
                    <a:pos x="120" y="37"/>
                  </a:cxn>
                  <a:cxn ang="0">
                    <a:pos x="201" y="210"/>
                  </a:cxn>
                  <a:cxn ang="0">
                    <a:pos x="354" y="321"/>
                  </a:cxn>
                  <a:cxn ang="0">
                    <a:pos x="571" y="448"/>
                  </a:cxn>
                  <a:cxn ang="0">
                    <a:pos x="465" y="666"/>
                  </a:cxn>
                  <a:cxn ang="0">
                    <a:pos x="309" y="556"/>
                  </a:cxn>
                  <a:cxn ang="0">
                    <a:pos x="309" y="556"/>
                  </a:cxn>
                  <a:cxn ang="0">
                    <a:pos x="297" y="558"/>
                  </a:cxn>
                  <a:cxn ang="0">
                    <a:pos x="288" y="559"/>
                  </a:cxn>
                  <a:cxn ang="0">
                    <a:pos x="277" y="558"/>
                  </a:cxn>
                  <a:cxn ang="0">
                    <a:pos x="267" y="555"/>
                  </a:cxn>
                  <a:cxn ang="0">
                    <a:pos x="257" y="550"/>
                  </a:cxn>
                  <a:cxn ang="0">
                    <a:pos x="246" y="543"/>
                  </a:cxn>
                  <a:cxn ang="0">
                    <a:pos x="228" y="529"/>
                  </a:cxn>
                  <a:cxn ang="0">
                    <a:pos x="211" y="510"/>
                  </a:cxn>
                  <a:cxn ang="0">
                    <a:pos x="196" y="490"/>
                  </a:cxn>
                  <a:cxn ang="0">
                    <a:pos x="183" y="473"/>
                  </a:cxn>
                  <a:cxn ang="0">
                    <a:pos x="174" y="455"/>
                  </a:cxn>
                  <a:cxn ang="0">
                    <a:pos x="6" y="88"/>
                  </a:cxn>
                  <a:cxn ang="0">
                    <a:pos x="6" y="88"/>
                  </a:cxn>
                  <a:cxn ang="0">
                    <a:pos x="1" y="75"/>
                  </a:cxn>
                  <a:cxn ang="0">
                    <a:pos x="0" y="64"/>
                  </a:cxn>
                  <a:cxn ang="0">
                    <a:pos x="1" y="51"/>
                  </a:cxn>
                  <a:cxn ang="0">
                    <a:pos x="5" y="40"/>
                  </a:cxn>
                  <a:cxn ang="0">
                    <a:pos x="9" y="29"/>
                  </a:cxn>
                  <a:cxn ang="0">
                    <a:pos x="17" y="19"/>
                  </a:cxn>
                  <a:cxn ang="0">
                    <a:pos x="27" y="11"/>
                  </a:cxn>
                  <a:cxn ang="0">
                    <a:pos x="38" y="4"/>
                  </a:cxn>
                  <a:cxn ang="0">
                    <a:pos x="38" y="4"/>
                  </a:cxn>
                </a:cxnLst>
                <a:rect l="0" t="0" r="r" b="b"/>
                <a:pathLst>
                  <a:path w="571" h="666">
                    <a:moveTo>
                      <a:pt x="38" y="4"/>
                    </a:moveTo>
                    <a:lnTo>
                      <a:pt x="38" y="4"/>
                    </a:lnTo>
                    <a:lnTo>
                      <a:pt x="38" y="4"/>
                    </a:lnTo>
                    <a:lnTo>
                      <a:pt x="50" y="0"/>
                    </a:lnTo>
                    <a:lnTo>
                      <a:pt x="63" y="0"/>
                    </a:lnTo>
                    <a:lnTo>
                      <a:pt x="74" y="0"/>
                    </a:lnTo>
                    <a:lnTo>
                      <a:pt x="85" y="3"/>
                    </a:lnTo>
                    <a:lnTo>
                      <a:pt x="96" y="9"/>
                    </a:lnTo>
                    <a:lnTo>
                      <a:pt x="106" y="16"/>
                    </a:lnTo>
                    <a:lnTo>
                      <a:pt x="114" y="25"/>
                    </a:lnTo>
                    <a:lnTo>
                      <a:pt x="120" y="37"/>
                    </a:lnTo>
                    <a:lnTo>
                      <a:pt x="201" y="210"/>
                    </a:lnTo>
                    <a:lnTo>
                      <a:pt x="354" y="321"/>
                    </a:lnTo>
                    <a:lnTo>
                      <a:pt x="571" y="448"/>
                    </a:lnTo>
                    <a:lnTo>
                      <a:pt x="465" y="666"/>
                    </a:lnTo>
                    <a:lnTo>
                      <a:pt x="309" y="556"/>
                    </a:lnTo>
                    <a:lnTo>
                      <a:pt x="309" y="556"/>
                    </a:lnTo>
                    <a:lnTo>
                      <a:pt x="297" y="558"/>
                    </a:lnTo>
                    <a:lnTo>
                      <a:pt x="288" y="559"/>
                    </a:lnTo>
                    <a:lnTo>
                      <a:pt x="277" y="558"/>
                    </a:lnTo>
                    <a:lnTo>
                      <a:pt x="267" y="555"/>
                    </a:lnTo>
                    <a:lnTo>
                      <a:pt x="257" y="550"/>
                    </a:lnTo>
                    <a:lnTo>
                      <a:pt x="246" y="543"/>
                    </a:lnTo>
                    <a:lnTo>
                      <a:pt x="228" y="529"/>
                    </a:lnTo>
                    <a:lnTo>
                      <a:pt x="211" y="510"/>
                    </a:lnTo>
                    <a:lnTo>
                      <a:pt x="196" y="490"/>
                    </a:lnTo>
                    <a:lnTo>
                      <a:pt x="183" y="473"/>
                    </a:lnTo>
                    <a:lnTo>
                      <a:pt x="174" y="455"/>
                    </a:lnTo>
                    <a:lnTo>
                      <a:pt x="6" y="88"/>
                    </a:lnTo>
                    <a:lnTo>
                      <a:pt x="6" y="88"/>
                    </a:lnTo>
                    <a:lnTo>
                      <a:pt x="1" y="75"/>
                    </a:lnTo>
                    <a:lnTo>
                      <a:pt x="0" y="64"/>
                    </a:lnTo>
                    <a:lnTo>
                      <a:pt x="1" y="51"/>
                    </a:lnTo>
                    <a:lnTo>
                      <a:pt x="5" y="40"/>
                    </a:lnTo>
                    <a:lnTo>
                      <a:pt x="9" y="29"/>
                    </a:lnTo>
                    <a:lnTo>
                      <a:pt x="17" y="19"/>
                    </a:lnTo>
                    <a:lnTo>
                      <a:pt x="27" y="11"/>
                    </a:lnTo>
                    <a:lnTo>
                      <a:pt x="38" y="4"/>
                    </a:lnTo>
                    <a:lnTo>
                      <a:pt x="38" y="4"/>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8" name="Freeform 199"/>
              <p:cNvSpPr>
                <a:spLocks/>
              </p:cNvSpPr>
              <p:nvPr/>
            </p:nvSpPr>
            <p:spPr bwMode="auto">
              <a:xfrm>
                <a:off x="718144" y="4673577"/>
                <a:ext cx="492966" cy="549710"/>
              </a:xfrm>
              <a:custGeom>
                <a:avLst/>
                <a:gdLst/>
                <a:ahLst/>
                <a:cxnLst>
                  <a:cxn ang="0">
                    <a:pos x="235" y="0"/>
                  </a:cxn>
                  <a:cxn ang="0">
                    <a:pos x="557" y="169"/>
                  </a:cxn>
                  <a:cxn ang="0">
                    <a:pos x="324" y="620"/>
                  </a:cxn>
                  <a:cxn ang="0">
                    <a:pos x="0" y="452"/>
                  </a:cxn>
                  <a:cxn ang="0">
                    <a:pos x="235" y="0"/>
                  </a:cxn>
                </a:cxnLst>
                <a:rect l="0" t="0" r="r" b="b"/>
                <a:pathLst>
                  <a:path w="557" h="620">
                    <a:moveTo>
                      <a:pt x="235" y="0"/>
                    </a:moveTo>
                    <a:lnTo>
                      <a:pt x="557" y="169"/>
                    </a:lnTo>
                    <a:lnTo>
                      <a:pt x="324" y="620"/>
                    </a:lnTo>
                    <a:lnTo>
                      <a:pt x="0" y="452"/>
                    </a:lnTo>
                    <a:lnTo>
                      <a:pt x="235" y="0"/>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89" name="Freeform 200"/>
              <p:cNvSpPr>
                <a:spLocks/>
              </p:cNvSpPr>
              <p:nvPr/>
            </p:nvSpPr>
            <p:spPr bwMode="auto">
              <a:xfrm>
                <a:off x="863551" y="4095494"/>
                <a:ext cx="757182" cy="812152"/>
              </a:xfrm>
              <a:custGeom>
                <a:avLst/>
                <a:gdLst/>
                <a:ahLst/>
                <a:cxnLst>
                  <a:cxn ang="0">
                    <a:pos x="503" y="658"/>
                  </a:cxn>
                  <a:cxn ang="0">
                    <a:pos x="714" y="539"/>
                  </a:cxn>
                  <a:cxn ang="0">
                    <a:pos x="754" y="531"/>
                  </a:cxn>
                  <a:cxn ang="0">
                    <a:pos x="788" y="539"/>
                  </a:cxn>
                  <a:cxn ang="0">
                    <a:pos x="814" y="560"/>
                  </a:cxn>
                  <a:cxn ang="0">
                    <a:pos x="835" y="595"/>
                  </a:cxn>
                  <a:cxn ang="0">
                    <a:pos x="423" y="893"/>
                  </a:cxn>
                  <a:cxn ang="0">
                    <a:pos x="386" y="909"/>
                  </a:cxn>
                  <a:cxn ang="0">
                    <a:pos x="341" y="915"/>
                  </a:cxn>
                  <a:cxn ang="0">
                    <a:pos x="277" y="907"/>
                  </a:cxn>
                  <a:cxn ang="0">
                    <a:pos x="174" y="870"/>
                  </a:cxn>
                  <a:cxn ang="0">
                    <a:pos x="113" y="833"/>
                  </a:cxn>
                  <a:cxn ang="0">
                    <a:pos x="45" y="764"/>
                  </a:cxn>
                  <a:cxn ang="0">
                    <a:pos x="22" y="722"/>
                  </a:cxn>
                  <a:cxn ang="0">
                    <a:pos x="8" y="677"/>
                  </a:cxn>
                  <a:cxn ang="0">
                    <a:pos x="2" y="574"/>
                  </a:cxn>
                  <a:cxn ang="0">
                    <a:pos x="31" y="453"/>
                  </a:cxn>
                  <a:cxn ang="0">
                    <a:pos x="127" y="157"/>
                  </a:cxn>
                  <a:cxn ang="0">
                    <a:pos x="140" y="130"/>
                  </a:cxn>
                  <a:cxn ang="0">
                    <a:pos x="172" y="109"/>
                  </a:cxn>
                  <a:cxn ang="0">
                    <a:pos x="207" y="109"/>
                  </a:cxn>
                  <a:cxn ang="0">
                    <a:pos x="238" y="129"/>
                  </a:cxn>
                  <a:cxn ang="0">
                    <a:pos x="253" y="164"/>
                  </a:cxn>
                  <a:cxn ang="0">
                    <a:pos x="224" y="281"/>
                  </a:cxn>
                  <a:cxn ang="0">
                    <a:pos x="243" y="277"/>
                  </a:cxn>
                  <a:cxn ang="0">
                    <a:pos x="318" y="96"/>
                  </a:cxn>
                  <a:cxn ang="0">
                    <a:pos x="347" y="72"/>
                  </a:cxn>
                  <a:cxn ang="0">
                    <a:pos x="383" y="71"/>
                  </a:cxn>
                  <a:cxn ang="0">
                    <a:pos x="413" y="88"/>
                  </a:cxn>
                  <a:cxn ang="0">
                    <a:pos x="433" y="117"/>
                  </a:cxn>
                  <a:cxn ang="0">
                    <a:pos x="431" y="156"/>
                  </a:cxn>
                  <a:cxn ang="0">
                    <a:pos x="389" y="299"/>
                  </a:cxn>
                  <a:cxn ang="0">
                    <a:pos x="479" y="117"/>
                  </a:cxn>
                  <a:cxn ang="0">
                    <a:pos x="512" y="96"/>
                  </a:cxn>
                  <a:cxn ang="0">
                    <a:pos x="547" y="98"/>
                  </a:cxn>
                  <a:cxn ang="0">
                    <a:pos x="577" y="116"/>
                  </a:cxn>
                  <a:cxn ang="0">
                    <a:pos x="594" y="148"/>
                  </a:cxn>
                  <a:cxn ang="0">
                    <a:pos x="587" y="188"/>
                  </a:cxn>
                  <a:cxn ang="0">
                    <a:pos x="502" y="399"/>
                  </a:cxn>
                  <a:cxn ang="0">
                    <a:pos x="743" y="18"/>
                  </a:cxn>
                  <a:cxn ang="0">
                    <a:pos x="775" y="0"/>
                  </a:cxn>
                  <a:cxn ang="0">
                    <a:pos x="811" y="5"/>
                  </a:cxn>
                  <a:cxn ang="0">
                    <a:pos x="840" y="26"/>
                  </a:cxn>
                  <a:cxn ang="0">
                    <a:pos x="853" y="58"/>
                  </a:cxn>
                  <a:cxn ang="0">
                    <a:pos x="841" y="98"/>
                  </a:cxn>
                </a:cxnLst>
                <a:rect l="0" t="0" r="r" b="b"/>
                <a:pathLst>
                  <a:path w="853" h="915">
                    <a:moveTo>
                      <a:pt x="577" y="518"/>
                    </a:moveTo>
                    <a:lnTo>
                      <a:pt x="577" y="518"/>
                    </a:lnTo>
                    <a:lnTo>
                      <a:pt x="503" y="658"/>
                    </a:lnTo>
                    <a:lnTo>
                      <a:pt x="700" y="547"/>
                    </a:lnTo>
                    <a:lnTo>
                      <a:pt x="700" y="547"/>
                    </a:lnTo>
                    <a:lnTo>
                      <a:pt x="714" y="539"/>
                    </a:lnTo>
                    <a:lnTo>
                      <a:pt x="729" y="534"/>
                    </a:lnTo>
                    <a:lnTo>
                      <a:pt x="742" y="531"/>
                    </a:lnTo>
                    <a:lnTo>
                      <a:pt x="754" y="531"/>
                    </a:lnTo>
                    <a:lnTo>
                      <a:pt x="767" y="532"/>
                    </a:lnTo>
                    <a:lnTo>
                      <a:pt x="779" y="536"/>
                    </a:lnTo>
                    <a:lnTo>
                      <a:pt x="788" y="539"/>
                    </a:lnTo>
                    <a:lnTo>
                      <a:pt x="798" y="545"/>
                    </a:lnTo>
                    <a:lnTo>
                      <a:pt x="806" y="552"/>
                    </a:lnTo>
                    <a:lnTo>
                      <a:pt x="814" y="560"/>
                    </a:lnTo>
                    <a:lnTo>
                      <a:pt x="820" y="568"/>
                    </a:lnTo>
                    <a:lnTo>
                      <a:pt x="827" y="577"/>
                    </a:lnTo>
                    <a:lnTo>
                      <a:pt x="835" y="595"/>
                    </a:lnTo>
                    <a:lnTo>
                      <a:pt x="841" y="613"/>
                    </a:lnTo>
                    <a:lnTo>
                      <a:pt x="423" y="893"/>
                    </a:lnTo>
                    <a:lnTo>
                      <a:pt x="423" y="893"/>
                    </a:lnTo>
                    <a:lnTo>
                      <a:pt x="412" y="899"/>
                    </a:lnTo>
                    <a:lnTo>
                      <a:pt x="399" y="906"/>
                    </a:lnTo>
                    <a:lnTo>
                      <a:pt x="386" y="909"/>
                    </a:lnTo>
                    <a:lnTo>
                      <a:pt x="372" y="912"/>
                    </a:lnTo>
                    <a:lnTo>
                      <a:pt x="357" y="914"/>
                    </a:lnTo>
                    <a:lnTo>
                      <a:pt x="341" y="915"/>
                    </a:lnTo>
                    <a:lnTo>
                      <a:pt x="327" y="914"/>
                    </a:lnTo>
                    <a:lnTo>
                      <a:pt x="309" y="912"/>
                    </a:lnTo>
                    <a:lnTo>
                      <a:pt x="277" y="907"/>
                    </a:lnTo>
                    <a:lnTo>
                      <a:pt x="241" y="898"/>
                    </a:lnTo>
                    <a:lnTo>
                      <a:pt x="207" y="885"/>
                    </a:lnTo>
                    <a:lnTo>
                      <a:pt x="174" y="870"/>
                    </a:lnTo>
                    <a:lnTo>
                      <a:pt x="174" y="870"/>
                    </a:lnTo>
                    <a:lnTo>
                      <a:pt x="142" y="852"/>
                    </a:lnTo>
                    <a:lnTo>
                      <a:pt x="113" y="833"/>
                    </a:lnTo>
                    <a:lnTo>
                      <a:pt x="87" y="812"/>
                    </a:lnTo>
                    <a:lnTo>
                      <a:pt x="64" y="790"/>
                    </a:lnTo>
                    <a:lnTo>
                      <a:pt x="45" y="764"/>
                    </a:lnTo>
                    <a:lnTo>
                      <a:pt x="37" y="751"/>
                    </a:lnTo>
                    <a:lnTo>
                      <a:pt x="29" y="737"/>
                    </a:lnTo>
                    <a:lnTo>
                      <a:pt x="22" y="722"/>
                    </a:lnTo>
                    <a:lnTo>
                      <a:pt x="16" y="708"/>
                    </a:lnTo>
                    <a:lnTo>
                      <a:pt x="11" y="693"/>
                    </a:lnTo>
                    <a:lnTo>
                      <a:pt x="8" y="677"/>
                    </a:lnTo>
                    <a:lnTo>
                      <a:pt x="2" y="645"/>
                    </a:lnTo>
                    <a:lnTo>
                      <a:pt x="0" y="610"/>
                    </a:lnTo>
                    <a:lnTo>
                      <a:pt x="2" y="574"/>
                    </a:lnTo>
                    <a:lnTo>
                      <a:pt x="8" y="536"/>
                    </a:lnTo>
                    <a:lnTo>
                      <a:pt x="18" y="495"/>
                    </a:lnTo>
                    <a:lnTo>
                      <a:pt x="31" y="453"/>
                    </a:lnTo>
                    <a:lnTo>
                      <a:pt x="48" y="410"/>
                    </a:lnTo>
                    <a:lnTo>
                      <a:pt x="69" y="365"/>
                    </a:lnTo>
                    <a:lnTo>
                      <a:pt x="127" y="157"/>
                    </a:lnTo>
                    <a:lnTo>
                      <a:pt x="127" y="157"/>
                    </a:lnTo>
                    <a:lnTo>
                      <a:pt x="133" y="141"/>
                    </a:lnTo>
                    <a:lnTo>
                      <a:pt x="140" y="130"/>
                    </a:lnTo>
                    <a:lnTo>
                      <a:pt x="150" y="120"/>
                    </a:lnTo>
                    <a:lnTo>
                      <a:pt x="161" y="114"/>
                    </a:lnTo>
                    <a:lnTo>
                      <a:pt x="172" y="109"/>
                    </a:lnTo>
                    <a:lnTo>
                      <a:pt x="183" y="108"/>
                    </a:lnTo>
                    <a:lnTo>
                      <a:pt x="196" y="108"/>
                    </a:lnTo>
                    <a:lnTo>
                      <a:pt x="207" y="109"/>
                    </a:lnTo>
                    <a:lnTo>
                      <a:pt x="219" y="114"/>
                    </a:lnTo>
                    <a:lnTo>
                      <a:pt x="228" y="120"/>
                    </a:lnTo>
                    <a:lnTo>
                      <a:pt x="238" y="129"/>
                    </a:lnTo>
                    <a:lnTo>
                      <a:pt x="244" y="140"/>
                    </a:lnTo>
                    <a:lnTo>
                      <a:pt x="249" y="151"/>
                    </a:lnTo>
                    <a:lnTo>
                      <a:pt x="253" y="164"/>
                    </a:lnTo>
                    <a:lnTo>
                      <a:pt x="253" y="178"/>
                    </a:lnTo>
                    <a:lnTo>
                      <a:pt x="249" y="194"/>
                    </a:lnTo>
                    <a:lnTo>
                      <a:pt x="224" y="281"/>
                    </a:lnTo>
                    <a:lnTo>
                      <a:pt x="224" y="281"/>
                    </a:lnTo>
                    <a:lnTo>
                      <a:pt x="233" y="278"/>
                    </a:lnTo>
                    <a:lnTo>
                      <a:pt x="243" y="277"/>
                    </a:lnTo>
                    <a:lnTo>
                      <a:pt x="310" y="111"/>
                    </a:lnTo>
                    <a:lnTo>
                      <a:pt x="310" y="111"/>
                    </a:lnTo>
                    <a:lnTo>
                      <a:pt x="318" y="96"/>
                    </a:lnTo>
                    <a:lnTo>
                      <a:pt x="327" y="85"/>
                    </a:lnTo>
                    <a:lnTo>
                      <a:pt x="338" y="77"/>
                    </a:lnTo>
                    <a:lnTo>
                      <a:pt x="347" y="72"/>
                    </a:lnTo>
                    <a:lnTo>
                      <a:pt x="359" y="69"/>
                    </a:lnTo>
                    <a:lnTo>
                      <a:pt x="372" y="69"/>
                    </a:lnTo>
                    <a:lnTo>
                      <a:pt x="383" y="71"/>
                    </a:lnTo>
                    <a:lnTo>
                      <a:pt x="394" y="75"/>
                    </a:lnTo>
                    <a:lnTo>
                      <a:pt x="405" y="80"/>
                    </a:lnTo>
                    <a:lnTo>
                      <a:pt x="413" y="88"/>
                    </a:lnTo>
                    <a:lnTo>
                      <a:pt x="421" y="96"/>
                    </a:lnTo>
                    <a:lnTo>
                      <a:pt x="428" y="106"/>
                    </a:lnTo>
                    <a:lnTo>
                      <a:pt x="433" y="117"/>
                    </a:lnTo>
                    <a:lnTo>
                      <a:pt x="434" y="130"/>
                    </a:lnTo>
                    <a:lnTo>
                      <a:pt x="434" y="143"/>
                    </a:lnTo>
                    <a:lnTo>
                      <a:pt x="431" y="156"/>
                    </a:lnTo>
                    <a:lnTo>
                      <a:pt x="376" y="294"/>
                    </a:lnTo>
                    <a:lnTo>
                      <a:pt x="376" y="294"/>
                    </a:lnTo>
                    <a:lnTo>
                      <a:pt x="389" y="299"/>
                    </a:lnTo>
                    <a:lnTo>
                      <a:pt x="473" y="130"/>
                    </a:lnTo>
                    <a:lnTo>
                      <a:pt x="473" y="130"/>
                    </a:lnTo>
                    <a:lnTo>
                      <a:pt x="479" y="117"/>
                    </a:lnTo>
                    <a:lnTo>
                      <a:pt x="489" y="108"/>
                    </a:lnTo>
                    <a:lnTo>
                      <a:pt x="500" y="101"/>
                    </a:lnTo>
                    <a:lnTo>
                      <a:pt x="512" y="96"/>
                    </a:lnTo>
                    <a:lnTo>
                      <a:pt x="523" y="95"/>
                    </a:lnTo>
                    <a:lnTo>
                      <a:pt x="534" y="95"/>
                    </a:lnTo>
                    <a:lnTo>
                      <a:pt x="547" y="98"/>
                    </a:lnTo>
                    <a:lnTo>
                      <a:pt x="558" y="103"/>
                    </a:lnTo>
                    <a:lnTo>
                      <a:pt x="568" y="108"/>
                    </a:lnTo>
                    <a:lnTo>
                      <a:pt x="577" y="116"/>
                    </a:lnTo>
                    <a:lnTo>
                      <a:pt x="584" y="125"/>
                    </a:lnTo>
                    <a:lnTo>
                      <a:pt x="590" y="137"/>
                    </a:lnTo>
                    <a:lnTo>
                      <a:pt x="594" y="148"/>
                    </a:lnTo>
                    <a:lnTo>
                      <a:pt x="594" y="161"/>
                    </a:lnTo>
                    <a:lnTo>
                      <a:pt x="592" y="174"/>
                    </a:lnTo>
                    <a:lnTo>
                      <a:pt x="587" y="188"/>
                    </a:lnTo>
                    <a:lnTo>
                      <a:pt x="491" y="383"/>
                    </a:lnTo>
                    <a:lnTo>
                      <a:pt x="491" y="383"/>
                    </a:lnTo>
                    <a:lnTo>
                      <a:pt x="502" y="399"/>
                    </a:lnTo>
                    <a:lnTo>
                      <a:pt x="734" y="29"/>
                    </a:lnTo>
                    <a:lnTo>
                      <a:pt x="734" y="29"/>
                    </a:lnTo>
                    <a:lnTo>
                      <a:pt x="743" y="18"/>
                    </a:lnTo>
                    <a:lnTo>
                      <a:pt x="753" y="9"/>
                    </a:lnTo>
                    <a:lnTo>
                      <a:pt x="764" y="3"/>
                    </a:lnTo>
                    <a:lnTo>
                      <a:pt x="775" y="0"/>
                    </a:lnTo>
                    <a:lnTo>
                      <a:pt x="787" y="0"/>
                    </a:lnTo>
                    <a:lnTo>
                      <a:pt x="800" y="0"/>
                    </a:lnTo>
                    <a:lnTo>
                      <a:pt x="811" y="5"/>
                    </a:lnTo>
                    <a:lnTo>
                      <a:pt x="822" y="9"/>
                    </a:lnTo>
                    <a:lnTo>
                      <a:pt x="832" y="16"/>
                    </a:lnTo>
                    <a:lnTo>
                      <a:pt x="840" y="26"/>
                    </a:lnTo>
                    <a:lnTo>
                      <a:pt x="846" y="35"/>
                    </a:lnTo>
                    <a:lnTo>
                      <a:pt x="851" y="46"/>
                    </a:lnTo>
                    <a:lnTo>
                      <a:pt x="853" y="58"/>
                    </a:lnTo>
                    <a:lnTo>
                      <a:pt x="853" y="71"/>
                    </a:lnTo>
                    <a:lnTo>
                      <a:pt x="848" y="83"/>
                    </a:lnTo>
                    <a:lnTo>
                      <a:pt x="841" y="98"/>
                    </a:lnTo>
                    <a:lnTo>
                      <a:pt x="577" y="518"/>
                    </a:lnTo>
                    <a:close/>
                  </a:path>
                </a:pathLst>
              </a:custGeom>
              <a:solidFill>
                <a:srgbClr val="F2CAA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90" name="Freeform 201"/>
              <p:cNvSpPr>
                <a:spLocks/>
              </p:cNvSpPr>
              <p:nvPr/>
            </p:nvSpPr>
            <p:spPr bwMode="auto">
              <a:xfrm>
                <a:off x="602883" y="4829623"/>
                <a:ext cx="551484" cy="501833"/>
              </a:xfrm>
              <a:custGeom>
                <a:avLst/>
                <a:gdLst/>
                <a:ahLst/>
                <a:cxnLst>
                  <a:cxn ang="0">
                    <a:pos x="225" y="0"/>
                  </a:cxn>
                  <a:cxn ang="0">
                    <a:pos x="621" y="206"/>
                  </a:cxn>
                  <a:cxn ang="0">
                    <a:pos x="439" y="566"/>
                  </a:cxn>
                  <a:cxn ang="0">
                    <a:pos x="228" y="566"/>
                  </a:cxn>
                  <a:cxn ang="0">
                    <a:pos x="0" y="447"/>
                  </a:cxn>
                  <a:cxn ang="0">
                    <a:pos x="225" y="0"/>
                  </a:cxn>
                </a:cxnLst>
                <a:rect l="0" t="0" r="r" b="b"/>
                <a:pathLst>
                  <a:path w="621" h="566">
                    <a:moveTo>
                      <a:pt x="225" y="0"/>
                    </a:moveTo>
                    <a:lnTo>
                      <a:pt x="621" y="206"/>
                    </a:lnTo>
                    <a:lnTo>
                      <a:pt x="439" y="566"/>
                    </a:lnTo>
                    <a:lnTo>
                      <a:pt x="228" y="566"/>
                    </a:lnTo>
                    <a:lnTo>
                      <a:pt x="0" y="447"/>
                    </a:lnTo>
                    <a:lnTo>
                      <a:pt x="225" y="0"/>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91" name="Freeform 202"/>
              <p:cNvSpPr>
                <a:spLocks/>
              </p:cNvSpPr>
              <p:nvPr/>
            </p:nvSpPr>
            <p:spPr bwMode="auto">
              <a:xfrm>
                <a:off x="500034" y="4959071"/>
                <a:ext cx="611775" cy="372384"/>
              </a:xfrm>
              <a:custGeom>
                <a:avLst/>
                <a:gdLst/>
                <a:ahLst/>
                <a:cxnLst>
                  <a:cxn ang="0">
                    <a:pos x="603" y="420"/>
                  </a:cxn>
                  <a:cxn ang="0">
                    <a:pos x="692" y="248"/>
                  </a:cxn>
                  <a:cxn ang="0">
                    <a:pos x="217" y="0"/>
                  </a:cxn>
                  <a:cxn ang="0">
                    <a:pos x="0" y="420"/>
                  </a:cxn>
                  <a:cxn ang="0">
                    <a:pos x="603" y="420"/>
                  </a:cxn>
                </a:cxnLst>
                <a:rect l="0" t="0" r="r" b="b"/>
                <a:pathLst>
                  <a:path w="692" h="420">
                    <a:moveTo>
                      <a:pt x="603" y="420"/>
                    </a:moveTo>
                    <a:lnTo>
                      <a:pt x="692" y="248"/>
                    </a:lnTo>
                    <a:lnTo>
                      <a:pt x="217" y="0"/>
                    </a:lnTo>
                    <a:lnTo>
                      <a:pt x="0" y="420"/>
                    </a:lnTo>
                    <a:lnTo>
                      <a:pt x="603" y="420"/>
                    </a:lnTo>
                    <a:close/>
                  </a:path>
                </a:pathLst>
              </a:custGeom>
              <a:solidFill>
                <a:srgbClr val="ED7D31">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92" name="Freeform 203"/>
              <p:cNvSpPr>
                <a:spLocks/>
              </p:cNvSpPr>
              <p:nvPr/>
            </p:nvSpPr>
            <p:spPr bwMode="auto">
              <a:xfrm>
                <a:off x="767796" y="5069013"/>
                <a:ext cx="344012" cy="262442"/>
              </a:xfrm>
              <a:custGeom>
                <a:avLst/>
                <a:gdLst/>
                <a:ahLst/>
                <a:cxnLst>
                  <a:cxn ang="0">
                    <a:pos x="300" y="296"/>
                  </a:cxn>
                  <a:cxn ang="0">
                    <a:pos x="389" y="124"/>
                  </a:cxn>
                  <a:cxn ang="0">
                    <a:pos x="152" y="0"/>
                  </a:cxn>
                  <a:cxn ang="0">
                    <a:pos x="0" y="296"/>
                  </a:cxn>
                  <a:cxn ang="0">
                    <a:pos x="300" y="296"/>
                  </a:cxn>
                </a:cxnLst>
                <a:rect l="0" t="0" r="r" b="b"/>
                <a:pathLst>
                  <a:path w="389" h="296">
                    <a:moveTo>
                      <a:pt x="300" y="296"/>
                    </a:moveTo>
                    <a:lnTo>
                      <a:pt x="389" y="124"/>
                    </a:lnTo>
                    <a:lnTo>
                      <a:pt x="152" y="0"/>
                    </a:lnTo>
                    <a:lnTo>
                      <a:pt x="0" y="296"/>
                    </a:lnTo>
                    <a:lnTo>
                      <a:pt x="300" y="296"/>
                    </a:lnTo>
                    <a:close/>
                  </a:path>
                </a:pathLst>
              </a:custGeom>
              <a:solidFill>
                <a:srgbClr val="ED7D3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nvGrpSpPr>
            <p:cNvPr id="156" name="Group 101"/>
            <p:cNvGrpSpPr/>
            <p:nvPr/>
          </p:nvGrpSpPr>
          <p:grpSpPr>
            <a:xfrm>
              <a:off x="3643306" y="4214824"/>
              <a:ext cx="892176" cy="465138"/>
              <a:chOff x="762000" y="2654300"/>
              <a:chExt cx="892176" cy="465138"/>
            </a:xfrm>
          </p:grpSpPr>
          <p:sp>
            <p:nvSpPr>
              <p:cNvPr id="233" name="Freeform 3501"/>
              <p:cNvSpPr>
                <a:spLocks noEditPoints="1"/>
              </p:cNvSpPr>
              <p:nvPr/>
            </p:nvSpPr>
            <p:spPr bwMode="auto">
              <a:xfrm>
                <a:off x="766763" y="2670175"/>
                <a:ext cx="887413" cy="449263"/>
              </a:xfrm>
              <a:custGeom>
                <a:avLst/>
                <a:gdLst/>
                <a:ahLst/>
                <a:cxnLst>
                  <a:cxn ang="0">
                    <a:pos x="8" y="497"/>
                  </a:cxn>
                  <a:cxn ang="0">
                    <a:pos x="3" y="492"/>
                  </a:cxn>
                  <a:cxn ang="0">
                    <a:pos x="1099" y="0"/>
                  </a:cxn>
                  <a:cxn ang="0">
                    <a:pos x="1081" y="0"/>
                  </a:cxn>
                  <a:cxn ang="0">
                    <a:pos x="1034" y="8"/>
                  </a:cxn>
                  <a:cxn ang="0">
                    <a:pos x="960" y="31"/>
                  </a:cxn>
                  <a:cxn ang="0">
                    <a:pos x="894" y="59"/>
                  </a:cxn>
                  <a:cxn ang="0">
                    <a:pos x="868" y="72"/>
                  </a:cxn>
                  <a:cxn ang="0">
                    <a:pos x="851" y="75"/>
                  </a:cxn>
                  <a:cxn ang="0">
                    <a:pos x="840" y="83"/>
                  </a:cxn>
                  <a:cxn ang="0">
                    <a:pos x="837" y="96"/>
                  </a:cxn>
                  <a:cxn ang="0">
                    <a:pos x="842" y="94"/>
                  </a:cxn>
                  <a:cxn ang="0">
                    <a:pos x="3" y="492"/>
                  </a:cxn>
                  <a:cxn ang="0">
                    <a:pos x="1" y="500"/>
                  </a:cxn>
                  <a:cxn ang="0">
                    <a:pos x="1" y="519"/>
                  </a:cxn>
                  <a:cxn ang="0">
                    <a:pos x="9" y="544"/>
                  </a:cxn>
                  <a:cxn ang="0">
                    <a:pos x="22" y="560"/>
                  </a:cxn>
                  <a:cxn ang="0">
                    <a:pos x="729" y="234"/>
                  </a:cxn>
                  <a:cxn ang="0">
                    <a:pos x="729" y="236"/>
                  </a:cxn>
                  <a:cxn ang="0">
                    <a:pos x="736" y="239"/>
                  </a:cxn>
                  <a:cxn ang="0">
                    <a:pos x="741" y="239"/>
                  </a:cxn>
                  <a:cxn ang="0">
                    <a:pos x="759" y="236"/>
                  </a:cxn>
                  <a:cxn ang="0">
                    <a:pos x="788" y="228"/>
                  </a:cxn>
                  <a:cxn ang="0">
                    <a:pos x="897" y="176"/>
                  </a:cxn>
                  <a:cxn ang="0">
                    <a:pos x="899" y="177"/>
                  </a:cxn>
                  <a:cxn ang="0">
                    <a:pos x="905" y="179"/>
                  </a:cxn>
                  <a:cxn ang="0">
                    <a:pos x="912" y="176"/>
                  </a:cxn>
                  <a:cxn ang="0">
                    <a:pos x="918" y="168"/>
                  </a:cxn>
                  <a:cxn ang="0">
                    <a:pos x="939" y="155"/>
                  </a:cxn>
                  <a:cxn ang="0">
                    <a:pos x="1026" y="103"/>
                  </a:cxn>
                  <a:cxn ang="0">
                    <a:pos x="1089" y="54"/>
                  </a:cxn>
                  <a:cxn ang="0">
                    <a:pos x="1117" y="28"/>
                  </a:cxn>
                  <a:cxn ang="0">
                    <a:pos x="1117" y="24"/>
                  </a:cxn>
                  <a:cxn ang="0">
                    <a:pos x="1115" y="8"/>
                  </a:cxn>
                  <a:cxn ang="0">
                    <a:pos x="1107" y="2"/>
                  </a:cxn>
                </a:cxnLst>
                <a:rect l="0" t="0" r="r" b="b"/>
                <a:pathLst>
                  <a:path w="1117" h="565">
                    <a:moveTo>
                      <a:pt x="8" y="497"/>
                    </a:moveTo>
                    <a:lnTo>
                      <a:pt x="8" y="497"/>
                    </a:lnTo>
                    <a:lnTo>
                      <a:pt x="3" y="492"/>
                    </a:lnTo>
                    <a:lnTo>
                      <a:pt x="3" y="492"/>
                    </a:lnTo>
                    <a:lnTo>
                      <a:pt x="8" y="497"/>
                    </a:lnTo>
                    <a:close/>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close/>
                  </a:path>
                </a:pathLst>
              </a:custGeom>
              <a:solidFill>
                <a:srgbClr val="C1C1C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4" name="Freeform 3502"/>
              <p:cNvSpPr>
                <a:spLocks/>
              </p:cNvSpPr>
              <p:nvPr/>
            </p:nvSpPr>
            <p:spPr bwMode="auto">
              <a:xfrm>
                <a:off x="769938" y="3060700"/>
                <a:ext cx="3175" cy="3175"/>
              </a:xfrm>
              <a:custGeom>
                <a:avLst/>
                <a:gdLst/>
                <a:ahLst/>
                <a:cxnLst>
                  <a:cxn ang="0">
                    <a:pos x="5" y="5"/>
                  </a:cxn>
                  <a:cxn ang="0">
                    <a:pos x="5" y="5"/>
                  </a:cxn>
                  <a:cxn ang="0">
                    <a:pos x="0" y="0"/>
                  </a:cxn>
                  <a:cxn ang="0">
                    <a:pos x="0" y="0"/>
                  </a:cxn>
                  <a:cxn ang="0">
                    <a:pos x="5" y="5"/>
                  </a:cxn>
                </a:cxnLst>
                <a:rect l="0" t="0" r="r" b="b"/>
                <a:pathLst>
                  <a:path w="5" h="5">
                    <a:moveTo>
                      <a:pt x="5" y="5"/>
                    </a:moveTo>
                    <a:lnTo>
                      <a:pt x="5" y="5"/>
                    </a:lnTo>
                    <a:lnTo>
                      <a:pt x="0" y="0"/>
                    </a:lnTo>
                    <a:lnTo>
                      <a:pt x="0" y="0"/>
                    </a:lnTo>
                    <a:lnTo>
                      <a:pt x="5" y="5"/>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5" name="Freeform 3503"/>
              <p:cNvSpPr>
                <a:spLocks/>
              </p:cNvSpPr>
              <p:nvPr/>
            </p:nvSpPr>
            <p:spPr bwMode="auto">
              <a:xfrm>
                <a:off x="766763" y="2670175"/>
                <a:ext cx="887413" cy="449263"/>
              </a:xfrm>
              <a:custGeom>
                <a:avLst/>
                <a:gdLst/>
                <a:ahLst/>
                <a:cxnLst>
                  <a:cxn ang="0">
                    <a:pos x="1099" y="0"/>
                  </a:cxn>
                  <a:cxn ang="0">
                    <a:pos x="1061" y="3"/>
                  </a:cxn>
                  <a:cxn ang="0">
                    <a:pos x="1000" y="18"/>
                  </a:cxn>
                  <a:cxn ang="0">
                    <a:pos x="916" y="47"/>
                  </a:cxn>
                  <a:cxn ang="0">
                    <a:pos x="868" y="72"/>
                  </a:cxn>
                  <a:cxn ang="0">
                    <a:pos x="863" y="72"/>
                  </a:cxn>
                  <a:cxn ang="0">
                    <a:pos x="846" y="78"/>
                  </a:cxn>
                  <a:cxn ang="0">
                    <a:pos x="837" y="90"/>
                  </a:cxn>
                  <a:cxn ang="0">
                    <a:pos x="837" y="96"/>
                  </a:cxn>
                  <a:cxn ang="0">
                    <a:pos x="3" y="492"/>
                  </a:cxn>
                  <a:cxn ang="0">
                    <a:pos x="3" y="492"/>
                  </a:cxn>
                  <a:cxn ang="0">
                    <a:pos x="0" y="506"/>
                  </a:cxn>
                  <a:cxn ang="0">
                    <a:pos x="4" y="533"/>
                  </a:cxn>
                  <a:cxn ang="0">
                    <a:pos x="16" y="552"/>
                  </a:cxn>
                  <a:cxn ang="0">
                    <a:pos x="27" y="565"/>
                  </a:cxn>
                  <a:cxn ang="0">
                    <a:pos x="729" y="234"/>
                  </a:cxn>
                  <a:cxn ang="0">
                    <a:pos x="731" y="238"/>
                  </a:cxn>
                  <a:cxn ang="0">
                    <a:pos x="741" y="239"/>
                  </a:cxn>
                  <a:cxn ang="0">
                    <a:pos x="749" y="239"/>
                  </a:cxn>
                  <a:cxn ang="0">
                    <a:pos x="772" y="233"/>
                  </a:cxn>
                  <a:cxn ang="0">
                    <a:pos x="833" y="208"/>
                  </a:cxn>
                  <a:cxn ang="0">
                    <a:pos x="897" y="176"/>
                  </a:cxn>
                  <a:cxn ang="0">
                    <a:pos x="905" y="179"/>
                  </a:cxn>
                  <a:cxn ang="0">
                    <a:pos x="908" y="177"/>
                  </a:cxn>
                  <a:cxn ang="0">
                    <a:pos x="915" y="173"/>
                  </a:cxn>
                  <a:cxn ang="0">
                    <a:pos x="918" y="168"/>
                  </a:cxn>
                  <a:cxn ang="0">
                    <a:pos x="993" y="124"/>
                  </a:cxn>
                  <a:cxn ang="0">
                    <a:pos x="1058" y="80"/>
                  </a:cxn>
                  <a:cxn ang="0">
                    <a:pos x="1104" y="41"/>
                  </a:cxn>
                  <a:cxn ang="0">
                    <a:pos x="1117" y="28"/>
                  </a:cxn>
                  <a:cxn ang="0">
                    <a:pos x="1117" y="15"/>
                  </a:cxn>
                  <a:cxn ang="0">
                    <a:pos x="1112" y="5"/>
                  </a:cxn>
                  <a:cxn ang="0">
                    <a:pos x="1099" y="0"/>
                  </a:cxn>
                </a:cxnLst>
                <a:rect l="0" t="0" r="r" b="b"/>
                <a:pathLst>
                  <a:path w="1117" h="565">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6" name="Freeform 3504"/>
              <p:cNvSpPr>
                <a:spLocks/>
              </p:cNvSpPr>
              <p:nvPr/>
            </p:nvSpPr>
            <p:spPr bwMode="auto">
              <a:xfrm>
                <a:off x="1341438" y="2654300"/>
                <a:ext cx="307975" cy="190500"/>
              </a:xfrm>
              <a:custGeom>
                <a:avLst/>
                <a:gdLst/>
                <a:ahLst/>
                <a:cxnLst>
                  <a:cxn ang="0">
                    <a:pos x="0" y="233"/>
                  </a:cxn>
                  <a:cxn ang="0">
                    <a:pos x="1" y="237"/>
                  </a:cxn>
                  <a:cxn ang="0">
                    <a:pos x="18" y="240"/>
                  </a:cxn>
                  <a:cxn ang="0">
                    <a:pos x="68" y="225"/>
                  </a:cxn>
                  <a:cxn ang="0">
                    <a:pos x="167" y="176"/>
                  </a:cxn>
                  <a:cxn ang="0">
                    <a:pos x="169" y="178"/>
                  </a:cxn>
                  <a:cxn ang="0">
                    <a:pos x="179" y="178"/>
                  </a:cxn>
                  <a:cxn ang="0">
                    <a:pos x="185" y="173"/>
                  </a:cxn>
                  <a:cxn ang="0">
                    <a:pos x="189" y="168"/>
                  </a:cxn>
                  <a:cxn ang="0">
                    <a:pos x="264" y="124"/>
                  </a:cxn>
                  <a:cxn ang="0">
                    <a:pos x="329" y="80"/>
                  </a:cxn>
                  <a:cxn ang="0">
                    <a:pos x="374" y="41"/>
                  </a:cxn>
                  <a:cxn ang="0">
                    <a:pos x="387" y="28"/>
                  </a:cxn>
                  <a:cxn ang="0">
                    <a:pos x="387" y="15"/>
                  </a:cxn>
                  <a:cxn ang="0">
                    <a:pos x="382" y="5"/>
                  </a:cxn>
                  <a:cxn ang="0">
                    <a:pos x="369" y="0"/>
                  </a:cxn>
                  <a:cxn ang="0">
                    <a:pos x="351" y="0"/>
                  </a:cxn>
                  <a:cxn ang="0">
                    <a:pos x="304" y="9"/>
                  </a:cxn>
                  <a:cxn ang="0">
                    <a:pos x="231" y="31"/>
                  </a:cxn>
                  <a:cxn ang="0">
                    <a:pos x="164" y="59"/>
                  </a:cxn>
                  <a:cxn ang="0">
                    <a:pos x="138" y="72"/>
                  </a:cxn>
                  <a:cxn ang="0">
                    <a:pos x="122" y="75"/>
                  </a:cxn>
                  <a:cxn ang="0">
                    <a:pos x="110" y="84"/>
                  </a:cxn>
                  <a:cxn ang="0">
                    <a:pos x="107" y="97"/>
                  </a:cxn>
                  <a:cxn ang="0">
                    <a:pos x="107" y="97"/>
                  </a:cxn>
                  <a:cxn ang="0">
                    <a:pos x="125" y="93"/>
                  </a:cxn>
                  <a:cxn ang="0">
                    <a:pos x="145" y="92"/>
                  </a:cxn>
                  <a:cxn ang="0">
                    <a:pos x="156" y="106"/>
                  </a:cxn>
                  <a:cxn ang="0">
                    <a:pos x="163" y="123"/>
                  </a:cxn>
                  <a:cxn ang="0">
                    <a:pos x="161" y="126"/>
                  </a:cxn>
                  <a:cxn ang="0">
                    <a:pos x="158" y="137"/>
                  </a:cxn>
                  <a:cxn ang="0">
                    <a:pos x="133" y="147"/>
                  </a:cxn>
                  <a:cxn ang="0">
                    <a:pos x="81" y="171"/>
                  </a:cxn>
                  <a:cxn ang="0">
                    <a:pos x="26" y="202"/>
                  </a:cxn>
                  <a:cxn ang="0">
                    <a:pos x="8" y="219"/>
                  </a:cxn>
                  <a:cxn ang="0">
                    <a:pos x="0" y="233"/>
                  </a:cxn>
                </a:cxnLst>
                <a:rect l="0" t="0" r="r" b="b"/>
                <a:pathLst>
                  <a:path w="387" h="240">
                    <a:moveTo>
                      <a:pt x="0" y="233"/>
                    </a:moveTo>
                    <a:lnTo>
                      <a:pt x="0" y="233"/>
                    </a:lnTo>
                    <a:lnTo>
                      <a:pt x="0" y="235"/>
                    </a:lnTo>
                    <a:lnTo>
                      <a:pt x="1" y="237"/>
                    </a:lnTo>
                    <a:lnTo>
                      <a:pt x="6" y="240"/>
                    </a:lnTo>
                    <a:lnTo>
                      <a:pt x="18" y="240"/>
                    </a:lnTo>
                    <a:lnTo>
                      <a:pt x="37" y="235"/>
                    </a:lnTo>
                    <a:lnTo>
                      <a:pt x="68" y="225"/>
                    </a:lnTo>
                    <a:lnTo>
                      <a:pt x="110" y="206"/>
                    </a:lnTo>
                    <a:lnTo>
                      <a:pt x="167" y="176"/>
                    </a:lnTo>
                    <a:lnTo>
                      <a:pt x="167" y="176"/>
                    </a:lnTo>
                    <a:lnTo>
                      <a:pt x="169" y="178"/>
                    </a:lnTo>
                    <a:lnTo>
                      <a:pt x="176" y="180"/>
                    </a:lnTo>
                    <a:lnTo>
                      <a:pt x="179" y="178"/>
                    </a:lnTo>
                    <a:lnTo>
                      <a:pt x="182" y="176"/>
                    </a:lnTo>
                    <a:lnTo>
                      <a:pt x="185" y="173"/>
                    </a:lnTo>
                    <a:lnTo>
                      <a:pt x="189" y="168"/>
                    </a:lnTo>
                    <a:lnTo>
                      <a:pt x="189" y="168"/>
                    </a:lnTo>
                    <a:lnTo>
                      <a:pt x="210" y="155"/>
                    </a:lnTo>
                    <a:lnTo>
                      <a:pt x="264" y="124"/>
                    </a:lnTo>
                    <a:lnTo>
                      <a:pt x="296" y="103"/>
                    </a:lnTo>
                    <a:lnTo>
                      <a:pt x="329" y="80"/>
                    </a:lnTo>
                    <a:lnTo>
                      <a:pt x="360" y="54"/>
                    </a:lnTo>
                    <a:lnTo>
                      <a:pt x="374" y="41"/>
                    </a:lnTo>
                    <a:lnTo>
                      <a:pt x="387" y="28"/>
                    </a:lnTo>
                    <a:lnTo>
                      <a:pt x="387" y="28"/>
                    </a:lnTo>
                    <a:lnTo>
                      <a:pt x="387" y="25"/>
                    </a:lnTo>
                    <a:lnTo>
                      <a:pt x="387" y="15"/>
                    </a:lnTo>
                    <a:lnTo>
                      <a:pt x="386" y="9"/>
                    </a:lnTo>
                    <a:lnTo>
                      <a:pt x="382" y="5"/>
                    </a:lnTo>
                    <a:lnTo>
                      <a:pt x="378" y="2"/>
                    </a:lnTo>
                    <a:lnTo>
                      <a:pt x="369" y="0"/>
                    </a:lnTo>
                    <a:lnTo>
                      <a:pt x="369" y="0"/>
                    </a:lnTo>
                    <a:lnTo>
                      <a:pt x="351" y="0"/>
                    </a:lnTo>
                    <a:lnTo>
                      <a:pt x="332" y="4"/>
                    </a:lnTo>
                    <a:lnTo>
                      <a:pt x="304" y="9"/>
                    </a:lnTo>
                    <a:lnTo>
                      <a:pt x="270" y="18"/>
                    </a:lnTo>
                    <a:lnTo>
                      <a:pt x="231" y="31"/>
                    </a:lnTo>
                    <a:lnTo>
                      <a:pt x="187" y="48"/>
                    </a:lnTo>
                    <a:lnTo>
                      <a:pt x="164" y="59"/>
                    </a:lnTo>
                    <a:lnTo>
                      <a:pt x="138" y="72"/>
                    </a:lnTo>
                    <a:lnTo>
                      <a:pt x="138" y="72"/>
                    </a:lnTo>
                    <a:lnTo>
                      <a:pt x="133" y="72"/>
                    </a:lnTo>
                    <a:lnTo>
                      <a:pt x="122" y="75"/>
                    </a:lnTo>
                    <a:lnTo>
                      <a:pt x="117" y="79"/>
                    </a:lnTo>
                    <a:lnTo>
                      <a:pt x="110" y="84"/>
                    </a:lnTo>
                    <a:lnTo>
                      <a:pt x="107" y="90"/>
                    </a:lnTo>
                    <a:lnTo>
                      <a:pt x="107" y="97"/>
                    </a:lnTo>
                    <a:lnTo>
                      <a:pt x="107" y="97"/>
                    </a:lnTo>
                    <a:lnTo>
                      <a:pt x="107" y="97"/>
                    </a:lnTo>
                    <a:lnTo>
                      <a:pt x="114" y="95"/>
                    </a:lnTo>
                    <a:lnTo>
                      <a:pt x="125" y="93"/>
                    </a:lnTo>
                    <a:lnTo>
                      <a:pt x="145" y="92"/>
                    </a:lnTo>
                    <a:lnTo>
                      <a:pt x="145" y="92"/>
                    </a:lnTo>
                    <a:lnTo>
                      <a:pt x="148" y="97"/>
                    </a:lnTo>
                    <a:lnTo>
                      <a:pt x="156" y="106"/>
                    </a:lnTo>
                    <a:lnTo>
                      <a:pt x="163" y="118"/>
                    </a:lnTo>
                    <a:lnTo>
                      <a:pt x="163" y="123"/>
                    </a:lnTo>
                    <a:lnTo>
                      <a:pt x="161" y="126"/>
                    </a:lnTo>
                    <a:lnTo>
                      <a:pt x="161" y="126"/>
                    </a:lnTo>
                    <a:lnTo>
                      <a:pt x="161" y="127"/>
                    </a:lnTo>
                    <a:lnTo>
                      <a:pt x="158" y="137"/>
                    </a:lnTo>
                    <a:lnTo>
                      <a:pt x="158" y="137"/>
                    </a:lnTo>
                    <a:lnTo>
                      <a:pt x="133" y="147"/>
                    </a:lnTo>
                    <a:lnTo>
                      <a:pt x="109" y="158"/>
                    </a:lnTo>
                    <a:lnTo>
                      <a:pt x="81" y="171"/>
                    </a:lnTo>
                    <a:lnTo>
                      <a:pt x="52" y="186"/>
                    </a:lnTo>
                    <a:lnTo>
                      <a:pt x="26" y="202"/>
                    </a:lnTo>
                    <a:lnTo>
                      <a:pt x="16" y="211"/>
                    </a:lnTo>
                    <a:lnTo>
                      <a:pt x="8" y="219"/>
                    </a:lnTo>
                    <a:lnTo>
                      <a:pt x="1" y="227"/>
                    </a:lnTo>
                    <a:lnTo>
                      <a:pt x="0" y="233"/>
                    </a:lnTo>
                    <a:lnTo>
                      <a:pt x="0" y="233"/>
                    </a:lnTo>
                    <a:close/>
                  </a:path>
                </a:pathLst>
              </a:custGeom>
              <a:solidFill>
                <a:srgbClr val="2E319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7" name="Freeform 3505"/>
              <p:cNvSpPr>
                <a:spLocks/>
              </p:cNvSpPr>
              <p:nvPr/>
            </p:nvSpPr>
            <p:spPr bwMode="auto">
              <a:xfrm>
                <a:off x="765175" y="2716213"/>
                <a:ext cx="717550" cy="387350"/>
              </a:xfrm>
              <a:custGeom>
                <a:avLst/>
                <a:gdLst/>
                <a:ahLst/>
                <a:cxnLst>
                  <a:cxn ang="0">
                    <a:pos x="25" y="487"/>
                  </a:cxn>
                  <a:cxn ang="0">
                    <a:pos x="904" y="71"/>
                  </a:cxn>
                  <a:cxn ang="0">
                    <a:pos x="904" y="71"/>
                  </a:cxn>
                  <a:cxn ang="0">
                    <a:pos x="906" y="63"/>
                  </a:cxn>
                  <a:cxn ang="0">
                    <a:pos x="904" y="53"/>
                  </a:cxn>
                  <a:cxn ang="0">
                    <a:pos x="903" y="42"/>
                  </a:cxn>
                  <a:cxn ang="0">
                    <a:pos x="899" y="31"/>
                  </a:cxn>
                  <a:cxn ang="0">
                    <a:pos x="894" y="19"/>
                  </a:cxn>
                  <a:cxn ang="0">
                    <a:pos x="885" y="8"/>
                  </a:cxn>
                  <a:cxn ang="0">
                    <a:pos x="880" y="3"/>
                  </a:cxn>
                  <a:cxn ang="0">
                    <a:pos x="873" y="0"/>
                  </a:cxn>
                  <a:cxn ang="0">
                    <a:pos x="0" y="413"/>
                  </a:cxn>
                  <a:cxn ang="0">
                    <a:pos x="0" y="413"/>
                  </a:cxn>
                  <a:cxn ang="0">
                    <a:pos x="7" y="418"/>
                  </a:cxn>
                  <a:cxn ang="0">
                    <a:pos x="13" y="425"/>
                  </a:cxn>
                  <a:cxn ang="0">
                    <a:pos x="20" y="434"/>
                  </a:cxn>
                  <a:cxn ang="0">
                    <a:pos x="25" y="444"/>
                  </a:cxn>
                  <a:cxn ang="0">
                    <a:pos x="28" y="457"/>
                  </a:cxn>
                  <a:cxn ang="0">
                    <a:pos x="30" y="464"/>
                  </a:cxn>
                  <a:cxn ang="0">
                    <a:pos x="30" y="472"/>
                  </a:cxn>
                  <a:cxn ang="0">
                    <a:pos x="28" y="478"/>
                  </a:cxn>
                  <a:cxn ang="0">
                    <a:pos x="25" y="487"/>
                  </a:cxn>
                  <a:cxn ang="0">
                    <a:pos x="25" y="487"/>
                  </a:cxn>
                </a:cxnLst>
                <a:rect l="0" t="0" r="r" b="b"/>
                <a:pathLst>
                  <a:path w="906" h="487">
                    <a:moveTo>
                      <a:pt x="25" y="487"/>
                    </a:moveTo>
                    <a:lnTo>
                      <a:pt x="904" y="71"/>
                    </a:lnTo>
                    <a:lnTo>
                      <a:pt x="904" y="71"/>
                    </a:lnTo>
                    <a:lnTo>
                      <a:pt x="906" y="63"/>
                    </a:lnTo>
                    <a:lnTo>
                      <a:pt x="904" y="53"/>
                    </a:lnTo>
                    <a:lnTo>
                      <a:pt x="903" y="42"/>
                    </a:lnTo>
                    <a:lnTo>
                      <a:pt x="899" y="31"/>
                    </a:lnTo>
                    <a:lnTo>
                      <a:pt x="894" y="19"/>
                    </a:lnTo>
                    <a:lnTo>
                      <a:pt x="885" y="8"/>
                    </a:lnTo>
                    <a:lnTo>
                      <a:pt x="880" y="3"/>
                    </a:lnTo>
                    <a:lnTo>
                      <a:pt x="873" y="0"/>
                    </a:lnTo>
                    <a:lnTo>
                      <a:pt x="0" y="413"/>
                    </a:lnTo>
                    <a:lnTo>
                      <a:pt x="0" y="413"/>
                    </a:lnTo>
                    <a:lnTo>
                      <a:pt x="7" y="418"/>
                    </a:lnTo>
                    <a:lnTo>
                      <a:pt x="13" y="425"/>
                    </a:lnTo>
                    <a:lnTo>
                      <a:pt x="20" y="434"/>
                    </a:lnTo>
                    <a:lnTo>
                      <a:pt x="25" y="444"/>
                    </a:lnTo>
                    <a:lnTo>
                      <a:pt x="28" y="457"/>
                    </a:lnTo>
                    <a:lnTo>
                      <a:pt x="30" y="464"/>
                    </a:lnTo>
                    <a:lnTo>
                      <a:pt x="30" y="472"/>
                    </a:lnTo>
                    <a:lnTo>
                      <a:pt x="28" y="478"/>
                    </a:lnTo>
                    <a:lnTo>
                      <a:pt x="25" y="487"/>
                    </a:lnTo>
                    <a:lnTo>
                      <a:pt x="25" y="487"/>
                    </a:lnTo>
                    <a:close/>
                  </a:path>
                </a:pathLst>
              </a:custGeom>
              <a:solidFill>
                <a:srgbClr val="E6E6E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8" name="Freeform 3506"/>
              <p:cNvSpPr>
                <a:spLocks/>
              </p:cNvSpPr>
              <p:nvPr/>
            </p:nvSpPr>
            <p:spPr bwMode="auto">
              <a:xfrm>
                <a:off x="785813" y="2740025"/>
                <a:ext cx="696913" cy="346075"/>
              </a:xfrm>
              <a:custGeom>
                <a:avLst/>
                <a:gdLst/>
                <a:ahLst/>
                <a:cxnLst>
                  <a:cxn ang="0">
                    <a:pos x="2" y="436"/>
                  </a:cxn>
                  <a:cxn ang="0">
                    <a:pos x="878" y="18"/>
                  </a:cxn>
                  <a:cxn ang="0">
                    <a:pos x="873" y="0"/>
                  </a:cxn>
                  <a:cxn ang="0">
                    <a:pos x="0" y="418"/>
                  </a:cxn>
                  <a:cxn ang="0">
                    <a:pos x="0" y="418"/>
                  </a:cxn>
                  <a:cxn ang="0">
                    <a:pos x="2" y="423"/>
                  </a:cxn>
                  <a:cxn ang="0">
                    <a:pos x="2" y="428"/>
                  </a:cxn>
                  <a:cxn ang="0">
                    <a:pos x="2" y="436"/>
                  </a:cxn>
                  <a:cxn ang="0">
                    <a:pos x="2" y="436"/>
                  </a:cxn>
                </a:cxnLst>
                <a:rect l="0" t="0" r="r" b="b"/>
                <a:pathLst>
                  <a:path w="878" h="436">
                    <a:moveTo>
                      <a:pt x="2" y="436"/>
                    </a:moveTo>
                    <a:lnTo>
                      <a:pt x="878" y="18"/>
                    </a:lnTo>
                    <a:lnTo>
                      <a:pt x="873" y="0"/>
                    </a:lnTo>
                    <a:lnTo>
                      <a:pt x="0" y="418"/>
                    </a:lnTo>
                    <a:lnTo>
                      <a:pt x="0" y="418"/>
                    </a:lnTo>
                    <a:lnTo>
                      <a:pt x="2" y="423"/>
                    </a:lnTo>
                    <a:lnTo>
                      <a:pt x="2" y="428"/>
                    </a:lnTo>
                    <a:lnTo>
                      <a:pt x="2" y="436"/>
                    </a:lnTo>
                    <a:lnTo>
                      <a:pt x="2" y="436"/>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9" name="Freeform 3507"/>
              <p:cNvSpPr>
                <a:spLocks/>
              </p:cNvSpPr>
              <p:nvPr/>
            </p:nvSpPr>
            <p:spPr bwMode="auto">
              <a:xfrm>
                <a:off x="762000" y="3044825"/>
                <a:ext cx="26988" cy="58738"/>
              </a:xfrm>
              <a:custGeom>
                <a:avLst/>
                <a:gdLst/>
                <a:ahLst/>
                <a:cxnLst>
                  <a:cxn ang="0">
                    <a:pos x="28" y="74"/>
                  </a:cxn>
                  <a:cxn ang="0">
                    <a:pos x="28" y="74"/>
                  </a:cxn>
                  <a:cxn ang="0">
                    <a:pos x="23" y="69"/>
                  </a:cxn>
                  <a:cxn ang="0">
                    <a:pos x="16" y="61"/>
                  </a:cxn>
                  <a:cxn ang="0">
                    <a:pos x="10" y="52"/>
                  </a:cxn>
                  <a:cxn ang="0">
                    <a:pos x="5" y="41"/>
                  </a:cxn>
                  <a:cxn ang="0">
                    <a:pos x="2" y="28"/>
                  </a:cxn>
                  <a:cxn ang="0">
                    <a:pos x="0" y="15"/>
                  </a:cxn>
                  <a:cxn ang="0">
                    <a:pos x="2" y="8"/>
                  </a:cxn>
                  <a:cxn ang="0">
                    <a:pos x="3" y="0"/>
                  </a:cxn>
                  <a:cxn ang="0">
                    <a:pos x="3" y="0"/>
                  </a:cxn>
                  <a:cxn ang="0">
                    <a:pos x="10" y="7"/>
                  </a:cxn>
                  <a:cxn ang="0">
                    <a:pos x="18" y="13"/>
                  </a:cxn>
                  <a:cxn ang="0">
                    <a:pos x="24" y="23"/>
                  </a:cxn>
                  <a:cxn ang="0">
                    <a:pos x="31" y="34"/>
                  </a:cxn>
                  <a:cxn ang="0">
                    <a:pos x="34" y="46"/>
                  </a:cxn>
                  <a:cxn ang="0">
                    <a:pos x="34" y="52"/>
                  </a:cxn>
                  <a:cxn ang="0">
                    <a:pos x="34" y="61"/>
                  </a:cxn>
                  <a:cxn ang="0">
                    <a:pos x="33" y="67"/>
                  </a:cxn>
                  <a:cxn ang="0">
                    <a:pos x="28" y="74"/>
                  </a:cxn>
                  <a:cxn ang="0">
                    <a:pos x="28" y="74"/>
                  </a:cxn>
                </a:cxnLst>
                <a:rect l="0" t="0" r="r" b="b"/>
                <a:pathLst>
                  <a:path w="34" h="74">
                    <a:moveTo>
                      <a:pt x="28" y="74"/>
                    </a:moveTo>
                    <a:lnTo>
                      <a:pt x="28" y="74"/>
                    </a:lnTo>
                    <a:lnTo>
                      <a:pt x="23" y="69"/>
                    </a:lnTo>
                    <a:lnTo>
                      <a:pt x="16" y="61"/>
                    </a:lnTo>
                    <a:lnTo>
                      <a:pt x="10" y="52"/>
                    </a:lnTo>
                    <a:lnTo>
                      <a:pt x="5" y="41"/>
                    </a:lnTo>
                    <a:lnTo>
                      <a:pt x="2" y="28"/>
                    </a:lnTo>
                    <a:lnTo>
                      <a:pt x="0" y="15"/>
                    </a:lnTo>
                    <a:lnTo>
                      <a:pt x="2" y="8"/>
                    </a:lnTo>
                    <a:lnTo>
                      <a:pt x="3" y="0"/>
                    </a:lnTo>
                    <a:lnTo>
                      <a:pt x="3" y="0"/>
                    </a:lnTo>
                    <a:lnTo>
                      <a:pt x="10" y="7"/>
                    </a:lnTo>
                    <a:lnTo>
                      <a:pt x="18" y="13"/>
                    </a:lnTo>
                    <a:lnTo>
                      <a:pt x="24" y="23"/>
                    </a:lnTo>
                    <a:lnTo>
                      <a:pt x="31" y="34"/>
                    </a:lnTo>
                    <a:lnTo>
                      <a:pt x="34" y="46"/>
                    </a:lnTo>
                    <a:lnTo>
                      <a:pt x="34" y="52"/>
                    </a:lnTo>
                    <a:lnTo>
                      <a:pt x="34" y="61"/>
                    </a:lnTo>
                    <a:lnTo>
                      <a:pt x="33" y="67"/>
                    </a:lnTo>
                    <a:lnTo>
                      <a:pt x="28" y="74"/>
                    </a:lnTo>
                    <a:lnTo>
                      <a:pt x="28" y="74"/>
                    </a:lnTo>
                    <a:close/>
                  </a:path>
                </a:pathLst>
              </a:custGeom>
              <a:solidFill>
                <a:srgbClr val="2E319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nvGrpSpPr>
            <p:cNvPr id="157" name="Group 109"/>
            <p:cNvGrpSpPr/>
            <p:nvPr/>
          </p:nvGrpSpPr>
          <p:grpSpPr>
            <a:xfrm>
              <a:off x="3643306" y="3571882"/>
              <a:ext cx="573088" cy="576262"/>
              <a:chOff x="2093913" y="1893888"/>
              <a:chExt cx="573088" cy="576262"/>
            </a:xfrm>
          </p:grpSpPr>
          <p:sp>
            <p:nvSpPr>
              <p:cNvPr id="158" name="Freeform 3241"/>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close/>
                  </a:path>
                </a:pathLst>
              </a:custGeom>
              <a:solidFill>
                <a:srgbClr val="C1C1C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59" name="Freeform 3242"/>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0" name="Freeform 3796"/>
              <p:cNvSpPr>
                <a:spLocks/>
              </p:cNvSpPr>
              <p:nvPr/>
            </p:nvSpPr>
            <p:spPr bwMode="auto">
              <a:xfrm>
                <a:off x="2093913" y="1893888"/>
                <a:ext cx="366713" cy="276225"/>
              </a:xfrm>
              <a:custGeom>
                <a:avLst/>
                <a:gdLst/>
                <a:ahLst/>
                <a:cxnLst>
                  <a:cxn ang="0">
                    <a:pos x="399" y="17"/>
                  </a:cxn>
                  <a:cxn ang="0">
                    <a:pos x="399" y="17"/>
                  </a:cxn>
                  <a:cxn ang="0">
                    <a:pos x="395" y="12"/>
                  </a:cxn>
                  <a:cxn ang="0">
                    <a:pos x="391" y="7"/>
                  </a:cxn>
                  <a:cxn ang="0">
                    <a:pos x="386" y="3"/>
                  </a:cxn>
                  <a:cxn ang="0">
                    <a:pos x="381" y="2"/>
                  </a:cxn>
                  <a:cxn ang="0">
                    <a:pos x="376" y="0"/>
                  </a:cxn>
                  <a:cxn ang="0">
                    <a:pos x="369" y="0"/>
                  </a:cxn>
                  <a:cxn ang="0">
                    <a:pos x="364" y="2"/>
                  </a:cxn>
                  <a:cxn ang="0">
                    <a:pos x="358" y="3"/>
                  </a:cxn>
                  <a:cxn ang="0">
                    <a:pos x="16" y="191"/>
                  </a:cxn>
                  <a:cxn ang="0">
                    <a:pos x="16" y="191"/>
                  </a:cxn>
                  <a:cxn ang="0">
                    <a:pos x="11" y="194"/>
                  </a:cxn>
                  <a:cxn ang="0">
                    <a:pos x="6" y="199"/>
                  </a:cxn>
                  <a:cxn ang="0">
                    <a:pos x="3" y="204"/>
                  </a:cxn>
                  <a:cxn ang="0">
                    <a:pos x="1" y="209"/>
                  </a:cxn>
                  <a:cxn ang="0">
                    <a:pos x="0" y="215"/>
                  </a:cxn>
                  <a:cxn ang="0">
                    <a:pos x="0" y="220"/>
                  </a:cxn>
                  <a:cxn ang="0">
                    <a:pos x="1" y="227"/>
                  </a:cxn>
                  <a:cxn ang="0">
                    <a:pos x="3" y="231"/>
                  </a:cxn>
                  <a:cxn ang="0">
                    <a:pos x="68" y="349"/>
                  </a:cxn>
                  <a:cxn ang="0">
                    <a:pos x="462" y="134"/>
                  </a:cxn>
                  <a:cxn ang="0">
                    <a:pos x="399" y="17"/>
                  </a:cxn>
                </a:cxnLst>
                <a:rect l="0" t="0" r="r" b="b"/>
                <a:pathLst>
                  <a:path w="462" h="349">
                    <a:moveTo>
                      <a:pt x="399" y="17"/>
                    </a:moveTo>
                    <a:lnTo>
                      <a:pt x="399" y="17"/>
                    </a:lnTo>
                    <a:lnTo>
                      <a:pt x="395" y="12"/>
                    </a:lnTo>
                    <a:lnTo>
                      <a:pt x="391" y="7"/>
                    </a:lnTo>
                    <a:lnTo>
                      <a:pt x="386" y="3"/>
                    </a:lnTo>
                    <a:lnTo>
                      <a:pt x="381" y="2"/>
                    </a:lnTo>
                    <a:lnTo>
                      <a:pt x="376" y="0"/>
                    </a:lnTo>
                    <a:lnTo>
                      <a:pt x="369" y="0"/>
                    </a:lnTo>
                    <a:lnTo>
                      <a:pt x="364" y="2"/>
                    </a:lnTo>
                    <a:lnTo>
                      <a:pt x="358" y="3"/>
                    </a:lnTo>
                    <a:lnTo>
                      <a:pt x="16" y="191"/>
                    </a:lnTo>
                    <a:lnTo>
                      <a:pt x="16" y="191"/>
                    </a:lnTo>
                    <a:lnTo>
                      <a:pt x="11" y="194"/>
                    </a:lnTo>
                    <a:lnTo>
                      <a:pt x="6" y="199"/>
                    </a:lnTo>
                    <a:lnTo>
                      <a:pt x="3" y="204"/>
                    </a:lnTo>
                    <a:lnTo>
                      <a:pt x="1" y="209"/>
                    </a:lnTo>
                    <a:lnTo>
                      <a:pt x="0" y="215"/>
                    </a:lnTo>
                    <a:lnTo>
                      <a:pt x="0" y="220"/>
                    </a:lnTo>
                    <a:lnTo>
                      <a:pt x="1" y="227"/>
                    </a:lnTo>
                    <a:lnTo>
                      <a:pt x="3" y="231"/>
                    </a:lnTo>
                    <a:lnTo>
                      <a:pt x="68" y="349"/>
                    </a:lnTo>
                    <a:lnTo>
                      <a:pt x="462" y="134"/>
                    </a:lnTo>
                    <a:lnTo>
                      <a:pt x="399" y="17"/>
                    </a:lnTo>
                    <a:close/>
                  </a:path>
                </a:pathLst>
              </a:custGeom>
              <a:solidFill>
                <a:srgbClr val="1A1A1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1" name="Freeform 3797"/>
              <p:cNvSpPr>
                <a:spLocks/>
              </p:cNvSpPr>
              <p:nvPr/>
            </p:nvSpPr>
            <p:spPr bwMode="auto">
              <a:xfrm>
                <a:off x="2147888" y="1998663"/>
                <a:ext cx="463550" cy="455613"/>
              </a:xfrm>
              <a:custGeom>
                <a:avLst/>
                <a:gdLst/>
                <a:ahLst/>
                <a:cxnLst>
                  <a:cxn ang="0">
                    <a:pos x="0" y="215"/>
                  </a:cxn>
                  <a:cxn ang="0">
                    <a:pos x="186" y="558"/>
                  </a:cxn>
                  <a:cxn ang="0">
                    <a:pos x="186" y="558"/>
                  </a:cxn>
                  <a:cxn ang="0">
                    <a:pos x="191" y="563"/>
                  </a:cxn>
                  <a:cxn ang="0">
                    <a:pos x="194" y="567"/>
                  </a:cxn>
                  <a:cxn ang="0">
                    <a:pos x="199" y="570"/>
                  </a:cxn>
                  <a:cxn ang="0">
                    <a:pos x="204" y="573"/>
                  </a:cxn>
                  <a:cxn ang="0">
                    <a:pos x="210" y="573"/>
                  </a:cxn>
                  <a:cxn ang="0">
                    <a:pos x="215" y="573"/>
                  </a:cxn>
                  <a:cxn ang="0">
                    <a:pos x="222" y="571"/>
                  </a:cxn>
                  <a:cxn ang="0">
                    <a:pos x="226" y="570"/>
                  </a:cxn>
                  <a:cxn ang="0">
                    <a:pos x="570" y="382"/>
                  </a:cxn>
                  <a:cxn ang="0">
                    <a:pos x="570" y="382"/>
                  </a:cxn>
                  <a:cxn ang="0">
                    <a:pos x="575" y="379"/>
                  </a:cxn>
                  <a:cxn ang="0">
                    <a:pos x="578" y="376"/>
                  </a:cxn>
                  <a:cxn ang="0">
                    <a:pos x="581" y="371"/>
                  </a:cxn>
                  <a:cxn ang="0">
                    <a:pos x="585" y="365"/>
                  </a:cxn>
                  <a:cxn ang="0">
                    <a:pos x="585" y="360"/>
                  </a:cxn>
                  <a:cxn ang="0">
                    <a:pos x="585" y="353"/>
                  </a:cxn>
                  <a:cxn ang="0">
                    <a:pos x="585" y="348"/>
                  </a:cxn>
                  <a:cxn ang="0">
                    <a:pos x="581" y="343"/>
                  </a:cxn>
                  <a:cxn ang="0">
                    <a:pos x="394" y="0"/>
                  </a:cxn>
                  <a:cxn ang="0">
                    <a:pos x="0" y="215"/>
                  </a:cxn>
                </a:cxnLst>
                <a:rect l="0" t="0" r="r" b="b"/>
                <a:pathLst>
                  <a:path w="585" h="573">
                    <a:moveTo>
                      <a:pt x="0" y="215"/>
                    </a:moveTo>
                    <a:lnTo>
                      <a:pt x="186" y="558"/>
                    </a:lnTo>
                    <a:lnTo>
                      <a:pt x="186" y="558"/>
                    </a:lnTo>
                    <a:lnTo>
                      <a:pt x="191" y="563"/>
                    </a:lnTo>
                    <a:lnTo>
                      <a:pt x="194" y="567"/>
                    </a:lnTo>
                    <a:lnTo>
                      <a:pt x="199" y="570"/>
                    </a:lnTo>
                    <a:lnTo>
                      <a:pt x="204" y="573"/>
                    </a:lnTo>
                    <a:lnTo>
                      <a:pt x="210" y="573"/>
                    </a:lnTo>
                    <a:lnTo>
                      <a:pt x="215" y="573"/>
                    </a:lnTo>
                    <a:lnTo>
                      <a:pt x="222" y="571"/>
                    </a:lnTo>
                    <a:lnTo>
                      <a:pt x="226" y="570"/>
                    </a:lnTo>
                    <a:lnTo>
                      <a:pt x="570" y="382"/>
                    </a:lnTo>
                    <a:lnTo>
                      <a:pt x="570" y="382"/>
                    </a:lnTo>
                    <a:lnTo>
                      <a:pt x="575" y="379"/>
                    </a:lnTo>
                    <a:lnTo>
                      <a:pt x="578" y="376"/>
                    </a:lnTo>
                    <a:lnTo>
                      <a:pt x="581" y="371"/>
                    </a:lnTo>
                    <a:lnTo>
                      <a:pt x="585" y="365"/>
                    </a:lnTo>
                    <a:lnTo>
                      <a:pt x="585" y="360"/>
                    </a:lnTo>
                    <a:lnTo>
                      <a:pt x="585" y="353"/>
                    </a:lnTo>
                    <a:lnTo>
                      <a:pt x="585" y="348"/>
                    </a:lnTo>
                    <a:lnTo>
                      <a:pt x="581" y="343"/>
                    </a:lnTo>
                    <a:lnTo>
                      <a:pt x="394" y="0"/>
                    </a:lnTo>
                    <a:lnTo>
                      <a:pt x="0" y="215"/>
                    </a:lnTo>
                    <a:close/>
                  </a:path>
                </a:pathLst>
              </a:custGeom>
              <a:solidFill>
                <a:srgbClr val="333333"/>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2" name="Freeform 3798"/>
              <p:cNvSpPr>
                <a:spLocks/>
              </p:cNvSpPr>
              <p:nvPr/>
            </p:nvSpPr>
            <p:spPr bwMode="auto">
              <a:xfrm>
                <a:off x="2146301" y="1998663"/>
                <a:ext cx="315913" cy="173038"/>
              </a:xfrm>
              <a:custGeom>
                <a:avLst/>
                <a:gdLst/>
                <a:ahLst/>
                <a:cxnLst>
                  <a:cxn ang="0">
                    <a:pos x="398" y="3"/>
                  </a:cxn>
                  <a:cxn ang="0">
                    <a:pos x="2" y="218"/>
                  </a:cxn>
                  <a:cxn ang="0">
                    <a:pos x="0" y="215"/>
                  </a:cxn>
                  <a:cxn ang="0">
                    <a:pos x="396" y="0"/>
                  </a:cxn>
                  <a:cxn ang="0">
                    <a:pos x="398" y="3"/>
                  </a:cxn>
                </a:cxnLst>
                <a:rect l="0" t="0" r="r" b="b"/>
                <a:pathLst>
                  <a:path w="398" h="218">
                    <a:moveTo>
                      <a:pt x="398" y="3"/>
                    </a:moveTo>
                    <a:lnTo>
                      <a:pt x="2" y="218"/>
                    </a:lnTo>
                    <a:lnTo>
                      <a:pt x="0" y="215"/>
                    </a:lnTo>
                    <a:lnTo>
                      <a:pt x="396" y="0"/>
                    </a:lnTo>
                    <a:lnTo>
                      <a:pt x="398" y="3"/>
                    </a:lnTo>
                    <a:close/>
                  </a:path>
                </a:pathLst>
              </a:custGeom>
              <a:solidFill>
                <a:srgbClr val="333333"/>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3" name="Freeform 3799"/>
              <p:cNvSpPr>
                <a:spLocks/>
              </p:cNvSpPr>
              <p:nvPr/>
            </p:nvSpPr>
            <p:spPr bwMode="auto">
              <a:xfrm>
                <a:off x="2276476" y="2308225"/>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5" y="60"/>
                  </a:cxn>
                  <a:cxn ang="0">
                    <a:pos x="2" y="37"/>
                  </a:cxn>
                  <a:cxn ang="0">
                    <a:pos x="2" y="37"/>
                  </a:cxn>
                  <a:cxn ang="0">
                    <a:pos x="0" y="33"/>
                  </a:cxn>
                  <a:cxn ang="0">
                    <a:pos x="0" y="29"/>
                  </a:cxn>
                  <a:cxn ang="0">
                    <a:pos x="2" y="24"/>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5" y="60"/>
                    </a:lnTo>
                    <a:lnTo>
                      <a:pt x="2" y="37"/>
                    </a:lnTo>
                    <a:lnTo>
                      <a:pt x="2" y="37"/>
                    </a:lnTo>
                    <a:lnTo>
                      <a:pt x="0" y="33"/>
                    </a:lnTo>
                    <a:lnTo>
                      <a:pt x="0" y="29"/>
                    </a:lnTo>
                    <a:lnTo>
                      <a:pt x="2" y="24"/>
                    </a:lnTo>
                    <a:lnTo>
                      <a:pt x="6" y="21"/>
                    </a:lnTo>
                    <a:lnTo>
                      <a:pt x="42" y="2"/>
                    </a:lnTo>
                    <a:lnTo>
                      <a:pt x="42" y="2"/>
                    </a:lnTo>
                    <a:lnTo>
                      <a:pt x="47" y="0"/>
                    </a:lnTo>
                    <a:lnTo>
                      <a:pt x="52" y="0"/>
                    </a:lnTo>
                    <a:lnTo>
                      <a:pt x="55" y="3"/>
                    </a:lnTo>
                    <a:lnTo>
                      <a:pt x="59" y="7"/>
                    </a:lnTo>
                    <a:lnTo>
                      <a:pt x="72"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4" name="Freeform 3800"/>
              <p:cNvSpPr>
                <a:spLocks/>
              </p:cNvSpPr>
              <p:nvPr/>
            </p:nvSpPr>
            <p:spPr bwMode="auto">
              <a:xfrm>
                <a:off x="2328863" y="2279650"/>
                <a:ext cx="57150" cy="53975"/>
              </a:xfrm>
              <a:custGeom>
                <a:avLst/>
                <a:gdLst/>
                <a:ahLst/>
                <a:cxnLst>
                  <a:cxn ang="0">
                    <a:pos x="72" y="31"/>
                  </a:cxn>
                  <a:cxn ang="0">
                    <a:pos x="72" y="31"/>
                  </a:cxn>
                  <a:cxn ang="0">
                    <a:pos x="72" y="34"/>
                  </a:cxn>
                  <a:cxn ang="0">
                    <a:pos x="72" y="39"/>
                  </a:cxn>
                  <a:cxn ang="0">
                    <a:pos x="70" y="44"/>
                  </a:cxn>
                  <a:cxn ang="0">
                    <a:pos x="67" y="46"/>
                  </a:cxn>
                  <a:cxn ang="0">
                    <a:pos x="29" y="67"/>
                  </a:cxn>
                  <a:cxn ang="0">
                    <a:pos x="29" y="67"/>
                  </a:cxn>
                  <a:cxn ang="0">
                    <a:pos x="26" y="69"/>
                  </a:cxn>
                  <a:cxn ang="0">
                    <a:pos x="21" y="67"/>
                  </a:cxn>
                  <a:cxn ang="0">
                    <a:pos x="16" y="65"/>
                  </a:cxn>
                  <a:cxn ang="0">
                    <a:pos x="13" y="62"/>
                  </a:cxn>
                  <a:cxn ang="0">
                    <a:pos x="2" y="38"/>
                  </a:cxn>
                  <a:cxn ang="0">
                    <a:pos x="2" y="38"/>
                  </a:cxn>
                  <a:cxn ang="0">
                    <a:pos x="0" y="34"/>
                  </a:cxn>
                  <a:cxn ang="0">
                    <a:pos x="0" y="29"/>
                  </a:cxn>
                  <a:cxn ang="0">
                    <a:pos x="2" y="25"/>
                  </a:cxn>
                  <a:cxn ang="0">
                    <a:pos x="5" y="23"/>
                  </a:cxn>
                  <a:cxn ang="0">
                    <a:pos x="42" y="2"/>
                  </a:cxn>
                  <a:cxn ang="0">
                    <a:pos x="42" y="2"/>
                  </a:cxn>
                  <a:cxn ang="0">
                    <a:pos x="47" y="0"/>
                  </a:cxn>
                  <a:cxn ang="0">
                    <a:pos x="51" y="2"/>
                  </a:cxn>
                  <a:cxn ang="0">
                    <a:pos x="55" y="3"/>
                  </a:cxn>
                  <a:cxn ang="0">
                    <a:pos x="59" y="7"/>
                  </a:cxn>
                  <a:cxn ang="0">
                    <a:pos x="72" y="31"/>
                  </a:cxn>
                </a:cxnLst>
                <a:rect l="0" t="0" r="r" b="b"/>
                <a:pathLst>
                  <a:path w="72" h="69">
                    <a:moveTo>
                      <a:pt x="72" y="31"/>
                    </a:moveTo>
                    <a:lnTo>
                      <a:pt x="72" y="31"/>
                    </a:lnTo>
                    <a:lnTo>
                      <a:pt x="72" y="34"/>
                    </a:lnTo>
                    <a:lnTo>
                      <a:pt x="72" y="39"/>
                    </a:lnTo>
                    <a:lnTo>
                      <a:pt x="70" y="44"/>
                    </a:lnTo>
                    <a:lnTo>
                      <a:pt x="67" y="46"/>
                    </a:lnTo>
                    <a:lnTo>
                      <a:pt x="29" y="67"/>
                    </a:lnTo>
                    <a:lnTo>
                      <a:pt x="29" y="67"/>
                    </a:lnTo>
                    <a:lnTo>
                      <a:pt x="26" y="69"/>
                    </a:lnTo>
                    <a:lnTo>
                      <a:pt x="21" y="67"/>
                    </a:lnTo>
                    <a:lnTo>
                      <a:pt x="16" y="65"/>
                    </a:lnTo>
                    <a:lnTo>
                      <a:pt x="13" y="62"/>
                    </a:lnTo>
                    <a:lnTo>
                      <a:pt x="2" y="38"/>
                    </a:lnTo>
                    <a:lnTo>
                      <a:pt x="2" y="38"/>
                    </a:lnTo>
                    <a:lnTo>
                      <a:pt x="0" y="34"/>
                    </a:lnTo>
                    <a:lnTo>
                      <a:pt x="0" y="29"/>
                    </a:lnTo>
                    <a:lnTo>
                      <a:pt x="2" y="25"/>
                    </a:lnTo>
                    <a:lnTo>
                      <a:pt x="5" y="23"/>
                    </a:lnTo>
                    <a:lnTo>
                      <a:pt x="42" y="2"/>
                    </a:lnTo>
                    <a:lnTo>
                      <a:pt x="42" y="2"/>
                    </a:lnTo>
                    <a:lnTo>
                      <a:pt x="47" y="0"/>
                    </a:lnTo>
                    <a:lnTo>
                      <a:pt x="51" y="2"/>
                    </a:lnTo>
                    <a:lnTo>
                      <a:pt x="55" y="3"/>
                    </a:lnTo>
                    <a:lnTo>
                      <a:pt x="59" y="7"/>
                    </a:lnTo>
                    <a:lnTo>
                      <a:pt x="72" y="31"/>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5" name="Freeform 3801"/>
              <p:cNvSpPr>
                <a:spLocks/>
              </p:cNvSpPr>
              <p:nvPr/>
            </p:nvSpPr>
            <p:spPr bwMode="auto">
              <a:xfrm>
                <a:off x="2381251" y="2252663"/>
                <a:ext cx="55563" cy="52388"/>
              </a:xfrm>
              <a:custGeom>
                <a:avLst/>
                <a:gdLst/>
                <a:ahLst/>
                <a:cxnLst>
                  <a:cxn ang="0">
                    <a:pos x="70" y="29"/>
                  </a:cxn>
                  <a:cxn ang="0">
                    <a:pos x="70" y="29"/>
                  </a:cxn>
                  <a:cxn ang="0">
                    <a:pos x="72" y="34"/>
                  </a:cxn>
                  <a:cxn ang="0">
                    <a:pos x="72" y="37"/>
                  </a:cxn>
                  <a:cxn ang="0">
                    <a:pos x="70" y="42"/>
                  </a:cxn>
                  <a:cxn ang="0">
                    <a:pos x="65" y="46"/>
                  </a:cxn>
                  <a:cxn ang="0">
                    <a:pos x="30" y="65"/>
                  </a:cxn>
                  <a:cxn ang="0">
                    <a:pos x="30" y="65"/>
                  </a:cxn>
                  <a:cxn ang="0">
                    <a:pos x="25" y="67"/>
                  </a:cxn>
                  <a:cxn ang="0">
                    <a:pos x="21" y="67"/>
                  </a:cxn>
                  <a:cxn ang="0">
                    <a:pos x="16" y="63"/>
                  </a:cxn>
                  <a:cxn ang="0">
                    <a:pos x="13" y="60"/>
                  </a:cxn>
                  <a:cxn ang="0">
                    <a:pos x="0" y="37"/>
                  </a:cxn>
                  <a:cxn ang="0">
                    <a:pos x="0" y="37"/>
                  </a:cxn>
                  <a:cxn ang="0">
                    <a:pos x="0" y="33"/>
                  </a:cxn>
                  <a:cxn ang="0">
                    <a:pos x="0" y="28"/>
                  </a:cxn>
                  <a:cxn ang="0">
                    <a:pos x="2" y="24"/>
                  </a:cxn>
                  <a:cxn ang="0">
                    <a:pos x="5" y="21"/>
                  </a:cxn>
                  <a:cxn ang="0">
                    <a:pos x="43" y="2"/>
                  </a:cxn>
                  <a:cxn ang="0">
                    <a:pos x="43" y="2"/>
                  </a:cxn>
                  <a:cxn ang="0">
                    <a:pos x="46" y="0"/>
                  </a:cxn>
                  <a:cxn ang="0">
                    <a:pos x="51" y="0"/>
                  </a:cxn>
                  <a:cxn ang="0">
                    <a:pos x="56" y="2"/>
                  </a:cxn>
                  <a:cxn ang="0">
                    <a:pos x="59" y="6"/>
                  </a:cxn>
                  <a:cxn ang="0">
                    <a:pos x="70" y="29"/>
                  </a:cxn>
                </a:cxnLst>
                <a:rect l="0" t="0" r="r" b="b"/>
                <a:pathLst>
                  <a:path w="72" h="67">
                    <a:moveTo>
                      <a:pt x="70" y="29"/>
                    </a:moveTo>
                    <a:lnTo>
                      <a:pt x="70" y="29"/>
                    </a:lnTo>
                    <a:lnTo>
                      <a:pt x="72" y="34"/>
                    </a:lnTo>
                    <a:lnTo>
                      <a:pt x="72" y="37"/>
                    </a:lnTo>
                    <a:lnTo>
                      <a:pt x="70" y="42"/>
                    </a:lnTo>
                    <a:lnTo>
                      <a:pt x="65" y="46"/>
                    </a:lnTo>
                    <a:lnTo>
                      <a:pt x="30" y="65"/>
                    </a:lnTo>
                    <a:lnTo>
                      <a:pt x="30" y="65"/>
                    </a:lnTo>
                    <a:lnTo>
                      <a:pt x="25" y="67"/>
                    </a:lnTo>
                    <a:lnTo>
                      <a:pt x="21" y="67"/>
                    </a:lnTo>
                    <a:lnTo>
                      <a:pt x="16" y="63"/>
                    </a:lnTo>
                    <a:lnTo>
                      <a:pt x="13" y="60"/>
                    </a:lnTo>
                    <a:lnTo>
                      <a:pt x="0" y="37"/>
                    </a:lnTo>
                    <a:lnTo>
                      <a:pt x="0" y="37"/>
                    </a:lnTo>
                    <a:lnTo>
                      <a:pt x="0" y="33"/>
                    </a:lnTo>
                    <a:lnTo>
                      <a:pt x="0" y="28"/>
                    </a:lnTo>
                    <a:lnTo>
                      <a:pt x="2" y="24"/>
                    </a:lnTo>
                    <a:lnTo>
                      <a:pt x="5" y="21"/>
                    </a:lnTo>
                    <a:lnTo>
                      <a:pt x="43" y="2"/>
                    </a:lnTo>
                    <a:lnTo>
                      <a:pt x="43" y="2"/>
                    </a:lnTo>
                    <a:lnTo>
                      <a:pt x="46" y="0"/>
                    </a:lnTo>
                    <a:lnTo>
                      <a:pt x="51" y="0"/>
                    </a:lnTo>
                    <a:lnTo>
                      <a:pt x="56" y="2"/>
                    </a:lnTo>
                    <a:lnTo>
                      <a:pt x="59" y="6"/>
                    </a:lnTo>
                    <a:lnTo>
                      <a:pt x="70"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6" name="Freeform 3802"/>
              <p:cNvSpPr>
                <a:spLocks/>
              </p:cNvSpPr>
              <p:nvPr/>
            </p:nvSpPr>
            <p:spPr bwMode="auto">
              <a:xfrm>
                <a:off x="2482851" y="2195513"/>
                <a:ext cx="58738" cy="53975"/>
              </a:xfrm>
              <a:custGeom>
                <a:avLst/>
                <a:gdLst/>
                <a:ahLst/>
                <a:cxnLst>
                  <a:cxn ang="0">
                    <a:pos x="72" y="31"/>
                  </a:cxn>
                  <a:cxn ang="0">
                    <a:pos x="72" y="31"/>
                  </a:cxn>
                  <a:cxn ang="0">
                    <a:pos x="73" y="35"/>
                  </a:cxn>
                  <a:cxn ang="0">
                    <a:pos x="73" y="39"/>
                  </a:cxn>
                  <a:cxn ang="0">
                    <a:pos x="70" y="44"/>
                  </a:cxn>
                  <a:cxn ang="0">
                    <a:pos x="67" y="46"/>
                  </a:cxn>
                  <a:cxn ang="0">
                    <a:pos x="31" y="67"/>
                  </a:cxn>
                  <a:cxn ang="0">
                    <a:pos x="31" y="67"/>
                  </a:cxn>
                  <a:cxn ang="0">
                    <a:pos x="26" y="67"/>
                  </a:cxn>
                  <a:cxn ang="0">
                    <a:pos x="21" y="67"/>
                  </a:cxn>
                  <a:cxn ang="0">
                    <a:pos x="18" y="65"/>
                  </a:cxn>
                  <a:cxn ang="0">
                    <a:pos x="15" y="62"/>
                  </a:cxn>
                  <a:cxn ang="0">
                    <a:pos x="1" y="38"/>
                  </a:cxn>
                  <a:cxn ang="0">
                    <a:pos x="1" y="38"/>
                  </a:cxn>
                  <a:cxn ang="0">
                    <a:pos x="0" y="35"/>
                  </a:cxn>
                  <a:cxn ang="0">
                    <a:pos x="0" y="30"/>
                  </a:cxn>
                  <a:cxn ang="0">
                    <a:pos x="3" y="25"/>
                  </a:cxn>
                  <a:cxn ang="0">
                    <a:pos x="6" y="23"/>
                  </a:cxn>
                  <a:cxn ang="0">
                    <a:pos x="42" y="2"/>
                  </a:cxn>
                  <a:cxn ang="0">
                    <a:pos x="42" y="2"/>
                  </a:cxn>
                  <a:cxn ang="0">
                    <a:pos x="47" y="0"/>
                  </a:cxn>
                  <a:cxn ang="0">
                    <a:pos x="52" y="2"/>
                  </a:cxn>
                  <a:cxn ang="0">
                    <a:pos x="55" y="4"/>
                  </a:cxn>
                  <a:cxn ang="0">
                    <a:pos x="58" y="7"/>
                  </a:cxn>
                  <a:cxn ang="0">
                    <a:pos x="72" y="31"/>
                  </a:cxn>
                </a:cxnLst>
                <a:rect l="0" t="0" r="r" b="b"/>
                <a:pathLst>
                  <a:path w="73" h="67">
                    <a:moveTo>
                      <a:pt x="72" y="31"/>
                    </a:moveTo>
                    <a:lnTo>
                      <a:pt x="72" y="31"/>
                    </a:lnTo>
                    <a:lnTo>
                      <a:pt x="73" y="35"/>
                    </a:lnTo>
                    <a:lnTo>
                      <a:pt x="73" y="39"/>
                    </a:lnTo>
                    <a:lnTo>
                      <a:pt x="70" y="44"/>
                    </a:lnTo>
                    <a:lnTo>
                      <a:pt x="67" y="46"/>
                    </a:lnTo>
                    <a:lnTo>
                      <a:pt x="31" y="67"/>
                    </a:lnTo>
                    <a:lnTo>
                      <a:pt x="31" y="67"/>
                    </a:lnTo>
                    <a:lnTo>
                      <a:pt x="26" y="67"/>
                    </a:lnTo>
                    <a:lnTo>
                      <a:pt x="21" y="67"/>
                    </a:lnTo>
                    <a:lnTo>
                      <a:pt x="18" y="65"/>
                    </a:lnTo>
                    <a:lnTo>
                      <a:pt x="15" y="62"/>
                    </a:lnTo>
                    <a:lnTo>
                      <a:pt x="1" y="38"/>
                    </a:lnTo>
                    <a:lnTo>
                      <a:pt x="1" y="38"/>
                    </a:lnTo>
                    <a:lnTo>
                      <a:pt x="0" y="35"/>
                    </a:lnTo>
                    <a:lnTo>
                      <a:pt x="0" y="30"/>
                    </a:lnTo>
                    <a:lnTo>
                      <a:pt x="3" y="25"/>
                    </a:lnTo>
                    <a:lnTo>
                      <a:pt x="6" y="23"/>
                    </a:lnTo>
                    <a:lnTo>
                      <a:pt x="42" y="2"/>
                    </a:lnTo>
                    <a:lnTo>
                      <a:pt x="42" y="2"/>
                    </a:lnTo>
                    <a:lnTo>
                      <a:pt x="47" y="0"/>
                    </a:lnTo>
                    <a:lnTo>
                      <a:pt x="52" y="2"/>
                    </a:lnTo>
                    <a:lnTo>
                      <a:pt x="55" y="4"/>
                    </a:lnTo>
                    <a:lnTo>
                      <a:pt x="58" y="7"/>
                    </a:lnTo>
                    <a:lnTo>
                      <a:pt x="72" y="31"/>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7" name="Freeform 3803"/>
              <p:cNvSpPr>
                <a:spLocks/>
              </p:cNvSpPr>
              <p:nvPr/>
            </p:nvSpPr>
            <p:spPr bwMode="auto">
              <a:xfrm>
                <a:off x="2300288" y="2352675"/>
                <a:ext cx="58738" cy="52388"/>
              </a:xfrm>
              <a:custGeom>
                <a:avLst/>
                <a:gdLst/>
                <a:ahLst/>
                <a:cxnLst>
                  <a:cxn ang="0">
                    <a:pos x="72" y="30"/>
                  </a:cxn>
                  <a:cxn ang="0">
                    <a:pos x="72" y="30"/>
                  </a:cxn>
                  <a:cxn ang="0">
                    <a:pos x="73" y="35"/>
                  </a:cxn>
                  <a:cxn ang="0">
                    <a:pos x="73" y="39"/>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4"/>
                  </a:cxn>
                  <a:cxn ang="0">
                    <a:pos x="59" y="7"/>
                  </a:cxn>
                  <a:cxn ang="0">
                    <a:pos x="72" y="30"/>
                  </a:cxn>
                </a:cxnLst>
                <a:rect l="0" t="0" r="r" b="b"/>
                <a:pathLst>
                  <a:path w="73" h="67">
                    <a:moveTo>
                      <a:pt x="72" y="30"/>
                    </a:moveTo>
                    <a:lnTo>
                      <a:pt x="72" y="30"/>
                    </a:lnTo>
                    <a:lnTo>
                      <a:pt x="73" y="35"/>
                    </a:lnTo>
                    <a:lnTo>
                      <a:pt x="73" y="39"/>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4"/>
                    </a:lnTo>
                    <a:lnTo>
                      <a:pt x="59" y="7"/>
                    </a:lnTo>
                    <a:lnTo>
                      <a:pt x="72" y="30"/>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8" name="Freeform 3804"/>
              <p:cNvSpPr>
                <a:spLocks/>
              </p:cNvSpPr>
              <p:nvPr/>
            </p:nvSpPr>
            <p:spPr bwMode="auto">
              <a:xfrm>
                <a:off x="2352676" y="2324100"/>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2" y="66"/>
                  </a:cxn>
                  <a:cxn ang="0">
                    <a:pos x="18" y="65"/>
                  </a:cxn>
                  <a:cxn ang="0">
                    <a:pos x="15" y="61"/>
                  </a:cxn>
                  <a:cxn ang="0">
                    <a:pos x="2" y="37"/>
                  </a:cxn>
                  <a:cxn ang="0">
                    <a:pos x="2" y="37"/>
                  </a:cxn>
                  <a:cxn ang="0">
                    <a:pos x="0" y="32"/>
                  </a:cxn>
                  <a:cxn ang="0">
                    <a:pos x="0" y="29"/>
                  </a:cxn>
                  <a:cxn ang="0">
                    <a:pos x="4" y="24"/>
                  </a:cxn>
                  <a:cxn ang="0">
                    <a:pos x="7" y="21"/>
                  </a:cxn>
                  <a:cxn ang="0">
                    <a:pos x="43" y="1"/>
                  </a:cxn>
                  <a:cxn ang="0">
                    <a:pos x="43" y="1"/>
                  </a:cxn>
                  <a:cxn ang="0">
                    <a:pos x="48" y="0"/>
                  </a:cxn>
                  <a:cxn ang="0">
                    <a:pos x="52" y="1"/>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2" y="66"/>
                    </a:lnTo>
                    <a:lnTo>
                      <a:pt x="18" y="65"/>
                    </a:lnTo>
                    <a:lnTo>
                      <a:pt x="15" y="61"/>
                    </a:lnTo>
                    <a:lnTo>
                      <a:pt x="2" y="37"/>
                    </a:lnTo>
                    <a:lnTo>
                      <a:pt x="2" y="37"/>
                    </a:lnTo>
                    <a:lnTo>
                      <a:pt x="0" y="32"/>
                    </a:lnTo>
                    <a:lnTo>
                      <a:pt x="0" y="29"/>
                    </a:lnTo>
                    <a:lnTo>
                      <a:pt x="4" y="24"/>
                    </a:lnTo>
                    <a:lnTo>
                      <a:pt x="7" y="21"/>
                    </a:lnTo>
                    <a:lnTo>
                      <a:pt x="43" y="1"/>
                    </a:lnTo>
                    <a:lnTo>
                      <a:pt x="43" y="1"/>
                    </a:lnTo>
                    <a:lnTo>
                      <a:pt x="48" y="0"/>
                    </a:lnTo>
                    <a:lnTo>
                      <a:pt x="52" y="1"/>
                    </a:lnTo>
                    <a:lnTo>
                      <a:pt x="56" y="3"/>
                    </a:lnTo>
                    <a:lnTo>
                      <a:pt x="59" y="6"/>
                    </a:lnTo>
                    <a:lnTo>
                      <a:pt x="72"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69" name="Freeform 3805"/>
              <p:cNvSpPr>
                <a:spLocks/>
              </p:cNvSpPr>
              <p:nvPr/>
            </p:nvSpPr>
            <p:spPr bwMode="auto">
              <a:xfrm>
                <a:off x="2403476" y="2297113"/>
                <a:ext cx="58738" cy="52388"/>
              </a:xfrm>
              <a:custGeom>
                <a:avLst/>
                <a:gdLst/>
                <a:ahLst/>
                <a:cxnLst>
                  <a:cxn ang="0">
                    <a:pos x="71" y="30"/>
                  </a:cxn>
                  <a:cxn ang="0">
                    <a:pos x="71" y="30"/>
                  </a:cxn>
                  <a:cxn ang="0">
                    <a:pos x="73" y="33"/>
                  </a:cxn>
                  <a:cxn ang="0">
                    <a:pos x="71" y="38"/>
                  </a:cxn>
                  <a:cxn ang="0">
                    <a:pos x="70" y="43"/>
                  </a:cxn>
                  <a:cxn ang="0">
                    <a:pos x="66" y="46"/>
                  </a:cxn>
                  <a:cxn ang="0">
                    <a:pos x="29" y="65"/>
                  </a:cxn>
                  <a:cxn ang="0">
                    <a:pos x="29" y="65"/>
                  </a:cxn>
                  <a:cxn ang="0">
                    <a:pos x="26" y="67"/>
                  </a:cxn>
                  <a:cxn ang="0">
                    <a:pos x="21" y="65"/>
                  </a:cxn>
                  <a:cxn ang="0">
                    <a:pos x="16" y="64"/>
                  </a:cxn>
                  <a:cxn ang="0">
                    <a:pos x="14" y="61"/>
                  </a:cxn>
                  <a:cxn ang="0">
                    <a:pos x="1" y="38"/>
                  </a:cxn>
                  <a:cxn ang="0">
                    <a:pos x="1" y="38"/>
                  </a:cxn>
                  <a:cxn ang="0">
                    <a:pos x="0" y="33"/>
                  </a:cxn>
                  <a:cxn ang="0">
                    <a:pos x="0" y="28"/>
                  </a:cxn>
                  <a:cxn ang="0">
                    <a:pos x="1" y="25"/>
                  </a:cxn>
                  <a:cxn ang="0">
                    <a:pos x="6" y="22"/>
                  </a:cxn>
                  <a:cxn ang="0">
                    <a:pos x="42" y="0"/>
                  </a:cxn>
                  <a:cxn ang="0">
                    <a:pos x="42" y="0"/>
                  </a:cxn>
                  <a:cxn ang="0">
                    <a:pos x="47" y="0"/>
                  </a:cxn>
                  <a:cxn ang="0">
                    <a:pos x="52" y="0"/>
                  </a:cxn>
                  <a:cxn ang="0">
                    <a:pos x="55" y="2"/>
                  </a:cxn>
                  <a:cxn ang="0">
                    <a:pos x="58" y="5"/>
                  </a:cxn>
                  <a:cxn ang="0">
                    <a:pos x="71" y="30"/>
                  </a:cxn>
                </a:cxnLst>
                <a:rect l="0" t="0" r="r" b="b"/>
                <a:pathLst>
                  <a:path w="73" h="67">
                    <a:moveTo>
                      <a:pt x="71" y="30"/>
                    </a:moveTo>
                    <a:lnTo>
                      <a:pt x="71" y="30"/>
                    </a:lnTo>
                    <a:lnTo>
                      <a:pt x="73" y="33"/>
                    </a:lnTo>
                    <a:lnTo>
                      <a:pt x="71" y="38"/>
                    </a:lnTo>
                    <a:lnTo>
                      <a:pt x="70" y="43"/>
                    </a:lnTo>
                    <a:lnTo>
                      <a:pt x="66" y="46"/>
                    </a:lnTo>
                    <a:lnTo>
                      <a:pt x="29" y="65"/>
                    </a:lnTo>
                    <a:lnTo>
                      <a:pt x="29" y="65"/>
                    </a:lnTo>
                    <a:lnTo>
                      <a:pt x="26" y="67"/>
                    </a:lnTo>
                    <a:lnTo>
                      <a:pt x="21" y="65"/>
                    </a:lnTo>
                    <a:lnTo>
                      <a:pt x="16" y="64"/>
                    </a:lnTo>
                    <a:lnTo>
                      <a:pt x="14" y="61"/>
                    </a:lnTo>
                    <a:lnTo>
                      <a:pt x="1" y="38"/>
                    </a:lnTo>
                    <a:lnTo>
                      <a:pt x="1" y="38"/>
                    </a:lnTo>
                    <a:lnTo>
                      <a:pt x="0" y="33"/>
                    </a:lnTo>
                    <a:lnTo>
                      <a:pt x="0" y="28"/>
                    </a:lnTo>
                    <a:lnTo>
                      <a:pt x="1" y="25"/>
                    </a:lnTo>
                    <a:lnTo>
                      <a:pt x="6" y="22"/>
                    </a:lnTo>
                    <a:lnTo>
                      <a:pt x="42" y="0"/>
                    </a:lnTo>
                    <a:lnTo>
                      <a:pt x="42" y="0"/>
                    </a:lnTo>
                    <a:lnTo>
                      <a:pt x="47" y="0"/>
                    </a:lnTo>
                    <a:lnTo>
                      <a:pt x="52" y="0"/>
                    </a:lnTo>
                    <a:lnTo>
                      <a:pt x="55" y="2"/>
                    </a:lnTo>
                    <a:lnTo>
                      <a:pt x="58" y="5"/>
                    </a:lnTo>
                    <a:lnTo>
                      <a:pt x="71" y="30"/>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0" name="Freeform 3806"/>
              <p:cNvSpPr>
                <a:spLocks/>
              </p:cNvSpPr>
              <p:nvPr/>
            </p:nvSpPr>
            <p:spPr bwMode="auto">
              <a:xfrm>
                <a:off x="2430463" y="2224088"/>
                <a:ext cx="82550" cy="96838"/>
              </a:xfrm>
              <a:custGeom>
                <a:avLst/>
                <a:gdLst/>
                <a:ahLst/>
                <a:cxnLst>
                  <a:cxn ang="0">
                    <a:pos x="42" y="2"/>
                  </a:cxn>
                  <a:cxn ang="0">
                    <a:pos x="6" y="21"/>
                  </a:cxn>
                  <a:cxn ang="0">
                    <a:pos x="6" y="21"/>
                  </a:cxn>
                  <a:cxn ang="0">
                    <a:pos x="3" y="25"/>
                  </a:cxn>
                  <a:cxn ang="0">
                    <a:pos x="1" y="29"/>
                  </a:cxn>
                  <a:cxn ang="0">
                    <a:pos x="0" y="33"/>
                  </a:cxn>
                  <a:cxn ang="0">
                    <a:pos x="1" y="38"/>
                  </a:cxn>
                  <a:cxn ang="0">
                    <a:pos x="44" y="116"/>
                  </a:cxn>
                  <a:cxn ang="0">
                    <a:pos x="44" y="116"/>
                  </a:cxn>
                  <a:cxn ang="0">
                    <a:pos x="47" y="119"/>
                  </a:cxn>
                  <a:cxn ang="0">
                    <a:pos x="52" y="122"/>
                  </a:cxn>
                  <a:cxn ang="0">
                    <a:pos x="57" y="122"/>
                  </a:cxn>
                  <a:cxn ang="0">
                    <a:pos x="60" y="121"/>
                  </a:cxn>
                  <a:cxn ang="0">
                    <a:pos x="97" y="101"/>
                  </a:cxn>
                  <a:cxn ang="0">
                    <a:pos x="97" y="101"/>
                  </a:cxn>
                  <a:cxn ang="0">
                    <a:pos x="101" y="98"/>
                  </a:cxn>
                  <a:cxn ang="0">
                    <a:pos x="102" y="95"/>
                  </a:cxn>
                  <a:cxn ang="0">
                    <a:pos x="102" y="90"/>
                  </a:cxn>
                  <a:cxn ang="0">
                    <a:pos x="102" y="85"/>
                  </a:cxn>
                  <a:cxn ang="0">
                    <a:pos x="58" y="7"/>
                  </a:cxn>
                  <a:cxn ang="0">
                    <a:pos x="58" y="7"/>
                  </a:cxn>
                  <a:cxn ang="0">
                    <a:pos x="57" y="3"/>
                  </a:cxn>
                  <a:cxn ang="0">
                    <a:pos x="52" y="0"/>
                  </a:cxn>
                  <a:cxn ang="0">
                    <a:pos x="47" y="0"/>
                  </a:cxn>
                  <a:cxn ang="0">
                    <a:pos x="42" y="2"/>
                  </a:cxn>
                  <a:cxn ang="0">
                    <a:pos x="42" y="2"/>
                  </a:cxn>
                </a:cxnLst>
                <a:rect l="0" t="0" r="r" b="b"/>
                <a:pathLst>
                  <a:path w="102" h="122">
                    <a:moveTo>
                      <a:pt x="42" y="2"/>
                    </a:moveTo>
                    <a:lnTo>
                      <a:pt x="6" y="21"/>
                    </a:lnTo>
                    <a:lnTo>
                      <a:pt x="6" y="21"/>
                    </a:lnTo>
                    <a:lnTo>
                      <a:pt x="3" y="25"/>
                    </a:lnTo>
                    <a:lnTo>
                      <a:pt x="1" y="29"/>
                    </a:lnTo>
                    <a:lnTo>
                      <a:pt x="0" y="33"/>
                    </a:lnTo>
                    <a:lnTo>
                      <a:pt x="1" y="38"/>
                    </a:lnTo>
                    <a:lnTo>
                      <a:pt x="44" y="116"/>
                    </a:lnTo>
                    <a:lnTo>
                      <a:pt x="44" y="116"/>
                    </a:lnTo>
                    <a:lnTo>
                      <a:pt x="47" y="119"/>
                    </a:lnTo>
                    <a:lnTo>
                      <a:pt x="52" y="122"/>
                    </a:lnTo>
                    <a:lnTo>
                      <a:pt x="57" y="122"/>
                    </a:lnTo>
                    <a:lnTo>
                      <a:pt x="60" y="121"/>
                    </a:lnTo>
                    <a:lnTo>
                      <a:pt x="97" y="101"/>
                    </a:lnTo>
                    <a:lnTo>
                      <a:pt x="97" y="101"/>
                    </a:lnTo>
                    <a:lnTo>
                      <a:pt x="101" y="98"/>
                    </a:lnTo>
                    <a:lnTo>
                      <a:pt x="102" y="95"/>
                    </a:lnTo>
                    <a:lnTo>
                      <a:pt x="102" y="90"/>
                    </a:lnTo>
                    <a:lnTo>
                      <a:pt x="102" y="85"/>
                    </a:lnTo>
                    <a:lnTo>
                      <a:pt x="58" y="7"/>
                    </a:lnTo>
                    <a:lnTo>
                      <a:pt x="58" y="7"/>
                    </a:lnTo>
                    <a:lnTo>
                      <a:pt x="57" y="3"/>
                    </a:lnTo>
                    <a:lnTo>
                      <a:pt x="52" y="0"/>
                    </a:lnTo>
                    <a:lnTo>
                      <a:pt x="47" y="0"/>
                    </a:lnTo>
                    <a:lnTo>
                      <a:pt x="42" y="2"/>
                    </a:lnTo>
                    <a:lnTo>
                      <a:pt x="42" y="2"/>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1" name="Freeform 3807"/>
              <p:cNvSpPr>
                <a:spLocks/>
              </p:cNvSpPr>
              <p:nvPr/>
            </p:nvSpPr>
            <p:spPr bwMode="auto">
              <a:xfrm>
                <a:off x="2506663" y="2239963"/>
                <a:ext cx="57150" cy="52388"/>
              </a:xfrm>
              <a:custGeom>
                <a:avLst/>
                <a:gdLst/>
                <a:ahLst/>
                <a:cxnLst>
                  <a:cxn ang="0">
                    <a:pos x="70" y="29"/>
                  </a:cxn>
                  <a:cxn ang="0">
                    <a:pos x="70" y="29"/>
                  </a:cxn>
                  <a:cxn ang="0">
                    <a:pos x="71" y="34"/>
                  </a:cxn>
                  <a:cxn ang="0">
                    <a:pos x="71" y="39"/>
                  </a:cxn>
                  <a:cxn ang="0">
                    <a:pos x="70" y="42"/>
                  </a:cxn>
                  <a:cxn ang="0">
                    <a:pos x="65" y="45"/>
                  </a:cxn>
                  <a:cxn ang="0">
                    <a:pos x="29" y="65"/>
                  </a:cxn>
                  <a:cxn ang="0">
                    <a:pos x="29" y="65"/>
                  </a:cxn>
                  <a:cxn ang="0">
                    <a:pos x="24" y="66"/>
                  </a:cxn>
                  <a:cxn ang="0">
                    <a:pos x="21" y="66"/>
                  </a:cxn>
                  <a:cxn ang="0">
                    <a:pos x="16" y="65"/>
                  </a:cxn>
                  <a:cxn ang="0">
                    <a:pos x="13" y="62"/>
                  </a:cxn>
                  <a:cxn ang="0">
                    <a:pos x="0" y="37"/>
                  </a:cxn>
                  <a:cxn ang="0">
                    <a:pos x="0" y="37"/>
                  </a:cxn>
                  <a:cxn ang="0">
                    <a:pos x="0" y="32"/>
                  </a:cxn>
                  <a:cxn ang="0">
                    <a:pos x="0" y="29"/>
                  </a:cxn>
                  <a:cxn ang="0">
                    <a:pos x="1" y="24"/>
                  </a:cxn>
                  <a:cxn ang="0">
                    <a:pos x="5"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5"/>
                    </a:lnTo>
                    <a:lnTo>
                      <a:pt x="29" y="65"/>
                    </a:lnTo>
                    <a:lnTo>
                      <a:pt x="24" y="66"/>
                    </a:lnTo>
                    <a:lnTo>
                      <a:pt x="21" y="66"/>
                    </a:lnTo>
                    <a:lnTo>
                      <a:pt x="16" y="65"/>
                    </a:lnTo>
                    <a:lnTo>
                      <a:pt x="13" y="62"/>
                    </a:lnTo>
                    <a:lnTo>
                      <a:pt x="0" y="37"/>
                    </a:lnTo>
                    <a:lnTo>
                      <a:pt x="0" y="37"/>
                    </a:lnTo>
                    <a:lnTo>
                      <a:pt x="0" y="32"/>
                    </a:lnTo>
                    <a:lnTo>
                      <a:pt x="0" y="29"/>
                    </a:lnTo>
                    <a:lnTo>
                      <a:pt x="1" y="24"/>
                    </a:lnTo>
                    <a:lnTo>
                      <a:pt x="5" y="21"/>
                    </a:lnTo>
                    <a:lnTo>
                      <a:pt x="42" y="1"/>
                    </a:lnTo>
                    <a:lnTo>
                      <a:pt x="42" y="1"/>
                    </a:lnTo>
                    <a:lnTo>
                      <a:pt x="45" y="0"/>
                    </a:lnTo>
                    <a:lnTo>
                      <a:pt x="50" y="1"/>
                    </a:lnTo>
                    <a:lnTo>
                      <a:pt x="55" y="3"/>
                    </a:lnTo>
                    <a:lnTo>
                      <a:pt x="58" y="6"/>
                    </a:lnTo>
                    <a:lnTo>
                      <a:pt x="70" y="29"/>
                    </a:lnTo>
                    <a:close/>
                  </a:path>
                </a:pathLst>
              </a:custGeom>
              <a:solidFill>
                <a:srgbClr val="00000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2" name="Freeform 3808"/>
              <p:cNvSpPr>
                <a:spLocks/>
              </p:cNvSpPr>
              <p:nvPr/>
            </p:nvSpPr>
            <p:spPr bwMode="auto">
              <a:xfrm>
                <a:off x="2124076" y="1930400"/>
                <a:ext cx="292100" cy="193675"/>
              </a:xfrm>
              <a:custGeom>
                <a:avLst/>
                <a:gdLst/>
                <a:ahLst/>
                <a:cxnLst>
                  <a:cxn ang="0">
                    <a:pos x="40" y="243"/>
                  </a:cxn>
                  <a:cxn ang="0">
                    <a:pos x="40" y="243"/>
                  </a:cxn>
                  <a:cxn ang="0">
                    <a:pos x="37" y="245"/>
                  </a:cxn>
                  <a:cxn ang="0">
                    <a:pos x="32" y="245"/>
                  </a:cxn>
                  <a:cxn ang="0">
                    <a:pos x="31" y="243"/>
                  </a:cxn>
                  <a:cxn ang="0">
                    <a:pos x="27" y="240"/>
                  </a:cxn>
                  <a:cxn ang="0">
                    <a:pos x="0" y="189"/>
                  </a:cxn>
                  <a:cxn ang="0">
                    <a:pos x="0" y="189"/>
                  </a:cxn>
                  <a:cxn ang="0">
                    <a:pos x="0" y="186"/>
                  </a:cxn>
                  <a:cxn ang="0">
                    <a:pos x="0" y="183"/>
                  </a:cxn>
                  <a:cxn ang="0">
                    <a:pos x="1" y="180"/>
                  </a:cxn>
                  <a:cxn ang="0">
                    <a:pos x="3" y="176"/>
                  </a:cxn>
                  <a:cxn ang="0">
                    <a:pos x="325" y="2"/>
                  </a:cxn>
                  <a:cxn ang="0">
                    <a:pos x="325" y="2"/>
                  </a:cxn>
                  <a:cxn ang="0">
                    <a:pos x="329" y="0"/>
                  </a:cxn>
                  <a:cxn ang="0">
                    <a:pos x="332" y="0"/>
                  </a:cxn>
                  <a:cxn ang="0">
                    <a:pos x="335" y="2"/>
                  </a:cxn>
                  <a:cxn ang="0">
                    <a:pos x="337" y="5"/>
                  </a:cxn>
                  <a:cxn ang="0">
                    <a:pos x="365" y="56"/>
                  </a:cxn>
                  <a:cxn ang="0">
                    <a:pos x="365" y="56"/>
                  </a:cxn>
                  <a:cxn ang="0">
                    <a:pos x="366" y="59"/>
                  </a:cxn>
                  <a:cxn ang="0">
                    <a:pos x="366" y="62"/>
                  </a:cxn>
                  <a:cxn ang="0">
                    <a:pos x="365" y="66"/>
                  </a:cxn>
                  <a:cxn ang="0">
                    <a:pos x="361" y="69"/>
                  </a:cxn>
                  <a:cxn ang="0">
                    <a:pos x="40" y="243"/>
                  </a:cxn>
                </a:cxnLst>
                <a:rect l="0" t="0" r="r" b="b"/>
                <a:pathLst>
                  <a:path w="366" h="245">
                    <a:moveTo>
                      <a:pt x="40" y="243"/>
                    </a:moveTo>
                    <a:lnTo>
                      <a:pt x="40" y="243"/>
                    </a:lnTo>
                    <a:lnTo>
                      <a:pt x="37" y="245"/>
                    </a:lnTo>
                    <a:lnTo>
                      <a:pt x="32" y="245"/>
                    </a:lnTo>
                    <a:lnTo>
                      <a:pt x="31" y="243"/>
                    </a:lnTo>
                    <a:lnTo>
                      <a:pt x="27" y="240"/>
                    </a:lnTo>
                    <a:lnTo>
                      <a:pt x="0" y="189"/>
                    </a:lnTo>
                    <a:lnTo>
                      <a:pt x="0" y="189"/>
                    </a:lnTo>
                    <a:lnTo>
                      <a:pt x="0" y="186"/>
                    </a:lnTo>
                    <a:lnTo>
                      <a:pt x="0" y="183"/>
                    </a:lnTo>
                    <a:lnTo>
                      <a:pt x="1" y="180"/>
                    </a:lnTo>
                    <a:lnTo>
                      <a:pt x="3" y="176"/>
                    </a:lnTo>
                    <a:lnTo>
                      <a:pt x="325" y="2"/>
                    </a:lnTo>
                    <a:lnTo>
                      <a:pt x="325" y="2"/>
                    </a:lnTo>
                    <a:lnTo>
                      <a:pt x="329" y="0"/>
                    </a:lnTo>
                    <a:lnTo>
                      <a:pt x="332" y="0"/>
                    </a:lnTo>
                    <a:lnTo>
                      <a:pt x="335" y="2"/>
                    </a:lnTo>
                    <a:lnTo>
                      <a:pt x="337" y="5"/>
                    </a:lnTo>
                    <a:lnTo>
                      <a:pt x="365" y="56"/>
                    </a:lnTo>
                    <a:lnTo>
                      <a:pt x="365" y="56"/>
                    </a:lnTo>
                    <a:lnTo>
                      <a:pt x="366" y="59"/>
                    </a:lnTo>
                    <a:lnTo>
                      <a:pt x="366" y="62"/>
                    </a:lnTo>
                    <a:lnTo>
                      <a:pt x="365" y="66"/>
                    </a:lnTo>
                    <a:lnTo>
                      <a:pt x="361" y="69"/>
                    </a:lnTo>
                    <a:lnTo>
                      <a:pt x="40" y="243"/>
                    </a:lnTo>
                    <a:close/>
                  </a:path>
                </a:pathLst>
              </a:custGeom>
              <a:solidFill>
                <a:srgbClr val="FBF9E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3" name="Freeform 3809"/>
              <p:cNvSpPr>
                <a:spLocks/>
              </p:cNvSpPr>
              <p:nvPr/>
            </p:nvSpPr>
            <p:spPr bwMode="auto">
              <a:xfrm>
                <a:off x="2136776" y="1944688"/>
                <a:ext cx="265113" cy="165100"/>
              </a:xfrm>
              <a:custGeom>
                <a:avLst/>
                <a:gdLst/>
                <a:ahLst/>
                <a:cxnLst>
                  <a:cxn ang="0">
                    <a:pos x="332" y="33"/>
                  </a:cxn>
                  <a:cxn ang="0">
                    <a:pos x="332" y="33"/>
                  </a:cxn>
                  <a:cxn ang="0">
                    <a:pos x="334" y="36"/>
                  </a:cxn>
                  <a:cxn ang="0">
                    <a:pos x="334" y="39"/>
                  </a:cxn>
                  <a:cxn ang="0">
                    <a:pos x="332" y="43"/>
                  </a:cxn>
                  <a:cxn ang="0">
                    <a:pos x="329" y="44"/>
                  </a:cxn>
                  <a:cxn ang="0">
                    <a:pos x="28" y="209"/>
                  </a:cxn>
                  <a:cxn ang="0">
                    <a:pos x="28" y="209"/>
                  </a:cxn>
                  <a:cxn ang="0">
                    <a:pos x="24" y="209"/>
                  </a:cxn>
                  <a:cxn ang="0">
                    <a:pos x="21" y="209"/>
                  </a:cxn>
                  <a:cxn ang="0">
                    <a:pos x="18" y="207"/>
                  </a:cxn>
                  <a:cxn ang="0">
                    <a:pos x="16" y="206"/>
                  </a:cxn>
                  <a:cxn ang="0">
                    <a:pos x="0" y="178"/>
                  </a:cxn>
                  <a:cxn ang="0">
                    <a:pos x="0" y="178"/>
                  </a:cxn>
                  <a:cxn ang="0">
                    <a:pos x="0" y="173"/>
                  </a:cxn>
                  <a:cxn ang="0">
                    <a:pos x="0" y="170"/>
                  </a:cxn>
                  <a:cxn ang="0">
                    <a:pos x="2" y="166"/>
                  </a:cxn>
                  <a:cxn ang="0">
                    <a:pos x="5" y="165"/>
                  </a:cxn>
                  <a:cxn ang="0">
                    <a:pos x="306" y="0"/>
                  </a:cxn>
                  <a:cxn ang="0">
                    <a:pos x="306" y="0"/>
                  </a:cxn>
                  <a:cxn ang="0">
                    <a:pos x="309" y="0"/>
                  </a:cxn>
                  <a:cxn ang="0">
                    <a:pos x="313" y="0"/>
                  </a:cxn>
                  <a:cxn ang="0">
                    <a:pos x="316" y="2"/>
                  </a:cxn>
                  <a:cxn ang="0">
                    <a:pos x="318" y="4"/>
                  </a:cxn>
                  <a:cxn ang="0">
                    <a:pos x="332" y="33"/>
                  </a:cxn>
                </a:cxnLst>
                <a:rect l="0" t="0" r="r" b="b"/>
                <a:pathLst>
                  <a:path w="334" h="209">
                    <a:moveTo>
                      <a:pt x="332" y="33"/>
                    </a:moveTo>
                    <a:lnTo>
                      <a:pt x="332" y="33"/>
                    </a:lnTo>
                    <a:lnTo>
                      <a:pt x="334" y="36"/>
                    </a:lnTo>
                    <a:lnTo>
                      <a:pt x="334" y="39"/>
                    </a:lnTo>
                    <a:lnTo>
                      <a:pt x="332" y="43"/>
                    </a:lnTo>
                    <a:lnTo>
                      <a:pt x="329" y="44"/>
                    </a:lnTo>
                    <a:lnTo>
                      <a:pt x="28" y="209"/>
                    </a:lnTo>
                    <a:lnTo>
                      <a:pt x="28" y="209"/>
                    </a:lnTo>
                    <a:lnTo>
                      <a:pt x="24" y="209"/>
                    </a:lnTo>
                    <a:lnTo>
                      <a:pt x="21" y="209"/>
                    </a:lnTo>
                    <a:lnTo>
                      <a:pt x="18" y="207"/>
                    </a:lnTo>
                    <a:lnTo>
                      <a:pt x="16" y="206"/>
                    </a:lnTo>
                    <a:lnTo>
                      <a:pt x="0" y="178"/>
                    </a:lnTo>
                    <a:lnTo>
                      <a:pt x="0" y="178"/>
                    </a:lnTo>
                    <a:lnTo>
                      <a:pt x="0" y="173"/>
                    </a:lnTo>
                    <a:lnTo>
                      <a:pt x="0" y="170"/>
                    </a:lnTo>
                    <a:lnTo>
                      <a:pt x="2" y="166"/>
                    </a:lnTo>
                    <a:lnTo>
                      <a:pt x="5" y="165"/>
                    </a:lnTo>
                    <a:lnTo>
                      <a:pt x="306" y="0"/>
                    </a:lnTo>
                    <a:lnTo>
                      <a:pt x="306" y="0"/>
                    </a:lnTo>
                    <a:lnTo>
                      <a:pt x="309" y="0"/>
                    </a:lnTo>
                    <a:lnTo>
                      <a:pt x="313" y="0"/>
                    </a:lnTo>
                    <a:lnTo>
                      <a:pt x="316" y="2"/>
                    </a:lnTo>
                    <a:lnTo>
                      <a:pt x="318" y="4"/>
                    </a:lnTo>
                    <a:lnTo>
                      <a:pt x="332" y="33"/>
                    </a:lnTo>
                    <a:close/>
                  </a:path>
                </a:pathLst>
              </a:custGeom>
              <a:solidFill>
                <a:srgbClr val="CC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4" name="Freeform 3810"/>
              <p:cNvSpPr>
                <a:spLocks/>
              </p:cNvSpPr>
              <p:nvPr/>
            </p:nvSpPr>
            <p:spPr bwMode="auto">
              <a:xfrm>
                <a:off x="2136776" y="1944688"/>
                <a:ext cx="254000" cy="142875"/>
              </a:xfrm>
              <a:custGeom>
                <a:avLst/>
                <a:gdLst/>
                <a:ahLst/>
                <a:cxnLst>
                  <a:cxn ang="0">
                    <a:pos x="306" y="0"/>
                  </a:cxn>
                  <a:cxn ang="0">
                    <a:pos x="5" y="165"/>
                  </a:cxn>
                  <a:cxn ang="0">
                    <a:pos x="5" y="165"/>
                  </a:cxn>
                  <a:cxn ang="0">
                    <a:pos x="2" y="166"/>
                  </a:cxn>
                  <a:cxn ang="0">
                    <a:pos x="0" y="170"/>
                  </a:cxn>
                  <a:cxn ang="0">
                    <a:pos x="0" y="173"/>
                  </a:cxn>
                  <a:cxn ang="0">
                    <a:pos x="0" y="178"/>
                  </a:cxn>
                  <a:cxn ang="0">
                    <a:pos x="2" y="180"/>
                  </a:cxn>
                  <a:cxn ang="0">
                    <a:pos x="2" y="180"/>
                  </a:cxn>
                  <a:cxn ang="0">
                    <a:pos x="2" y="176"/>
                  </a:cxn>
                  <a:cxn ang="0">
                    <a:pos x="2" y="173"/>
                  </a:cxn>
                  <a:cxn ang="0">
                    <a:pos x="3" y="170"/>
                  </a:cxn>
                  <a:cxn ang="0">
                    <a:pos x="5" y="168"/>
                  </a:cxn>
                  <a:cxn ang="0">
                    <a:pos x="306" y="4"/>
                  </a:cxn>
                  <a:cxn ang="0">
                    <a:pos x="306" y="4"/>
                  </a:cxn>
                  <a:cxn ang="0">
                    <a:pos x="309" y="2"/>
                  </a:cxn>
                  <a:cxn ang="0">
                    <a:pos x="314" y="2"/>
                  </a:cxn>
                  <a:cxn ang="0">
                    <a:pos x="316" y="4"/>
                  </a:cxn>
                  <a:cxn ang="0">
                    <a:pos x="319" y="7"/>
                  </a:cxn>
                  <a:cxn ang="0">
                    <a:pos x="318" y="4"/>
                  </a:cxn>
                  <a:cxn ang="0">
                    <a:pos x="318" y="4"/>
                  </a:cxn>
                  <a:cxn ang="0">
                    <a:pos x="316" y="2"/>
                  </a:cxn>
                  <a:cxn ang="0">
                    <a:pos x="313" y="0"/>
                  </a:cxn>
                  <a:cxn ang="0">
                    <a:pos x="309" y="0"/>
                  </a:cxn>
                  <a:cxn ang="0">
                    <a:pos x="306" y="0"/>
                  </a:cxn>
                  <a:cxn ang="0">
                    <a:pos x="306" y="0"/>
                  </a:cxn>
                </a:cxnLst>
                <a:rect l="0" t="0" r="r" b="b"/>
                <a:pathLst>
                  <a:path w="319" h="180">
                    <a:moveTo>
                      <a:pt x="306" y="0"/>
                    </a:moveTo>
                    <a:lnTo>
                      <a:pt x="5" y="165"/>
                    </a:lnTo>
                    <a:lnTo>
                      <a:pt x="5" y="165"/>
                    </a:lnTo>
                    <a:lnTo>
                      <a:pt x="2" y="166"/>
                    </a:lnTo>
                    <a:lnTo>
                      <a:pt x="0" y="170"/>
                    </a:lnTo>
                    <a:lnTo>
                      <a:pt x="0" y="173"/>
                    </a:lnTo>
                    <a:lnTo>
                      <a:pt x="0" y="178"/>
                    </a:lnTo>
                    <a:lnTo>
                      <a:pt x="2" y="180"/>
                    </a:lnTo>
                    <a:lnTo>
                      <a:pt x="2" y="180"/>
                    </a:lnTo>
                    <a:lnTo>
                      <a:pt x="2" y="176"/>
                    </a:lnTo>
                    <a:lnTo>
                      <a:pt x="2" y="173"/>
                    </a:lnTo>
                    <a:lnTo>
                      <a:pt x="3" y="170"/>
                    </a:lnTo>
                    <a:lnTo>
                      <a:pt x="5" y="168"/>
                    </a:lnTo>
                    <a:lnTo>
                      <a:pt x="306" y="4"/>
                    </a:lnTo>
                    <a:lnTo>
                      <a:pt x="306" y="4"/>
                    </a:lnTo>
                    <a:lnTo>
                      <a:pt x="309" y="2"/>
                    </a:lnTo>
                    <a:lnTo>
                      <a:pt x="314" y="2"/>
                    </a:lnTo>
                    <a:lnTo>
                      <a:pt x="316" y="4"/>
                    </a:lnTo>
                    <a:lnTo>
                      <a:pt x="319" y="7"/>
                    </a:lnTo>
                    <a:lnTo>
                      <a:pt x="318" y="4"/>
                    </a:lnTo>
                    <a:lnTo>
                      <a:pt x="318" y="4"/>
                    </a:lnTo>
                    <a:lnTo>
                      <a:pt x="316" y="2"/>
                    </a:lnTo>
                    <a:lnTo>
                      <a:pt x="313" y="0"/>
                    </a:lnTo>
                    <a:lnTo>
                      <a:pt x="309" y="0"/>
                    </a:lnTo>
                    <a:lnTo>
                      <a:pt x="306" y="0"/>
                    </a:lnTo>
                    <a:lnTo>
                      <a:pt x="306" y="0"/>
                    </a:lnTo>
                    <a:close/>
                  </a:path>
                </a:pathLst>
              </a:custGeom>
              <a:solidFill>
                <a:srgbClr val="BDC7B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5" name="Freeform 3811"/>
              <p:cNvSpPr>
                <a:spLocks/>
              </p:cNvSpPr>
              <p:nvPr/>
            </p:nvSpPr>
            <p:spPr bwMode="auto">
              <a:xfrm>
                <a:off x="2411413" y="2066925"/>
                <a:ext cx="58738" cy="52388"/>
              </a:xfrm>
              <a:custGeom>
                <a:avLst/>
                <a:gdLst/>
                <a:ahLst/>
                <a:cxnLst>
                  <a:cxn ang="0">
                    <a:pos x="72" y="30"/>
                  </a:cxn>
                  <a:cxn ang="0">
                    <a:pos x="72" y="30"/>
                  </a:cxn>
                  <a:cxn ang="0">
                    <a:pos x="74" y="35"/>
                  </a:cxn>
                  <a:cxn ang="0">
                    <a:pos x="74" y="40"/>
                  </a:cxn>
                  <a:cxn ang="0">
                    <a:pos x="72" y="43"/>
                  </a:cxn>
                  <a:cxn ang="0">
                    <a:pos x="67" y="46"/>
                  </a:cxn>
                  <a:cxn ang="0">
                    <a:pos x="31" y="66"/>
                  </a:cxn>
                  <a:cxn ang="0">
                    <a:pos x="31" y="66"/>
                  </a:cxn>
                  <a:cxn ang="0">
                    <a:pos x="26" y="67"/>
                  </a:cxn>
                  <a:cxn ang="0">
                    <a:pos x="21" y="67"/>
                  </a:cxn>
                  <a:cxn ang="0">
                    <a:pos x="18" y="66"/>
                  </a:cxn>
                  <a:cxn ang="0">
                    <a:pos x="15" y="61"/>
                  </a:cxn>
                  <a:cxn ang="0">
                    <a:pos x="2" y="38"/>
                  </a:cxn>
                  <a:cxn ang="0">
                    <a:pos x="2" y="38"/>
                  </a:cxn>
                  <a:cxn ang="0">
                    <a:pos x="0" y="33"/>
                  </a:cxn>
                  <a:cxn ang="0">
                    <a:pos x="2" y="30"/>
                  </a:cxn>
                  <a:cxn ang="0">
                    <a:pos x="4" y="25"/>
                  </a:cxn>
                  <a:cxn ang="0">
                    <a:pos x="7" y="22"/>
                  </a:cxn>
                  <a:cxn ang="0">
                    <a:pos x="44" y="2"/>
                  </a:cxn>
                  <a:cxn ang="0">
                    <a:pos x="44" y="2"/>
                  </a:cxn>
                  <a:cxn ang="0">
                    <a:pos x="48" y="0"/>
                  </a:cxn>
                  <a:cxn ang="0">
                    <a:pos x="52" y="0"/>
                  </a:cxn>
                  <a:cxn ang="0">
                    <a:pos x="57" y="4"/>
                  </a:cxn>
                  <a:cxn ang="0">
                    <a:pos x="61" y="7"/>
                  </a:cxn>
                  <a:cxn ang="0">
                    <a:pos x="72" y="30"/>
                  </a:cxn>
                </a:cxnLst>
                <a:rect l="0" t="0" r="r" b="b"/>
                <a:pathLst>
                  <a:path w="74" h="67">
                    <a:moveTo>
                      <a:pt x="72" y="30"/>
                    </a:moveTo>
                    <a:lnTo>
                      <a:pt x="72" y="30"/>
                    </a:lnTo>
                    <a:lnTo>
                      <a:pt x="74" y="35"/>
                    </a:lnTo>
                    <a:lnTo>
                      <a:pt x="74" y="40"/>
                    </a:lnTo>
                    <a:lnTo>
                      <a:pt x="72" y="43"/>
                    </a:lnTo>
                    <a:lnTo>
                      <a:pt x="67" y="46"/>
                    </a:lnTo>
                    <a:lnTo>
                      <a:pt x="31" y="66"/>
                    </a:lnTo>
                    <a:lnTo>
                      <a:pt x="31" y="66"/>
                    </a:lnTo>
                    <a:lnTo>
                      <a:pt x="26" y="67"/>
                    </a:lnTo>
                    <a:lnTo>
                      <a:pt x="21" y="67"/>
                    </a:lnTo>
                    <a:lnTo>
                      <a:pt x="18" y="66"/>
                    </a:lnTo>
                    <a:lnTo>
                      <a:pt x="15" y="61"/>
                    </a:lnTo>
                    <a:lnTo>
                      <a:pt x="2" y="38"/>
                    </a:lnTo>
                    <a:lnTo>
                      <a:pt x="2" y="38"/>
                    </a:lnTo>
                    <a:lnTo>
                      <a:pt x="0" y="33"/>
                    </a:lnTo>
                    <a:lnTo>
                      <a:pt x="2" y="30"/>
                    </a:lnTo>
                    <a:lnTo>
                      <a:pt x="4" y="25"/>
                    </a:lnTo>
                    <a:lnTo>
                      <a:pt x="7" y="22"/>
                    </a:lnTo>
                    <a:lnTo>
                      <a:pt x="44" y="2"/>
                    </a:lnTo>
                    <a:lnTo>
                      <a:pt x="44" y="2"/>
                    </a:lnTo>
                    <a:lnTo>
                      <a:pt x="48" y="0"/>
                    </a:lnTo>
                    <a:lnTo>
                      <a:pt x="52" y="0"/>
                    </a:lnTo>
                    <a:lnTo>
                      <a:pt x="57" y="4"/>
                    </a:lnTo>
                    <a:lnTo>
                      <a:pt x="61" y="7"/>
                    </a:lnTo>
                    <a:lnTo>
                      <a:pt x="72" y="30"/>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6" name="Freeform 3812"/>
              <p:cNvSpPr>
                <a:spLocks/>
              </p:cNvSpPr>
              <p:nvPr/>
            </p:nvSpPr>
            <p:spPr bwMode="auto">
              <a:xfrm>
                <a:off x="2411413" y="2065338"/>
                <a:ext cx="57150" cy="52388"/>
              </a:xfrm>
              <a:custGeom>
                <a:avLst/>
                <a:gdLst/>
                <a:ahLst/>
                <a:cxnLst>
                  <a:cxn ang="0">
                    <a:pos x="70" y="29"/>
                  </a:cxn>
                  <a:cxn ang="0">
                    <a:pos x="70" y="29"/>
                  </a:cxn>
                  <a:cxn ang="0">
                    <a:pos x="72" y="32"/>
                  </a:cxn>
                  <a:cxn ang="0">
                    <a:pos x="72" y="37"/>
                  </a:cxn>
                  <a:cxn ang="0">
                    <a:pos x="70" y="42"/>
                  </a:cxn>
                  <a:cxn ang="0">
                    <a:pos x="67" y="45"/>
                  </a:cxn>
                  <a:cxn ang="0">
                    <a:pos x="30" y="65"/>
                  </a:cxn>
                  <a:cxn ang="0">
                    <a:pos x="30" y="65"/>
                  </a:cxn>
                  <a:cxn ang="0">
                    <a:pos x="25" y="67"/>
                  </a:cxn>
                  <a:cxn ang="0">
                    <a:pos x="21" y="65"/>
                  </a:cxn>
                  <a:cxn ang="0">
                    <a:pos x="17" y="63"/>
                  </a:cxn>
                  <a:cxn ang="0">
                    <a:pos x="13" y="60"/>
                  </a:cxn>
                  <a:cxn ang="0">
                    <a:pos x="0" y="37"/>
                  </a:cxn>
                  <a:cxn ang="0">
                    <a:pos x="0" y="37"/>
                  </a:cxn>
                  <a:cxn ang="0">
                    <a:pos x="0" y="32"/>
                  </a:cxn>
                  <a:cxn ang="0">
                    <a:pos x="0" y="28"/>
                  </a:cxn>
                  <a:cxn ang="0">
                    <a:pos x="2" y="24"/>
                  </a:cxn>
                  <a:cxn ang="0">
                    <a:pos x="5" y="21"/>
                  </a:cxn>
                  <a:cxn ang="0">
                    <a:pos x="43" y="0"/>
                  </a:cxn>
                  <a:cxn ang="0">
                    <a:pos x="43" y="0"/>
                  </a:cxn>
                  <a:cxn ang="0">
                    <a:pos x="48" y="0"/>
                  </a:cxn>
                  <a:cxn ang="0">
                    <a:pos x="51" y="0"/>
                  </a:cxn>
                  <a:cxn ang="0">
                    <a:pos x="56" y="1"/>
                  </a:cxn>
                  <a:cxn ang="0">
                    <a:pos x="59" y="5"/>
                  </a:cxn>
                  <a:cxn ang="0">
                    <a:pos x="70" y="29"/>
                  </a:cxn>
                </a:cxnLst>
                <a:rect l="0" t="0" r="r" b="b"/>
                <a:pathLst>
                  <a:path w="72" h="67">
                    <a:moveTo>
                      <a:pt x="70" y="29"/>
                    </a:moveTo>
                    <a:lnTo>
                      <a:pt x="70" y="29"/>
                    </a:lnTo>
                    <a:lnTo>
                      <a:pt x="72" y="32"/>
                    </a:lnTo>
                    <a:lnTo>
                      <a:pt x="72" y="37"/>
                    </a:lnTo>
                    <a:lnTo>
                      <a:pt x="70" y="42"/>
                    </a:lnTo>
                    <a:lnTo>
                      <a:pt x="67" y="45"/>
                    </a:lnTo>
                    <a:lnTo>
                      <a:pt x="30" y="65"/>
                    </a:lnTo>
                    <a:lnTo>
                      <a:pt x="30" y="65"/>
                    </a:lnTo>
                    <a:lnTo>
                      <a:pt x="25" y="67"/>
                    </a:lnTo>
                    <a:lnTo>
                      <a:pt x="21" y="65"/>
                    </a:lnTo>
                    <a:lnTo>
                      <a:pt x="17" y="63"/>
                    </a:lnTo>
                    <a:lnTo>
                      <a:pt x="13" y="60"/>
                    </a:lnTo>
                    <a:lnTo>
                      <a:pt x="0" y="37"/>
                    </a:lnTo>
                    <a:lnTo>
                      <a:pt x="0" y="37"/>
                    </a:lnTo>
                    <a:lnTo>
                      <a:pt x="0" y="32"/>
                    </a:lnTo>
                    <a:lnTo>
                      <a:pt x="0" y="28"/>
                    </a:lnTo>
                    <a:lnTo>
                      <a:pt x="2" y="24"/>
                    </a:lnTo>
                    <a:lnTo>
                      <a:pt x="5" y="21"/>
                    </a:lnTo>
                    <a:lnTo>
                      <a:pt x="43" y="0"/>
                    </a:lnTo>
                    <a:lnTo>
                      <a:pt x="43" y="0"/>
                    </a:lnTo>
                    <a:lnTo>
                      <a:pt x="48" y="0"/>
                    </a:lnTo>
                    <a:lnTo>
                      <a:pt x="51" y="0"/>
                    </a:lnTo>
                    <a:lnTo>
                      <a:pt x="56" y="1"/>
                    </a:lnTo>
                    <a:lnTo>
                      <a:pt x="59" y="5"/>
                    </a:lnTo>
                    <a:lnTo>
                      <a:pt x="70" y="29"/>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7" name="Freeform 3813"/>
              <p:cNvSpPr>
                <a:spLocks/>
              </p:cNvSpPr>
              <p:nvPr/>
            </p:nvSpPr>
            <p:spPr bwMode="auto">
              <a:xfrm>
                <a:off x="2422526" y="2089150"/>
                <a:ext cx="46038" cy="28575"/>
              </a:xfrm>
              <a:custGeom>
                <a:avLst/>
                <a:gdLst/>
                <a:ahLst/>
                <a:cxnLst>
                  <a:cxn ang="0">
                    <a:pos x="57" y="0"/>
                  </a:cxn>
                  <a:cxn ang="0">
                    <a:pos x="57" y="0"/>
                  </a:cxn>
                  <a:cxn ang="0">
                    <a:pos x="59" y="5"/>
                  </a:cxn>
                  <a:cxn ang="0">
                    <a:pos x="59" y="10"/>
                  </a:cxn>
                  <a:cxn ang="0">
                    <a:pos x="59" y="10"/>
                  </a:cxn>
                  <a:cxn ang="0">
                    <a:pos x="57" y="13"/>
                  </a:cxn>
                  <a:cxn ang="0">
                    <a:pos x="52" y="16"/>
                  </a:cxn>
                  <a:cxn ang="0">
                    <a:pos x="35" y="26"/>
                  </a:cxn>
                  <a:cxn ang="0">
                    <a:pos x="18" y="36"/>
                  </a:cxn>
                  <a:cxn ang="0">
                    <a:pos x="18" y="36"/>
                  </a:cxn>
                  <a:cxn ang="0">
                    <a:pos x="13" y="38"/>
                  </a:cxn>
                  <a:cxn ang="0">
                    <a:pos x="8" y="38"/>
                  </a:cxn>
                  <a:cxn ang="0">
                    <a:pos x="8" y="38"/>
                  </a:cxn>
                  <a:cxn ang="0">
                    <a:pos x="4" y="34"/>
                  </a:cxn>
                  <a:cxn ang="0">
                    <a:pos x="0" y="31"/>
                  </a:cxn>
                  <a:cxn ang="0">
                    <a:pos x="0" y="31"/>
                  </a:cxn>
                  <a:cxn ang="0">
                    <a:pos x="4" y="34"/>
                  </a:cxn>
                  <a:cxn ang="0">
                    <a:pos x="8" y="36"/>
                  </a:cxn>
                  <a:cxn ang="0">
                    <a:pos x="8" y="36"/>
                  </a:cxn>
                  <a:cxn ang="0">
                    <a:pos x="13" y="36"/>
                  </a:cxn>
                  <a:cxn ang="0">
                    <a:pos x="18" y="34"/>
                  </a:cxn>
                  <a:cxn ang="0">
                    <a:pos x="35" y="25"/>
                  </a:cxn>
                  <a:cxn ang="0">
                    <a:pos x="52" y="16"/>
                  </a:cxn>
                  <a:cxn ang="0">
                    <a:pos x="52" y="16"/>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7" y="13"/>
                    </a:lnTo>
                    <a:lnTo>
                      <a:pt x="52" y="16"/>
                    </a:lnTo>
                    <a:lnTo>
                      <a:pt x="35" y="26"/>
                    </a:lnTo>
                    <a:lnTo>
                      <a:pt x="18" y="36"/>
                    </a:lnTo>
                    <a:lnTo>
                      <a:pt x="18" y="36"/>
                    </a:lnTo>
                    <a:lnTo>
                      <a:pt x="13" y="38"/>
                    </a:lnTo>
                    <a:lnTo>
                      <a:pt x="8" y="38"/>
                    </a:lnTo>
                    <a:lnTo>
                      <a:pt x="8" y="38"/>
                    </a:lnTo>
                    <a:lnTo>
                      <a:pt x="4" y="34"/>
                    </a:lnTo>
                    <a:lnTo>
                      <a:pt x="0" y="31"/>
                    </a:lnTo>
                    <a:lnTo>
                      <a:pt x="0" y="31"/>
                    </a:lnTo>
                    <a:lnTo>
                      <a:pt x="4" y="34"/>
                    </a:lnTo>
                    <a:lnTo>
                      <a:pt x="8" y="36"/>
                    </a:lnTo>
                    <a:lnTo>
                      <a:pt x="8" y="36"/>
                    </a:lnTo>
                    <a:lnTo>
                      <a:pt x="13" y="36"/>
                    </a:lnTo>
                    <a:lnTo>
                      <a:pt x="18" y="34"/>
                    </a:lnTo>
                    <a:lnTo>
                      <a:pt x="35" y="25"/>
                    </a:lnTo>
                    <a:lnTo>
                      <a:pt x="52" y="16"/>
                    </a:lnTo>
                    <a:lnTo>
                      <a:pt x="52" y="16"/>
                    </a:lnTo>
                    <a:lnTo>
                      <a:pt x="56" y="13"/>
                    </a:lnTo>
                    <a:lnTo>
                      <a:pt x="59" y="10"/>
                    </a:lnTo>
                    <a:lnTo>
                      <a:pt x="59" y="10"/>
                    </a:lnTo>
                    <a:lnTo>
                      <a:pt x="59" y="5"/>
                    </a:lnTo>
                    <a:lnTo>
                      <a:pt x="57" y="0"/>
                    </a:lnTo>
                    <a:lnTo>
                      <a:pt x="57" y="0"/>
                    </a:lnTo>
                    <a:close/>
                  </a:path>
                </a:pathLst>
              </a:custGeom>
              <a:solidFill>
                <a:srgbClr val="D34658"/>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8" name="Freeform 3814"/>
              <p:cNvSpPr>
                <a:spLocks/>
              </p:cNvSpPr>
              <p:nvPr/>
            </p:nvSpPr>
            <p:spPr bwMode="auto">
              <a:xfrm>
                <a:off x="2276476" y="2306638"/>
                <a:ext cx="57150" cy="53975"/>
              </a:xfrm>
              <a:custGeom>
                <a:avLst/>
                <a:gdLst/>
                <a:ahLst/>
                <a:cxnLst>
                  <a:cxn ang="0">
                    <a:pos x="72" y="30"/>
                  </a:cxn>
                  <a:cxn ang="0">
                    <a:pos x="72" y="30"/>
                  </a:cxn>
                  <a:cxn ang="0">
                    <a:pos x="74" y="33"/>
                  </a:cxn>
                  <a:cxn ang="0">
                    <a:pos x="74"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0" y="28"/>
                  </a:cxn>
                  <a:cxn ang="0">
                    <a:pos x="4" y="23"/>
                  </a:cxn>
                  <a:cxn ang="0">
                    <a:pos x="7" y="22"/>
                  </a:cxn>
                  <a:cxn ang="0">
                    <a:pos x="43" y="0"/>
                  </a:cxn>
                  <a:cxn ang="0">
                    <a:pos x="43" y="0"/>
                  </a:cxn>
                  <a:cxn ang="0">
                    <a:pos x="47" y="0"/>
                  </a:cxn>
                  <a:cxn ang="0">
                    <a:pos x="52" y="0"/>
                  </a:cxn>
                  <a:cxn ang="0">
                    <a:pos x="56" y="2"/>
                  </a:cxn>
                  <a:cxn ang="0">
                    <a:pos x="59" y="5"/>
                  </a:cxn>
                  <a:cxn ang="0">
                    <a:pos x="72" y="30"/>
                  </a:cxn>
                </a:cxnLst>
                <a:rect l="0" t="0" r="r" b="b"/>
                <a:pathLst>
                  <a:path w="74" h="67">
                    <a:moveTo>
                      <a:pt x="72" y="30"/>
                    </a:moveTo>
                    <a:lnTo>
                      <a:pt x="72" y="30"/>
                    </a:lnTo>
                    <a:lnTo>
                      <a:pt x="74" y="33"/>
                    </a:lnTo>
                    <a:lnTo>
                      <a:pt x="74"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0" y="28"/>
                    </a:lnTo>
                    <a:lnTo>
                      <a:pt x="4" y="23"/>
                    </a:lnTo>
                    <a:lnTo>
                      <a:pt x="7" y="22"/>
                    </a:lnTo>
                    <a:lnTo>
                      <a:pt x="43" y="0"/>
                    </a:lnTo>
                    <a:lnTo>
                      <a:pt x="43" y="0"/>
                    </a:lnTo>
                    <a:lnTo>
                      <a:pt x="47" y="0"/>
                    </a:lnTo>
                    <a:lnTo>
                      <a:pt x="52" y="0"/>
                    </a:lnTo>
                    <a:lnTo>
                      <a:pt x="56" y="2"/>
                    </a:lnTo>
                    <a:lnTo>
                      <a:pt x="59" y="5"/>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79" name="Freeform 3815"/>
              <p:cNvSpPr>
                <a:spLocks/>
              </p:cNvSpPr>
              <p:nvPr/>
            </p:nvSpPr>
            <p:spPr bwMode="auto">
              <a:xfrm>
                <a:off x="2327276" y="2278063"/>
                <a:ext cx="58738" cy="53975"/>
              </a:xfrm>
              <a:custGeom>
                <a:avLst/>
                <a:gdLst/>
                <a:ahLst/>
                <a:cxnLst>
                  <a:cxn ang="0">
                    <a:pos x="72" y="29"/>
                  </a:cxn>
                  <a:cxn ang="0">
                    <a:pos x="72" y="29"/>
                  </a:cxn>
                  <a:cxn ang="0">
                    <a:pos x="74" y="34"/>
                  </a:cxn>
                  <a:cxn ang="0">
                    <a:pos x="72" y="37"/>
                  </a:cxn>
                  <a:cxn ang="0">
                    <a:pos x="70" y="42"/>
                  </a:cxn>
                  <a:cxn ang="0">
                    <a:pos x="67" y="45"/>
                  </a:cxn>
                  <a:cxn ang="0">
                    <a:pos x="30" y="65"/>
                  </a:cxn>
                  <a:cxn ang="0">
                    <a:pos x="30" y="65"/>
                  </a:cxn>
                  <a:cxn ang="0">
                    <a:pos x="26" y="66"/>
                  </a:cxn>
                  <a:cxn ang="0">
                    <a:pos x="22" y="66"/>
                  </a:cxn>
                  <a:cxn ang="0">
                    <a:pos x="17" y="63"/>
                  </a:cxn>
                  <a:cxn ang="0">
                    <a:pos x="13" y="60"/>
                  </a:cxn>
                  <a:cxn ang="0">
                    <a:pos x="2" y="37"/>
                  </a:cxn>
                  <a:cxn ang="0">
                    <a:pos x="2" y="37"/>
                  </a:cxn>
                  <a:cxn ang="0">
                    <a:pos x="0" y="32"/>
                  </a:cxn>
                  <a:cxn ang="0">
                    <a:pos x="0" y="27"/>
                  </a:cxn>
                  <a:cxn ang="0">
                    <a:pos x="2" y="24"/>
                  </a:cxn>
                  <a:cxn ang="0">
                    <a:pos x="7" y="21"/>
                  </a:cxn>
                  <a:cxn ang="0">
                    <a:pos x="43" y="1"/>
                  </a:cxn>
                  <a:cxn ang="0">
                    <a:pos x="43" y="1"/>
                  </a:cxn>
                  <a:cxn ang="0">
                    <a:pos x="48" y="0"/>
                  </a:cxn>
                  <a:cxn ang="0">
                    <a:pos x="53" y="0"/>
                  </a:cxn>
                  <a:cxn ang="0">
                    <a:pos x="56" y="1"/>
                  </a:cxn>
                  <a:cxn ang="0">
                    <a:pos x="59" y="6"/>
                  </a:cxn>
                  <a:cxn ang="0">
                    <a:pos x="72" y="29"/>
                  </a:cxn>
                </a:cxnLst>
                <a:rect l="0" t="0" r="r" b="b"/>
                <a:pathLst>
                  <a:path w="74" h="66">
                    <a:moveTo>
                      <a:pt x="72" y="29"/>
                    </a:moveTo>
                    <a:lnTo>
                      <a:pt x="72" y="29"/>
                    </a:lnTo>
                    <a:lnTo>
                      <a:pt x="74" y="34"/>
                    </a:lnTo>
                    <a:lnTo>
                      <a:pt x="72" y="37"/>
                    </a:lnTo>
                    <a:lnTo>
                      <a:pt x="70" y="42"/>
                    </a:lnTo>
                    <a:lnTo>
                      <a:pt x="67" y="45"/>
                    </a:lnTo>
                    <a:lnTo>
                      <a:pt x="30" y="65"/>
                    </a:lnTo>
                    <a:lnTo>
                      <a:pt x="30" y="65"/>
                    </a:lnTo>
                    <a:lnTo>
                      <a:pt x="26" y="66"/>
                    </a:lnTo>
                    <a:lnTo>
                      <a:pt x="22" y="66"/>
                    </a:lnTo>
                    <a:lnTo>
                      <a:pt x="17" y="63"/>
                    </a:lnTo>
                    <a:lnTo>
                      <a:pt x="13" y="60"/>
                    </a:lnTo>
                    <a:lnTo>
                      <a:pt x="2" y="37"/>
                    </a:lnTo>
                    <a:lnTo>
                      <a:pt x="2" y="37"/>
                    </a:lnTo>
                    <a:lnTo>
                      <a:pt x="0" y="32"/>
                    </a:lnTo>
                    <a:lnTo>
                      <a:pt x="0" y="27"/>
                    </a:lnTo>
                    <a:lnTo>
                      <a:pt x="2" y="24"/>
                    </a:lnTo>
                    <a:lnTo>
                      <a:pt x="7" y="21"/>
                    </a:lnTo>
                    <a:lnTo>
                      <a:pt x="43" y="1"/>
                    </a:lnTo>
                    <a:lnTo>
                      <a:pt x="43" y="1"/>
                    </a:lnTo>
                    <a:lnTo>
                      <a:pt x="48" y="0"/>
                    </a:lnTo>
                    <a:lnTo>
                      <a:pt x="53" y="0"/>
                    </a:lnTo>
                    <a:lnTo>
                      <a:pt x="56"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0" name="Freeform 3816"/>
              <p:cNvSpPr>
                <a:spLocks/>
              </p:cNvSpPr>
              <p:nvPr/>
            </p:nvSpPr>
            <p:spPr bwMode="auto">
              <a:xfrm>
                <a:off x="2379663" y="2249488"/>
                <a:ext cx="57150" cy="53975"/>
              </a:xfrm>
              <a:custGeom>
                <a:avLst/>
                <a:gdLst/>
                <a:ahLst/>
                <a:cxnLst>
                  <a:cxn ang="0">
                    <a:pos x="71" y="29"/>
                  </a:cxn>
                  <a:cxn ang="0">
                    <a:pos x="71" y="29"/>
                  </a:cxn>
                  <a:cxn ang="0">
                    <a:pos x="71" y="34"/>
                  </a:cxn>
                  <a:cxn ang="0">
                    <a:pos x="71" y="39"/>
                  </a:cxn>
                  <a:cxn ang="0">
                    <a:pos x="70" y="42"/>
                  </a:cxn>
                  <a:cxn ang="0">
                    <a:pos x="66" y="45"/>
                  </a:cxn>
                  <a:cxn ang="0">
                    <a:pos x="29" y="65"/>
                  </a:cxn>
                  <a:cxn ang="0">
                    <a:pos x="29" y="65"/>
                  </a:cxn>
                  <a:cxn ang="0">
                    <a:pos x="24" y="66"/>
                  </a:cxn>
                  <a:cxn ang="0">
                    <a:pos x="21" y="66"/>
                  </a:cxn>
                  <a:cxn ang="0">
                    <a:pos x="16" y="65"/>
                  </a:cxn>
                  <a:cxn ang="0">
                    <a:pos x="13" y="60"/>
                  </a:cxn>
                  <a:cxn ang="0">
                    <a:pos x="0" y="37"/>
                  </a:cxn>
                  <a:cxn ang="0">
                    <a:pos x="0" y="37"/>
                  </a:cxn>
                  <a:cxn ang="0">
                    <a:pos x="0" y="32"/>
                  </a:cxn>
                  <a:cxn ang="0">
                    <a:pos x="0" y="29"/>
                  </a:cxn>
                  <a:cxn ang="0">
                    <a:pos x="1" y="24"/>
                  </a:cxn>
                  <a:cxn ang="0">
                    <a:pos x="4" y="21"/>
                  </a:cxn>
                  <a:cxn ang="0">
                    <a:pos x="42" y="1"/>
                  </a:cxn>
                  <a:cxn ang="0">
                    <a:pos x="42" y="1"/>
                  </a:cxn>
                  <a:cxn ang="0">
                    <a:pos x="47" y="0"/>
                  </a:cxn>
                  <a:cxn ang="0">
                    <a:pos x="50" y="0"/>
                  </a:cxn>
                  <a:cxn ang="0">
                    <a:pos x="55" y="3"/>
                  </a:cxn>
                  <a:cxn ang="0">
                    <a:pos x="58" y="6"/>
                  </a:cxn>
                  <a:cxn ang="0">
                    <a:pos x="71" y="29"/>
                  </a:cxn>
                </a:cxnLst>
                <a:rect l="0" t="0" r="r" b="b"/>
                <a:pathLst>
                  <a:path w="71" h="66">
                    <a:moveTo>
                      <a:pt x="71" y="29"/>
                    </a:moveTo>
                    <a:lnTo>
                      <a:pt x="71" y="29"/>
                    </a:lnTo>
                    <a:lnTo>
                      <a:pt x="71" y="34"/>
                    </a:lnTo>
                    <a:lnTo>
                      <a:pt x="71" y="39"/>
                    </a:lnTo>
                    <a:lnTo>
                      <a:pt x="70" y="42"/>
                    </a:lnTo>
                    <a:lnTo>
                      <a:pt x="66" y="45"/>
                    </a:lnTo>
                    <a:lnTo>
                      <a:pt x="29" y="65"/>
                    </a:lnTo>
                    <a:lnTo>
                      <a:pt x="29" y="65"/>
                    </a:lnTo>
                    <a:lnTo>
                      <a:pt x="24" y="66"/>
                    </a:lnTo>
                    <a:lnTo>
                      <a:pt x="21" y="66"/>
                    </a:lnTo>
                    <a:lnTo>
                      <a:pt x="16" y="65"/>
                    </a:lnTo>
                    <a:lnTo>
                      <a:pt x="13" y="60"/>
                    </a:lnTo>
                    <a:lnTo>
                      <a:pt x="0" y="37"/>
                    </a:lnTo>
                    <a:lnTo>
                      <a:pt x="0" y="37"/>
                    </a:lnTo>
                    <a:lnTo>
                      <a:pt x="0" y="32"/>
                    </a:lnTo>
                    <a:lnTo>
                      <a:pt x="0" y="29"/>
                    </a:lnTo>
                    <a:lnTo>
                      <a:pt x="1" y="24"/>
                    </a:lnTo>
                    <a:lnTo>
                      <a:pt x="4" y="21"/>
                    </a:lnTo>
                    <a:lnTo>
                      <a:pt x="42" y="1"/>
                    </a:lnTo>
                    <a:lnTo>
                      <a:pt x="42" y="1"/>
                    </a:lnTo>
                    <a:lnTo>
                      <a:pt x="47" y="0"/>
                    </a:lnTo>
                    <a:lnTo>
                      <a:pt x="50" y="0"/>
                    </a:lnTo>
                    <a:lnTo>
                      <a:pt x="55" y="3"/>
                    </a:lnTo>
                    <a:lnTo>
                      <a:pt x="58"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1" name="Freeform 3817"/>
              <p:cNvSpPr>
                <a:spLocks/>
              </p:cNvSpPr>
              <p:nvPr/>
            </p:nvSpPr>
            <p:spPr bwMode="auto">
              <a:xfrm>
                <a:off x="2481263" y="2193925"/>
                <a:ext cx="58738" cy="53975"/>
              </a:xfrm>
              <a:custGeom>
                <a:avLst/>
                <a:gdLst/>
                <a:ahLst/>
                <a:cxnLst>
                  <a:cxn ang="0">
                    <a:pos x="72" y="29"/>
                  </a:cxn>
                  <a:cxn ang="0">
                    <a:pos x="72" y="29"/>
                  </a:cxn>
                  <a:cxn ang="0">
                    <a:pos x="74" y="34"/>
                  </a:cxn>
                  <a:cxn ang="0">
                    <a:pos x="74" y="37"/>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1"/>
                  </a:cxn>
                  <a:cxn ang="0">
                    <a:pos x="59" y="6"/>
                  </a:cxn>
                  <a:cxn ang="0">
                    <a:pos x="72" y="29"/>
                  </a:cxn>
                </a:cxnLst>
                <a:rect l="0" t="0" r="r" b="b"/>
                <a:pathLst>
                  <a:path w="74" h="66">
                    <a:moveTo>
                      <a:pt x="72" y="29"/>
                    </a:moveTo>
                    <a:lnTo>
                      <a:pt x="72" y="29"/>
                    </a:lnTo>
                    <a:lnTo>
                      <a:pt x="74" y="34"/>
                    </a:lnTo>
                    <a:lnTo>
                      <a:pt x="74" y="37"/>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2" name="Freeform 3818"/>
              <p:cNvSpPr>
                <a:spLocks/>
              </p:cNvSpPr>
              <p:nvPr/>
            </p:nvSpPr>
            <p:spPr bwMode="auto">
              <a:xfrm>
                <a:off x="2298701" y="2349500"/>
                <a:ext cx="58738" cy="52388"/>
              </a:xfrm>
              <a:custGeom>
                <a:avLst/>
                <a:gdLst/>
                <a:ahLst/>
                <a:cxnLst>
                  <a:cxn ang="0">
                    <a:pos x="71" y="29"/>
                  </a:cxn>
                  <a:cxn ang="0">
                    <a:pos x="71" y="29"/>
                  </a:cxn>
                  <a:cxn ang="0">
                    <a:pos x="73" y="34"/>
                  </a:cxn>
                  <a:cxn ang="0">
                    <a:pos x="73" y="39"/>
                  </a:cxn>
                  <a:cxn ang="0">
                    <a:pos x="71" y="42"/>
                  </a:cxn>
                  <a:cxn ang="0">
                    <a:pos x="66" y="46"/>
                  </a:cxn>
                  <a:cxn ang="0">
                    <a:pos x="31" y="67"/>
                  </a:cxn>
                  <a:cxn ang="0">
                    <a:pos x="31" y="67"/>
                  </a:cxn>
                  <a:cxn ang="0">
                    <a:pos x="26" y="67"/>
                  </a:cxn>
                  <a:cxn ang="0">
                    <a:pos x="21" y="67"/>
                  </a:cxn>
                  <a:cxn ang="0">
                    <a:pos x="17" y="65"/>
                  </a:cxn>
                  <a:cxn ang="0">
                    <a:pos x="14" y="62"/>
                  </a:cxn>
                  <a:cxn ang="0">
                    <a:pos x="1" y="38"/>
                  </a:cxn>
                  <a:cxn ang="0">
                    <a:pos x="1" y="38"/>
                  </a:cxn>
                  <a:cxn ang="0">
                    <a:pos x="0" y="34"/>
                  </a:cxn>
                  <a:cxn ang="0">
                    <a:pos x="1" y="29"/>
                  </a:cxn>
                  <a:cxn ang="0">
                    <a:pos x="3" y="25"/>
                  </a:cxn>
                  <a:cxn ang="0">
                    <a:pos x="6" y="21"/>
                  </a:cxn>
                  <a:cxn ang="0">
                    <a:pos x="44" y="2"/>
                  </a:cxn>
                  <a:cxn ang="0">
                    <a:pos x="44" y="2"/>
                  </a:cxn>
                  <a:cxn ang="0">
                    <a:pos x="47" y="0"/>
                  </a:cxn>
                  <a:cxn ang="0">
                    <a:pos x="52" y="2"/>
                  </a:cxn>
                  <a:cxn ang="0">
                    <a:pos x="57" y="3"/>
                  </a:cxn>
                  <a:cxn ang="0">
                    <a:pos x="60" y="7"/>
                  </a:cxn>
                  <a:cxn ang="0">
                    <a:pos x="71" y="29"/>
                  </a:cxn>
                </a:cxnLst>
                <a:rect l="0" t="0" r="r" b="b"/>
                <a:pathLst>
                  <a:path w="73" h="67">
                    <a:moveTo>
                      <a:pt x="71" y="29"/>
                    </a:moveTo>
                    <a:lnTo>
                      <a:pt x="71" y="29"/>
                    </a:lnTo>
                    <a:lnTo>
                      <a:pt x="73" y="34"/>
                    </a:lnTo>
                    <a:lnTo>
                      <a:pt x="73" y="39"/>
                    </a:lnTo>
                    <a:lnTo>
                      <a:pt x="71" y="42"/>
                    </a:lnTo>
                    <a:lnTo>
                      <a:pt x="66" y="46"/>
                    </a:lnTo>
                    <a:lnTo>
                      <a:pt x="31" y="67"/>
                    </a:lnTo>
                    <a:lnTo>
                      <a:pt x="31" y="67"/>
                    </a:lnTo>
                    <a:lnTo>
                      <a:pt x="26" y="67"/>
                    </a:lnTo>
                    <a:lnTo>
                      <a:pt x="21" y="67"/>
                    </a:lnTo>
                    <a:lnTo>
                      <a:pt x="17" y="65"/>
                    </a:lnTo>
                    <a:lnTo>
                      <a:pt x="14" y="62"/>
                    </a:lnTo>
                    <a:lnTo>
                      <a:pt x="1" y="38"/>
                    </a:lnTo>
                    <a:lnTo>
                      <a:pt x="1" y="38"/>
                    </a:lnTo>
                    <a:lnTo>
                      <a:pt x="0" y="34"/>
                    </a:lnTo>
                    <a:lnTo>
                      <a:pt x="1" y="29"/>
                    </a:lnTo>
                    <a:lnTo>
                      <a:pt x="3" y="25"/>
                    </a:lnTo>
                    <a:lnTo>
                      <a:pt x="6" y="21"/>
                    </a:lnTo>
                    <a:lnTo>
                      <a:pt x="44" y="2"/>
                    </a:lnTo>
                    <a:lnTo>
                      <a:pt x="44" y="2"/>
                    </a:lnTo>
                    <a:lnTo>
                      <a:pt x="47" y="0"/>
                    </a:lnTo>
                    <a:lnTo>
                      <a:pt x="52" y="2"/>
                    </a:lnTo>
                    <a:lnTo>
                      <a:pt x="57" y="3"/>
                    </a:lnTo>
                    <a:lnTo>
                      <a:pt x="60" y="7"/>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3" name="Freeform 3819"/>
              <p:cNvSpPr>
                <a:spLocks/>
              </p:cNvSpPr>
              <p:nvPr/>
            </p:nvSpPr>
            <p:spPr bwMode="auto">
              <a:xfrm>
                <a:off x="2351088" y="2322513"/>
                <a:ext cx="58738" cy="52388"/>
              </a:xfrm>
              <a:custGeom>
                <a:avLst/>
                <a:gdLst/>
                <a:ahLst/>
                <a:cxnLst>
                  <a:cxn ang="0">
                    <a:pos x="71" y="29"/>
                  </a:cxn>
                  <a:cxn ang="0">
                    <a:pos x="71" y="29"/>
                  </a:cxn>
                  <a:cxn ang="0">
                    <a:pos x="73" y="34"/>
                  </a:cxn>
                  <a:cxn ang="0">
                    <a:pos x="73" y="37"/>
                  </a:cxn>
                  <a:cxn ang="0">
                    <a:pos x="70" y="42"/>
                  </a:cxn>
                  <a:cxn ang="0">
                    <a:pos x="67" y="46"/>
                  </a:cxn>
                  <a:cxn ang="0">
                    <a:pos x="31" y="65"/>
                  </a:cxn>
                  <a:cxn ang="0">
                    <a:pos x="31" y="65"/>
                  </a:cxn>
                  <a:cxn ang="0">
                    <a:pos x="26" y="67"/>
                  </a:cxn>
                  <a:cxn ang="0">
                    <a:pos x="21" y="65"/>
                  </a:cxn>
                  <a:cxn ang="0">
                    <a:pos x="18" y="63"/>
                  </a:cxn>
                  <a:cxn ang="0">
                    <a:pos x="14" y="60"/>
                  </a:cxn>
                  <a:cxn ang="0">
                    <a:pos x="1" y="37"/>
                  </a:cxn>
                  <a:cxn ang="0">
                    <a:pos x="1" y="37"/>
                  </a:cxn>
                  <a:cxn ang="0">
                    <a:pos x="0" y="32"/>
                  </a:cxn>
                  <a:cxn ang="0">
                    <a:pos x="1" y="28"/>
                  </a:cxn>
                  <a:cxn ang="0">
                    <a:pos x="3" y="24"/>
                  </a:cxn>
                  <a:cxn ang="0">
                    <a:pos x="6" y="21"/>
                  </a:cxn>
                  <a:cxn ang="0">
                    <a:pos x="42" y="2"/>
                  </a:cxn>
                  <a:cxn ang="0">
                    <a:pos x="42" y="2"/>
                  </a:cxn>
                  <a:cxn ang="0">
                    <a:pos x="47" y="0"/>
                  </a:cxn>
                  <a:cxn ang="0">
                    <a:pos x="52" y="0"/>
                  </a:cxn>
                  <a:cxn ang="0">
                    <a:pos x="57" y="2"/>
                  </a:cxn>
                  <a:cxn ang="0">
                    <a:pos x="58" y="5"/>
                  </a:cxn>
                  <a:cxn ang="0">
                    <a:pos x="71" y="29"/>
                  </a:cxn>
                </a:cxnLst>
                <a:rect l="0" t="0" r="r" b="b"/>
                <a:pathLst>
                  <a:path w="73" h="67">
                    <a:moveTo>
                      <a:pt x="71" y="29"/>
                    </a:moveTo>
                    <a:lnTo>
                      <a:pt x="71" y="29"/>
                    </a:lnTo>
                    <a:lnTo>
                      <a:pt x="73" y="34"/>
                    </a:lnTo>
                    <a:lnTo>
                      <a:pt x="73" y="37"/>
                    </a:lnTo>
                    <a:lnTo>
                      <a:pt x="70" y="42"/>
                    </a:lnTo>
                    <a:lnTo>
                      <a:pt x="67" y="46"/>
                    </a:lnTo>
                    <a:lnTo>
                      <a:pt x="31" y="65"/>
                    </a:lnTo>
                    <a:lnTo>
                      <a:pt x="31" y="65"/>
                    </a:lnTo>
                    <a:lnTo>
                      <a:pt x="26" y="67"/>
                    </a:lnTo>
                    <a:lnTo>
                      <a:pt x="21" y="65"/>
                    </a:lnTo>
                    <a:lnTo>
                      <a:pt x="18" y="63"/>
                    </a:lnTo>
                    <a:lnTo>
                      <a:pt x="14" y="60"/>
                    </a:lnTo>
                    <a:lnTo>
                      <a:pt x="1" y="37"/>
                    </a:lnTo>
                    <a:lnTo>
                      <a:pt x="1" y="37"/>
                    </a:lnTo>
                    <a:lnTo>
                      <a:pt x="0" y="32"/>
                    </a:lnTo>
                    <a:lnTo>
                      <a:pt x="1" y="28"/>
                    </a:lnTo>
                    <a:lnTo>
                      <a:pt x="3" y="24"/>
                    </a:lnTo>
                    <a:lnTo>
                      <a:pt x="6" y="21"/>
                    </a:lnTo>
                    <a:lnTo>
                      <a:pt x="42" y="2"/>
                    </a:lnTo>
                    <a:lnTo>
                      <a:pt x="42" y="2"/>
                    </a:lnTo>
                    <a:lnTo>
                      <a:pt x="47" y="0"/>
                    </a:lnTo>
                    <a:lnTo>
                      <a:pt x="52" y="0"/>
                    </a:lnTo>
                    <a:lnTo>
                      <a:pt x="57" y="2"/>
                    </a:lnTo>
                    <a:lnTo>
                      <a:pt x="58" y="5"/>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pic>
            <p:nvPicPr>
              <p:cNvPr id="184" name="Picture 382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95538" y="2287588"/>
                <a:ext cx="69850" cy="65088"/>
              </a:xfrm>
              <a:prstGeom prst="rect">
                <a:avLst/>
              </a:prstGeom>
              <a:noFill/>
              <a:ln w="9525">
                <a:noFill/>
                <a:miter lim="800000"/>
                <a:headEnd/>
                <a:tailEnd/>
              </a:ln>
            </p:spPr>
          </p:pic>
          <p:pic>
            <p:nvPicPr>
              <p:cNvPr id="185" name="Picture 38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22526" y="2216150"/>
                <a:ext cx="93663" cy="109538"/>
              </a:xfrm>
              <a:prstGeom prst="rect">
                <a:avLst/>
              </a:prstGeom>
              <a:noFill/>
              <a:ln w="9525">
                <a:noFill/>
                <a:miter lim="800000"/>
                <a:headEnd/>
                <a:tailEnd/>
              </a:ln>
            </p:spPr>
          </p:pic>
          <p:sp>
            <p:nvSpPr>
              <p:cNvPr id="186" name="Freeform 3822"/>
              <p:cNvSpPr>
                <a:spLocks/>
              </p:cNvSpPr>
              <p:nvPr/>
            </p:nvSpPr>
            <p:spPr bwMode="auto">
              <a:xfrm>
                <a:off x="2228851" y="2220913"/>
                <a:ext cx="58738" cy="53975"/>
              </a:xfrm>
              <a:custGeom>
                <a:avLst/>
                <a:gdLst/>
                <a:ahLst/>
                <a:cxnLst>
                  <a:cxn ang="0">
                    <a:pos x="71" y="29"/>
                  </a:cxn>
                  <a:cxn ang="0">
                    <a:pos x="71" y="29"/>
                  </a:cxn>
                  <a:cxn ang="0">
                    <a:pos x="73" y="34"/>
                  </a:cxn>
                  <a:cxn ang="0">
                    <a:pos x="73" y="39"/>
                  </a:cxn>
                  <a:cxn ang="0">
                    <a:pos x="71" y="42"/>
                  </a:cxn>
                  <a:cxn ang="0">
                    <a:pos x="66" y="45"/>
                  </a:cxn>
                  <a:cxn ang="0">
                    <a:pos x="31" y="65"/>
                  </a:cxn>
                  <a:cxn ang="0">
                    <a:pos x="31" y="65"/>
                  </a:cxn>
                  <a:cxn ang="0">
                    <a:pos x="26" y="67"/>
                  </a:cxn>
                  <a:cxn ang="0">
                    <a:pos x="21" y="67"/>
                  </a:cxn>
                  <a:cxn ang="0">
                    <a:pos x="18" y="65"/>
                  </a:cxn>
                  <a:cxn ang="0">
                    <a:pos x="14" y="60"/>
                  </a:cxn>
                  <a:cxn ang="0">
                    <a:pos x="1" y="37"/>
                  </a:cxn>
                  <a:cxn ang="0">
                    <a:pos x="1" y="37"/>
                  </a:cxn>
                  <a:cxn ang="0">
                    <a:pos x="0" y="32"/>
                  </a:cxn>
                  <a:cxn ang="0">
                    <a:pos x="1" y="29"/>
                  </a:cxn>
                  <a:cxn ang="0">
                    <a:pos x="3" y="24"/>
                  </a:cxn>
                  <a:cxn ang="0">
                    <a:pos x="6" y="21"/>
                  </a:cxn>
                  <a:cxn ang="0">
                    <a:pos x="44" y="2"/>
                  </a:cxn>
                  <a:cxn ang="0">
                    <a:pos x="44" y="2"/>
                  </a:cxn>
                  <a:cxn ang="0">
                    <a:pos x="47" y="0"/>
                  </a:cxn>
                  <a:cxn ang="0">
                    <a:pos x="52" y="0"/>
                  </a:cxn>
                  <a:cxn ang="0">
                    <a:pos x="57" y="3"/>
                  </a:cxn>
                  <a:cxn ang="0">
                    <a:pos x="60" y="6"/>
                  </a:cxn>
                  <a:cxn ang="0">
                    <a:pos x="71" y="29"/>
                  </a:cxn>
                </a:cxnLst>
                <a:rect l="0" t="0" r="r" b="b"/>
                <a:pathLst>
                  <a:path w="73" h="67">
                    <a:moveTo>
                      <a:pt x="71" y="29"/>
                    </a:moveTo>
                    <a:lnTo>
                      <a:pt x="71" y="29"/>
                    </a:lnTo>
                    <a:lnTo>
                      <a:pt x="73" y="34"/>
                    </a:lnTo>
                    <a:lnTo>
                      <a:pt x="73" y="39"/>
                    </a:lnTo>
                    <a:lnTo>
                      <a:pt x="71" y="42"/>
                    </a:lnTo>
                    <a:lnTo>
                      <a:pt x="66" y="45"/>
                    </a:lnTo>
                    <a:lnTo>
                      <a:pt x="31" y="65"/>
                    </a:lnTo>
                    <a:lnTo>
                      <a:pt x="31" y="65"/>
                    </a:lnTo>
                    <a:lnTo>
                      <a:pt x="26" y="67"/>
                    </a:lnTo>
                    <a:lnTo>
                      <a:pt x="21" y="67"/>
                    </a:lnTo>
                    <a:lnTo>
                      <a:pt x="18" y="65"/>
                    </a:lnTo>
                    <a:lnTo>
                      <a:pt x="14" y="60"/>
                    </a:lnTo>
                    <a:lnTo>
                      <a:pt x="1" y="37"/>
                    </a:lnTo>
                    <a:lnTo>
                      <a:pt x="1" y="37"/>
                    </a:lnTo>
                    <a:lnTo>
                      <a:pt x="0" y="32"/>
                    </a:lnTo>
                    <a:lnTo>
                      <a:pt x="1" y="29"/>
                    </a:lnTo>
                    <a:lnTo>
                      <a:pt x="3" y="24"/>
                    </a:lnTo>
                    <a:lnTo>
                      <a:pt x="6" y="21"/>
                    </a:lnTo>
                    <a:lnTo>
                      <a:pt x="44" y="2"/>
                    </a:lnTo>
                    <a:lnTo>
                      <a:pt x="44" y="2"/>
                    </a:lnTo>
                    <a:lnTo>
                      <a:pt x="47" y="0"/>
                    </a:lnTo>
                    <a:lnTo>
                      <a:pt x="52" y="0"/>
                    </a:lnTo>
                    <a:lnTo>
                      <a:pt x="57" y="3"/>
                    </a:lnTo>
                    <a:lnTo>
                      <a:pt x="60"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7" name="Freeform 3823"/>
              <p:cNvSpPr>
                <a:spLocks/>
              </p:cNvSpPr>
              <p:nvPr/>
            </p:nvSpPr>
            <p:spPr bwMode="auto">
              <a:xfrm>
                <a:off x="2281238" y="2193925"/>
                <a:ext cx="58738" cy="53975"/>
              </a:xfrm>
              <a:custGeom>
                <a:avLst/>
                <a:gdLst/>
                <a:ahLst/>
                <a:cxnLst>
                  <a:cxn ang="0">
                    <a:pos x="71" y="31"/>
                  </a:cxn>
                  <a:cxn ang="0">
                    <a:pos x="71" y="31"/>
                  </a:cxn>
                  <a:cxn ang="0">
                    <a:pos x="73" y="34"/>
                  </a:cxn>
                  <a:cxn ang="0">
                    <a:pos x="73" y="39"/>
                  </a:cxn>
                  <a:cxn ang="0">
                    <a:pos x="70" y="44"/>
                  </a:cxn>
                  <a:cxn ang="0">
                    <a:pos x="67" y="46"/>
                  </a:cxn>
                  <a:cxn ang="0">
                    <a:pos x="31" y="67"/>
                  </a:cxn>
                  <a:cxn ang="0">
                    <a:pos x="31" y="67"/>
                  </a:cxn>
                  <a:cxn ang="0">
                    <a:pos x="26" y="68"/>
                  </a:cxn>
                  <a:cxn ang="0">
                    <a:pos x="21" y="67"/>
                  </a:cxn>
                  <a:cxn ang="0">
                    <a:pos x="18" y="65"/>
                  </a:cxn>
                  <a:cxn ang="0">
                    <a:pos x="14" y="62"/>
                  </a:cxn>
                  <a:cxn ang="0">
                    <a:pos x="1" y="38"/>
                  </a:cxn>
                  <a:cxn ang="0">
                    <a:pos x="1" y="38"/>
                  </a:cxn>
                  <a:cxn ang="0">
                    <a:pos x="0" y="34"/>
                  </a:cxn>
                  <a:cxn ang="0">
                    <a:pos x="0" y="29"/>
                  </a:cxn>
                  <a:cxn ang="0">
                    <a:pos x="3" y="24"/>
                  </a:cxn>
                  <a:cxn ang="0">
                    <a:pos x="6" y="23"/>
                  </a:cxn>
                  <a:cxn ang="0">
                    <a:pos x="42" y="2"/>
                  </a:cxn>
                  <a:cxn ang="0">
                    <a:pos x="42" y="2"/>
                  </a:cxn>
                  <a:cxn ang="0">
                    <a:pos x="47" y="0"/>
                  </a:cxn>
                  <a:cxn ang="0">
                    <a:pos x="52" y="2"/>
                  </a:cxn>
                  <a:cxn ang="0">
                    <a:pos x="55" y="3"/>
                  </a:cxn>
                  <a:cxn ang="0">
                    <a:pos x="58" y="7"/>
                  </a:cxn>
                  <a:cxn ang="0">
                    <a:pos x="71" y="31"/>
                  </a:cxn>
                </a:cxnLst>
                <a:rect l="0" t="0" r="r" b="b"/>
                <a:pathLst>
                  <a:path w="73" h="68">
                    <a:moveTo>
                      <a:pt x="71" y="31"/>
                    </a:moveTo>
                    <a:lnTo>
                      <a:pt x="71" y="31"/>
                    </a:lnTo>
                    <a:lnTo>
                      <a:pt x="73" y="34"/>
                    </a:lnTo>
                    <a:lnTo>
                      <a:pt x="73" y="39"/>
                    </a:lnTo>
                    <a:lnTo>
                      <a:pt x="70" y="44"/>
                    </a:lnTo>
                    <a:lnTo>
                      <a:pt x="67" y="46"/>
                    </a:lnTo>
                    <a:lnTo>
                      <a:pt x="31" y="67"/>
                    </a:lnTo>
                    <a:lnTo>
                      <a:pt x="31" y="67"/>
                    </a:lnTo>
                    <a:lnTo>
                      <a:pt x="26" y="68"/>
                    </a:lnTo>
                    <a:lnTo>
                      <a:pt x="21" y="67"/>
                    </a:lnTo>
                    <a:lnTo>
                      <a:pt x="18" y="65"/>
                    </a:lnTo>
                    <a:lnTo>
                      <a:pt x="14" y="62"/>
                    </a:lnTo>
                    <a:lnTo>
                      <a:pt x="1" y="38"/>
                    </a:lnTo>
                    <a:lnTo>
                      <a:pt x="1" y="38"/>
                    </a:lnTo>
                    <a:lnTo>
                      <a:pt x="0" y="34"/>
                    </a:lnTo>
                    <a:lnTo>
                      <a:pt x="0" y="29"/>
                    </a:lnTo>
                    <a:lnTo>
                      <a:pt x="3" y="24"/>
                    </a:lnTo>
                    <a:lnTo>
                      <a:pt x="6" y="23"/>
                    </a:lnTo>
                    <a:lnTo>
                      <a:pt x="42" y="2"/>
                    </a:lnTo>
                    <a:lnTo>
                      <a:pt x="42" y="2"/>
                    </a:lnTo>
                    <a:lnTo>
                      <a:pt x="47" y="0"/>
                    </a:lnTo>
                    <a:lnTo>
                      <a:pt x="52" y="2"/>
                    </a:lnTo>
                    <a:lnTo>
                      <a:pt x="55" y="3"/>
                    </a:lnTo>
                    <a:lnTo>
                      <a:pt x="58" y="7"/>
                    </a:lnTo>
                    <a:lnTo>
                      <a:pt x="71" y="31"/>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8" name="Freeform 3824"/>
              <p:cNvSpPr>
                <a:spLocks/>
              </p:cNvSpPr>
              <p:nvPr/>
            </p:nvSpPr>
            <p:spPr bwMode="auto">
              <a:xfrm>
                <a:off x="2332038" y="2165350"/>
                <a:ext cx="58738" cy="53975"/>
              </a:xfrm>
              <a:custGeom>
                <a:avLst/>
                <a:gdLst/>
                <a:ahLst/>
                <a:cxnLst>
                  <a:cxn ang="0">
                    <a:pos x="72" y="29"/>
                  </a:cxn>
                  <a:cxn ang="0">
                    <a:pos x="72" y="29"/>
                  </a:cxn>
                  <a:cxn ang="0">
                    <a:pos x="73" y="34"/>
                  </a:cxn>
                  <a:cxn ang="0">
                    <a:pos x="72" y="37"/>
                  </a:cxn>
                  <a:cxn ang="0">
                    <a:pos x="70" y="42"/>
                  </a:cxn>
                  <a:cxn ang="0">
                    <a:pos x="67" y="45"/>
                  </a:cxn>
                  <a:cxn ang="0">
                    <a:pos x="31" y="65"/>
                  </a:cxn>
                  <a:cxn ang="0">
                    <a:pos x="31" y="65"/>
                  </a:cxn>
                  <a:cxn ang="0">
                    <a:pos x="26" y="67"/>
                  </a:cxn>
                  <a:cxn ang="0">
                    <a:pos x="21" y="67"/>
                  </a:cxn>
                  <a:cxn ang="0">
                    <a:pos x="16" y="63"/>
                  </a:cxn>
                  <a:cxn ang="0">
                    <a:pos x="15" y="60"/>
                  </a:cxn>
                  <a:cxn ang="0">
                    <a:pos x="2" y="37"/>
                  </a:cxn>
                  <a:cxn ang="0">
                    <a:pos x="2" y="37"/>
                  </a:cxn>
                  <a:cxn ang="0">
                    <a:pos x="0" y="32"/>
                  </a:cxn>
                  <a:cxn ang="0">
                    <a:pos x="0" y="28"/>
                  </a:cxn>
                  <a:cxn ang="0">
                    <a:pos x="3" y="24"/>
                  </a:cxn>
                  <a:cxn ang="0">
                    <a:pos x="6" y="21"/>
                  </a:cxn>
                  <a:cxn ang="0">
                    <a:pos x="42" y="1"/>
                  </a:cxn>
                  <a:cxn ang="0">
                    <a:pos x="42" y="1"/>
                  </a:cxn>
                  <a:cxn ang="0">
                    <a:pos x="47" y="0"/>
                  </a:cxn>
                  <a:cxn ang="0">
                    <a:pos x="52" y="0"/>
                  </a:cxn>
                  <a:cxn ang="0">
                    <a:pos x="55" y="1"/>
                  </a:cxn>
                  <a:cxn ang="0">
                    <a:pos x="59" y="6"/>
                  </a:cxn>
                  <a:cxn ang="0">
                    <a:pos x="72" y="29"/>
                  </a:cxn>
                </a:cxnLst>
                <a:rect l="0" t="0" r="r" b="b"/>
                <a:pathLst>
                  <a:path w="73" h="67">
                    <a:moveTo>
                      <a:pt x="72" y="29"/>
                    </a:moveTo>
                    <a:lnTo>
                      <a:pt x="72" y="29"/>
                    </a:lnTo>
                    <a:lnTo>
                      <a:pt x="73" y="34"/>
                    </a:lnTo>
                    <a:lnTo>
                      <a:pt x="72" y="37"/>
                    </a:lnTo>
                    <a:lnTo>
                      <a:pt x="70" y="42"/>
                    </a:lnTo>
                    <a:lnTo>
                      <a:pt x="67" y="45"/>
                    </a:lnTo>
                    <a:lnTo>
                      <a:pt x="31" y="65"/>
                    </a:lnTo>
                    <a:lnTo>
                      <a:pt x="31" y="65"/>
                    </a:lnTo>
                    <a:lnTo>
                      <a:pt x="26" y="67"/>
                    </a:lnTo>
                    <a:lnTo>
                      <a:pt x="21" y="67"/>
                    </a:lnTo>
                    <a:lnTo>
                      <a:pt x="16" y="63"/>
                    </a:lnTo>
                    <a:lnTo>
                      <a:pt x="15" y="60"/>
                    </a:lnTo>
                    <a:lnTo>
                      <a:pt x="2" y="37"/>
                    </a:lnTo>
                    <a:lnTo>
                      <a:pt x="2" y="37"/>
                    </a:lnTo>
                    <a:lnTo>
                      <a:pt x="0" y="32"/>
                    </a:lnTo>
                    <a:lnTo>
                      <a:pt x="0" y="28"/>
                    </a:lnTo>
                    <a:lnTo>
                      <a:pt x="3" y="24"/>
                    </a:lnTo>
                    <a:lnTo>
                      <a:pt x="6" y="21"/>
                    </a:lnTo>
                    <a:lnTo>
                      <a:pt x="42" y="1"/>
                    </a:lnTo>
                    <a:lnTo>
                      <a:pt x="42" y="1"/>
                    </a:lnTo>
                    <a:lnTo>
                      <a:pt x="47" y="0"/>
                    </a:lnTo>
                    <a:lnTo>
                      <a:pt x="52" y="0"/>
                    </a:lnTo>
                    <a:lnTo>
                      <a:pt x="55" y="1"/>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89" name="Freeform 3825"/>
              <p:cNvSpPr>
                <a:spLocks/>
              </p:cNvSpPr>
              <p:nvPr/>
            </p:nvSpPr>
            <p:spPr bwMode="auto">
              <a:xfrm>
                <a:off x="2384426" y="2138363"/>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3" y="60"/>
                  </a:cxn>
                  <a:cxn ang="0">
                    <a:pos x="2" y="37"/>
                  </a:cxn>
                  <a:cxn ang="0">
                    <a:pos x="2" y="37"/>
                  </a:cxn>
                  <a:cxn ang="0">
                    <a:pos x="0" y="33"/>
                  </a:cxn>
                  <a:cxn ang="0">
                    <a:pos x="0" y="29"/>
                  </a:cxn>
                  <a:cxn ang="0">
                    <a:pos x="2" y="24"/>
                  </a:cxn>
                  <a:cxn ang="0">
                    <a:pos x="7"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3" y="60"/>
                    </a:lnTo>
                    <a:lnTo>
                      <a:pt x="2" y="37"/>
                    </a:lnTo>
                    <a:lnTo>
                      <a:pt x="2" y="37"/>
                    </a:lnTo>
                    <a:lnTo>
                      <a:pt x="0" y="33"/>
                    </a:lnTo>
                    <a:lnTo>
                      <a:pt x="0" y="29"/>
                    </a:lnTo>
                    <a:lnTo>
                      <a:pt x="2" y="24"/>
                    </a:lnTo>
                    <a:lnTo>
                      <a:pt x="7"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0" name="Freeform 3826"/>
              <p:cNvSpPr>
                <a:spLocks/>
              </p:cNvSpPr>
              <p:nvPr/>
            </p:nvSpPr>
            <p:spPr bwMode="auto">
              <a:xfrm>
                <a:off x="2436813" y="2109788"/>
                <a:ext cx="55563" cy="52388"/>
              </a:xfrm>
              <a:custGeom>
                <a:avLst/>
                <a:gdLst/>
                <a:ahLst/>
                <a:cxnLst>
                  <a:cxn ang="0">
                    <a:pos x="70" y="30"/>
                  </a:cxn>
                  <a:cxn ang="0">
                    <a:pos x="70" y="30"/>
                  </a:cxn>
                  <a:cxn ang="0">
                    <a:pos x="72" y="34"/>
                  </a:cxn>
                  <a:cxn ang="0">
                    <a:pos x="72" y="39"/>
                  </a:cxn>
                  <a:cxn ang="0">
                    <a:pos x="70" y="44"/>
                  </a:cxn>
                  <a:cxn ang="0">
                    <a:pos x="67" y="46"/>
                  </a:cxn>
                  <a:cxn ang="0">
                    <a:pos x="30" y="67"/>
                  </a:cxn>
                  <a:cxn ang="0">
                    <a:pos x="30" y="67"/>
                  </a:cxn>
                  <a:cxn ang="0">
                    <a:pos x="25" y="67"/>
                  </a:cxn>
                  <a:cxn ang="0">
                    <a:pos x="21" y="67"/>
                  </a:cxn>
                  <a:cxn ang="0">
                    <a:pos x="17" y="65"/>
                  </a:cxn>
                  <a:cxn ang="0">
                    <a:pos x="13" y="62"/>
                  </a:cxn>
                  <a:cxn ang="0">
                    <a:pos x="0" y="38"/>
                  </a:cxn>
                  <a:cxn ang="0">
                    <a:pos x="0" y="38"/>
                  </a:cxn>
                  <a:cxn ang="0">
                    <a:pos x="0" y="34"/>
                  </a:cxn>
                  <a:cxn ang="0">
                    <a:pos x="0" y="30"/>
                  </a:cxn>
                  <a:cxn ang="0">
                    <a:pos x="2" y="25"/>
                  </a:cxn>
                  <a:cxn ang="0">
                    <a:pos x="5" y="21"/>
                  </a:cxn>
                  <a:cxn ang="0">
                    <a:pos x="43" y="2"/>
                  </a:cxn>
                  <a:cxn ang="0">
                    <a:pos x="43" y="2"/>
                  </a:cxn>
                  <a:cxn ang="0">
                    <a:pos x="47" y="0"/>
                  </a:cxn>
                  <a:cxn ang="0">
                    <a:pos x="51" y="2"/>
                  </a:cxn>
                  <a:cxn ang="0">
                    <a:pos x="56" y="3"/>
                  </a:cxn>
                  <a:cxn ang="0">
                    <a:pos x="59" y="7"/>
                  </a:cxn>
                  <a:cxn ang="0">
                    <a:pos x="70" y="30"/>
                  </a:cxn>
                </a:cxnLst>
                <a:rect l="0" t="0" r="r" b="b"/>
                <a:pathLst>
                  <a:path w="72" h="67">
                    <a:moveTo>
                      <a:pt x="70" y="30"/>
                    </a:moveTo>
                    <a:lnTo>
                      <a:pt x="70" y="30"/>
                    </a:lnTo>
                    <a:lnTo>
                      <a:pt x="72" y="34"/>
                    </a:lnTo>
                    <a:lnTo>
                      <a:pt x="72" y="39"/>
                    </a:lnTo>
                    <a:lnTo>
                      <a:pt x="70" y="44"/>
                    </a:lnTo>
                    <a:lnTo>
                      <a:pt x="67" y="46"/>
                    </a:lnTo>
                    <a:lnTo>
                      <a:pt x="30" y="67"/>
                    </a:lnTo>
                    <a:lnTo>
                      <a:pt x="30" y="67"/>
                    </a:lnTo>
                    <a:lnTo>
                      <a:pt x="25" y="67"/>
                    </a:lnTo>
                    <a:lnTo>
                      <a:pt x="21" y="67"/>
                    </a:lnTo>
                    <a:lnTo>
                      <a:pt x="17" y="65"/>
                    </a:lnTo>
                    <a:lnTo>
                      <a:pt x="13" y="62"/>
                    </a:lnTo>
                    <a:lnTo>
                      <a:pt x="0" y="38"/>
                    </a:lnTo>
                    <a:lnTo>
                      <a:pt x="0" y="38"/>
                    </a:lnTo>
                    <a:lnTo>
                      <a:pt x="0" y="34"/>
                    </a:lnTo>
                    <a:lnTo>
                      <a:pt x="0" y="30"/>
                    </a:lnTo>
                    <a:lnTo>
                      <a:pt x="2" y="25"/>
                    </a:lnTo>
                    <a:lnTo>
                      <a:pt x="5" y="21"/>
                    </a:lnTo>
                    <a:lnTo>
                      <a:pt x="43" y="2"/>
                    </a:lnTo>
                    <a:lnTo>
                      <a:pt x="43" y="2"/>
                    </a:lnTo>
                    <a:lnTo>
                      <a:pt x="47" y="0"/>
                    </a:lnTo>
                    <a:lnTo>
                      <a:pt x="51" y="2"/>
                    </a:lnTo>
                    <a:lnTo>
                      <a:pt x="56" y="3"/>
                    </a:lnTo>
                    <a:lnTo>
                      <a:pt x="59" y="7"/>
                    </a:lnTo>
                    <a:lnTo>
                      <a:pt x="70"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1" name="Freeform 3827"/>
              <p:cNvSpPr>
                <a:spLocks/>
              </p:cNvSpPr>
              <p:nvPr/>
            </p:nvSpPr>
            <p:spPr bwMode="auto">
              <a:xfrm>
                <a:off x="2228851" y="2220913"/>
                <a:ext cx="57150" cy="52388"/>
              </a:xfrm>
              <a:custGeom>
                <a:avLst/>
                <a:gdLst/>
                <a:ahLst/>
                <a:cxnLst>
                  <a:cxn ang="0">
                    <a:pos x="70" y="30"/>
                  </a:cxn>
                  <a:cxn ang="0">
                    <a:pos x="70" y="30"/>
                  </a:cxn>
                  <a:cxn ang="0">
                    <a:pos x="71" y="33"/>
                  </a:cxn>
                  <a:cxn ang="0">
                    <a:pos x="71" y="38"/>
                  </a:cxn>
                  <a:cxn ang="0">
                    <a:pos x="70" y="43"/>
                  </a:cxn>
                  <a:cxn ang="0">
                    <a:pos x="66" y="44"/>
                  </a:cxn>
                  <a:cxn ang="0">
                    <a:pos x="29" y="65"/>
                  </a:cxn>
                  <a:cxn ang="0">
                    <a:pos x="29" y="65"/>
                  </a:cxn>
                  <a:cxn ang="0">
                    <a:pos x="24" y="67"/>
                  </a:cxn>
                  <a:cxn ang="0">
                    <a:pos x="21" y="65"/>
                  </a:cxn>
                  <a:cxn ang="0">
                    <a:pos x="16" y="64"/>
                  </a:cxn>
                  <a:cxn ang="0">
                    <a:pos x="13" y="61"/>
                  </a:cxn>
                  <a:cxn ang="0">
                    <a:pos x="0" y="36"/>
                  </a:cxn>
                  <a:cxn ang="0">
                    <a:pos x="0" y="36"/>
                  </a:cxn>
                  <a:cxn ang="0">
                    <a:pos x="0" y="33"/>
                  </a:cxn>
                  <a:cxn ang="0">
                    <a:pos x="0" y="28"/>
                  </a:cxn>
                  <a:cxn ang="0">
                    <a:pos x="1" y="23"/>
                  </a:cxn>
                  <a:cxn ang="0">
                    <a:pos x="5" y="21"/>
                  </a:cxn>
                  <a:cxn ang="0">
                    <a:pos x="42" y="0"/>
                  </a:cxn>
                  <a:cxn ang="0">
                    <a:pos x="42" y="0"/>
                  </a:cxn>
                  <a:cxn ang="0">
                    <a:pos x="47" y="0"/>
                  </a:cxn>
                  <a:cxn ang="0">
                    <a:pos x="50" y="0"/>
                  </a:cxn>
                  <a:cxn ang="0">
                    <a:pos x="55" y="2"/>
                  </a:cxn>
                  <a:cxn ang="0">
                    <a:pos x="58" y="5"/>
                  </a:cxn>
                  <a:cxn ang="0">
                    <a:pos x="70" y="30"/>
                  </a:cxn>
                </a:cxnLst>
                <a:rect l="0" t="0" r="r" b="b"/>
                <a:pathLst>
                  <a:path w="71" h="67">
                    <a:moveTo>
                      <a:pt x="70" y="30"/>
                    </a:moveTo>
                    <a:lnTo>
                      <a:pt x="70" y="30"/>
                    </a:lnTo>
                    <a:lnTo>
                      <a:pt x="71" y="33"/>
                    </a:lnTo>
                    <a:lnTo>
                      <a:pt x="71" y="38"/>
                    </a:lnTo>
                    <a:lnTo>
                      <a:pt x="70" y="43"/>
                    </a:lnTo>
                    <a:lnTo>
                      <a:pt x="66" y="44"/>
                    </a:lnTo>
                    <a:lnTo>
                      <a:pt x="29" y="65"/>
                    </a:lnTo>
                    <a:lnTo>
                      <a:pt x="29" y="65"/>
                    </a:lnTo>
                    <a:lnTo>
                      <a:pt x="24" y="67"/>
                    </a:lnTo>
                    <a:lnTo>
                      <a:pt x="21" y="65"/>
                    </a:lnTo>
                    <a:lnTo>
                      <a:pt x="16" y="64"/>
                    </a:lnTo>
                    <a:lnTo>
                      <a:pt x="13" y="61"/>
                    </a:lnTo>
                    <a:lnTo>
                      <a:pt x="0" y="36"/>
                    </a:lnTo>
                    <a:lnTo>
                      <a:pt x="0" y="36"/>
                    </a:lnTo>
                    <a:lnTo>
                      <a:pt x="0" y="33"/>
                    </a:lnTo>
                    <a:lnTo>
                      <a:pt x="0" y="28"/>
                    </a:lnTo>
                    <a:lnTo>
                      <a:pt x="1" y="23"/>
                    </a:lnTo>
                    <a:lnTo>
                      <a:pt x="5" y="21"/>
                    </a:lnTo>
                    <a:lnTo>
                      <a:pt x="42" y="0"/>
                    </a:lnTo>
                    <a:lnTo>
                      <a:pt x="42" y="0"/>
                    </a:lnTo>
                    <a:lnTo>
                      <a:pt x="47" y="0"/>
                    </a:lnTo>
                    <a:lnTo>
                      <a:pt x="50" y="0"/>
                    </a:lnTo>
                    <a:lnTo>
                      <a:pt x="55" y="2"/>
                    </a:lnTo>
                    <a:lnTo>
                      <a:pt x="58" y="5"/>
                    </a:lnTo>
                    <a:lnTo>
                      <a:pt x="70"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2" name="Freeform 3829"/>
              <p:cNvSpPr>
                <a:spLocks/>
              </p:cNvSpPr>
              <p:nvPr/>
            </p:nvSpPr>
            <p:spPr bwMode="auto">
              <a:xfrm>
                <a:off x="2239963" y="2243138"/>
                <a:ext cx="46038" cy="30163"/>
              </a:xfrm>
              <a:custGeom>
                <a:avLst/>
                <a:gdLst/>
                <a:ahLst/>
                <a:cxnLst>
                  <a:cxn ang="0">
                    <a:pos x="57" y="0"/>
                  </a:cxn>
                  <a:cxn ang="0">
                    <a:pos x="57" y="0"/>
                  </a:cxn>
                  <a:cxn ang="0">
                    <a:pos x="58" y="3"/>
                  </a:cxn>
                  <a:cxn ang="0">
                    <a:pos x="58" y="9"/>
                  </a:cxn>
                  <a:cxn ang="0">
                    <a:pos x="58" y="9"/>
                  </a:cxn>
                  <a:cxn ang="0">
                    <a:pos x="55" y="13"/>
                  </a:cxn>
                  <a:cxn ang="0">
                    <a:pos x="52" y="16"/>
                  </a:cxn>
                  <a:cxn ang="0">
                    <a:pos x="34" y="26"/>
                  </a:cxn>
                  <a:cxn ang="0">
                    <a:pos x="18" y="35"/>
                  </a:cxn>
                  <a:cxn ang="0">
                    <a:pos x="18" y="35"/>
                  </a:cxn>
                  <a:cxn ang="0">
                    <a:pos x="13" y="37"/>
                  </a:cxn>
                  <a:cxn ang="0">
                    <a:pos x="8" y="37"/>
                  </a:cxn>
                  <a:cxn ang="0">
                    <a:pos x="8" y="37"/>
                  </a:cxn>
                  <a:cxn ang="0">
                    <a:pos x="3" y="34"/>
                  </a:cxn>
                  <a:cxn ang="0">
                    <a:pos x="0" y="31"/>
                  </a:cxn>
                  <a:cxn ang="0">
                    <a:pos x="0" y="31"/>
                  </a:cxn>
                  <a:cxn ang="0">
                    <a:pos x="3" y="34"/>
                  </a:cxn>
                  <a:cxn ang="0">
                    <a:pos x="8" y="35"/>
                  </a:cxn>
                  <a:cxn ang="0">
                    <a:pos x="8" y="35"/>
                  </a:cxn>
                  <a:cxn ang="0">
                    <a:pos x="13" y="35"/>
                  </a:cxn>
                  <a:cxn ang="0">
                    <a:pos x="18" y="34"/>
                  </a:cxn>
                  <a:cxn ang="0">
                    <a:pos x="34" y="24"/>
                  </a:cxn>
                  <a:cxn ang="0">
                    <a:pos x="52" y="16"/>
                  </a:cxn>
                  <a:cxn ang="0">
                    <a:pos x="52" y="16"/>
                  </a:cxn>
                  <a:cxn ang="0">
                    <a:pos x="55" y="13"/>
                  </a:cxn>
                  <a:cxn ang="0">
                    <a:pos x="58" y="8"/>
                  </a:cxn>
                  <a:cxn ang="0">
                    <a:pos x="58" y="8"/>
                  </a:cxn>
                  <a:cxn ang="0">
                    <a:pos x="58" y="3"/>
                  </a:cxn>
                  <a:cxn ang="0">
                    <a:pos x="57" y="0"/>
                  </a:cxn>
                  <a:cxn ang="0">
                    <a:pos x="57" y="0"/>
                  </a:cxn>
                </a:cxnLst>
                <a:rect l="0" t="0" r="r" b="b"/>
                <a:pathLst>
                  <a:path w="58" h="37">
                    <a:moveTo>
                      <a:pt x="57" y="0"/>
                    </a:moveTo>
                    <a:lnTo>
                      <a:pt x="57" y="0"/>
                    </a:lnTo>
                    <a:lnTo>
                      <a:pt x="58" y="3"/>
                    </a:lnTo>
                    <a:lnTo>
                      <a:pt x="58" y="9"/>
                    </a:lnTo>
                    <a:lnTo>
                      <a:pt x="58" y="9"/>
                    </a:lnTo>
                    <a:lnTo>
                      <a:pt x="55" y="13"/>
                    </a:lnTo>
                    <a:lnTo>
                      <a:pt x="52" y="16"/>
                    </a:lnTo>
                    <a:lnTo>
                      <a:pt x="34" y="26"/>
                    </a:lnTo>
                    <a:lnTo>
                      <a:pt x="18" y="35"/>
                    </a:lnTo>
                    <a:lnTo>
                      <a:pt x="18" y="35"/>
                    </a:lnTo>
                    <a:lnTo>
                      <a:pt x="13" y="37"/>
                    </a:lnTo>
                    <a:lnTo>
                      <a:pt x="8" y="37"/>
                    </a:lnTo>
                    <a:lnTo>
                      <a:pt x="8" y="37"/>
                    </a:lnTo>
                    <a:lnTo>
                      <a:pt x="3" y="34"/>
                    </a:lnTo>
                    <a:lnTo>
                      <a:pt x="0" y="31"/>
                    </a:lnTo>
                    <a:lnTo>
                      <a:pt x="0" y="31"/>
                    </a:lnTo>
                    <a:lnTo>
                      <a:pt x="3" y="34"/>
                    </a:lnTo>
                    <a:lnTo>
                      <a:pt x="8" y="35"/>
                    </a:lnTo>
                    <a:lnTo>
                      <a:pt x="8" y="35"/>
                    </a:lnTo>
                    <a:lnTo>
                      <a:pt x="13" y="35"/>
                    </a:lnTo>
                    <a:lnTo>
                      <a:pt x="18" y="34"/>
                    </a:lnTo>
                    <a:lnTo>
                      <a:pt x="34" y="24"/>
                    </a:lnTo>
                    <a:lnTo>
                      <a:pt x="52" y="16"/>
                    </a:lnTo>
                    <a:lnTo>
                      <a:pt x="52" y="16"/>
                    </a:lnTo>
                    <a:lnTo>
                      <a:pt x="55" y="13"/>
                    </a:lnTo>
                    <a:lnTo>
                      <a:pt x="58" y="8"/>
                    </a:lnTo>
                    <a:lnTo>
                      <a:pt x="58" y="8"/>
                    </a:lnTo>
                    <a:lnTo>
                      <a:pt x="58" y="3"/>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3" name="Freeform 3830"/>
              <p:cNvSpPr>
                <a:spLocks/>
              </p:cNvSpPr>
              <p:nvPr/>
            </p:nvSpPr>
            <p:spPr bwMode="auto">
              <a:xfrm>
                <a:off x="2279650" y="2192338"/>
                <a:ext cx="58738" cy="52388"/>
              </a:xfrm>
              <a:custGeom>
                <a:avLst/>
                <a:gdLst/>
                <a:ahLst/>
                <a:cxnLst>
                  <a:cxn ang="0">
                    <a:pos x="72" y="30"/>
                  </a:cxn>
                  <a:cxn ang="0">
                    <a:pos x="72" y="30"/>
                  </a:cxn>
                  <a:cxn ang="0">
                    <a:pos x="73" y="35"/>
                  </a:cxn>
                  <a:cxn ang="0">
                    <a:pos x="73" y="38"/>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2"/>
                  </a:cxn>
                  <a:cxn ang="0">
                    <a:pos x="59" y="7"/>
                  </a:cxn>
                  <a:cxn ang="0">
                    <a:pos x="72" y="30"/>
                  </a:cxn>
                </a:cxnLst>
                <a:rect l="0" t="0" r="r" b="b"/>
                <a:pathLst>
                  <a:path w="73" h="67">
                    <a:moveTo>
                      <a:pt x="72" y="30"/>
                    </a:moveTo>
                    <a:lnTo>
                      <a:pt x="72" y="30"/>
                    </a:lnTo>
                    <a:lnTo>
                      <a:pt x="73" y="35"/>
                    </a:lnTo>
                    <a:lnTo>
                      <a:pt x="73" y="38"/>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2"/>
                    </a:lnTo>
                    <a:lnTo>
                      <a:pt x="59" y="7"/>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4" name="Freeform 3831"/>
              <p:cNvSpPr>
                <a:spLocks/>
              </p:cNvSpPr>
              <p:nvPr/>
            </p:nvSpPr>
            <p:spPr bwMode="auto">
              <a:xfrm>
                <a:off x="2290763" y="2214563"/>
                <a:ext cx="47625" cy="30163"/>
              </a:xfrm>
              <a:custGeom>
                <a:avLst/>
                <a:gdLst/>
                <a:ahLst/>
                <a:cxnLst>
                  <a:cxn ang="0">
                    <a:pos x="57" y="0"/>
                  </a:cxn>
                  <a:cxn ang="0">
                    <a:pos x="57" y="0"/>
                  </a:cxn>
                  <a:cxn ang="0">
                    <a:pos x="58" y="5"/>
                  </a:cxn>
                  <a:cxn ang="0">
                    <a:pos x="58" y="10"/>
                  </a:cxn>
                  <a:cxn ang="0">
                    <a:pos x="58" y="10"/>
                  </a:cxn>
                  <a:cxn ang="0">
                    <a:pos x="55" y="13"/>
                  </a:cxn>
                  <a:cxn ang="0">
                    <a:pos x="52" y="16"/>
                  </a:cxn>
                  <a:cxn ang="0">
                    <a:pos x="34"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6" y="36"/>
                  </a:cxn>
                  <a:cxn ang="0">
                    <a:pos x="34" y="26"/>
                  </a:cxn>
                  <a:cxn ang="0">
                    <a:pos x="52" y="16"/>
                  </a:cxn>
                  <a:cxn ang="0">
                    <a:pos x="52" y="16"/>
                  </a:cxn>
                  <a:cxn ang="0">
                    <a:pos x="55" y="13"/>
                  </a:cxn>
                  <a:cxn ang="0">
                    <a:pos x="58" y="10"/>
                  </a:cxn>
                  <a:cxn ang="0">
                    <a:pos x="58" y="10"/>
                  </a:cxn>
                  <a:cxn ang="0">
                    <a:pos x="58" y="5"/>
                  </a:cxn>
                  <a:cxn ang="0">
                    <a:pos x="57" y="0"/>
                  </a:cxn>
                  <a:cxn ang="0">
                    <a:pos x="57" y="0"/>
                  </a:cxn>
                </a:cxnLst>
                <a:rect l="0" t="0" r="r" b="b"/>
                <a:pathLst>
                  <a:path w="58" h="37">
                    <a:moveTo>
                      <a:pt x="57" y="0"/>
                    </a:moveTo>
                    <a:lnTo>
                      <a:pt x="57" y="0"/>
                    </a:lnTo>
                    <a:lnTo>
                      <a:pt x="58" y="5"/>
                    </a:lnTo>
                    <a:lnTo>
                      <a:pt x="58" y="10"/>
                    </a:lnTo>
                    <a:lnTo>
                      <a:pt x="58" y="10"/>
                    </a:lnTo>
                    <a:lnTo>
                      <a:pt x="55" y="13"/>
                    </a:lnTo>
                    <a:lnTo>
                      <a:pt x="52" y="16"/>
                    </a:lnTo>
                    <a:lnTo>
                      <a:pt x="34"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6" y="36"/>
                    </a:lnTo>
                    <a:lnTo>
                      <a:pt x="34" y="26"/>
                    </a:lnTo>
                    <a:lnTo>
                      <a:pt x="52" y="16"/>
                    </a:lnTo>
                    <a:lnTo>
                      <a:pt x="52" y="16"/>
                    </a:lnTo>
                    <a:lnTo>
                      <a:pt x="55" y="13"/>
                    </a:lnTo>
                    <a:lnTo>
                      <a:pt x="58" y="10"/>
                    </a:lnTo>
                    <a:lnTo>
                      <a:pt x="58" y="10"/>
                    </a:lnTo>
                    <a:lnTo>
                      <a:pt x="58"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5" name="Freeform 3832"/>
              <p:cNvSpPr>
                <a:spLocks/>
              </p:cNvSpPr>
              <p:nvPr/>
            </p:nvSpPr>
            <p:spPr bwMode="auto">
              <a:xfrm>
                <a:off x="2332038" y="2163763"/>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5"/>
                  </a:cxn>
                  <a:cxn ang="0">
                    <a:pos x="15" y="60"/>
                  </a:cxn>
                  <a:cxn ang="0">
                    <a:pos x="2" y="37"/>
                  </a:cxn>
                  <a:cxn ang="0">
                    <a:pos x="2" y="37"/>
                  </a:cxn>
                  <a:cxn ang="0">
                    <a:pos x="0" y="32"/>
                  </a:cxn>
                  <a:cxn ang="0">
                    <a:pos x="0" y="29"/>
                  </a:cxn>
                  <a:cxn ang="0">
                    <a:pos x="4" y="24"/>
                  </a:cxn>
                  <a:cxn ang="0">
                    <a:pos x="7" y="21"/>
                  </a:cxn>
                  <a:cxn ang="0">
                    <a:pos x="43" y="1"/>
                  </a:cxn>
                  <a:cxn ang="0">
                    <a:pos x="43" y="1"/>
                  </a:cxn>
                  <a:cxn ang="0">
                    <a:pos x="48"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5"/>
                    </a:lnTo>
                    <a:lnTo>
                      <a:pt x="15" y="60"/>
                    </a:lnTo>
                    <a:lnTo>
                      <a:pt x="2" y="37"/>
                    </a:lnTo>
                    <a:lnTo>
                      <a:pt x="2" y="37"/>
                    </a:lnTo>
                    <a:lnTo>
                      <a:pt x="0" y="32"/>
                    </a:lnTo>
                    <a:lnTo>
                      <a:pt x="0" y="29"/>
                    </a:lnTo>
                    <a:lnTo>
                      <a:pt x="4" y="24"/>
                    </a:lnTo>
                    <a:lnTo>
                      <a:pt x="7" y="21"/>
                    </a:lnTo>
                    <a:lnTo>
                      <a:pt x="43" y="1"/>
                    </a:lnTo>
                    <a:lnTo>
                      <a:pt x="43" y="1"/>
                    </a:lnTo>
                    <a:lnTo>
                      <a:pt x="48" y="0"/>
                    </a:lnTo>
                    <a:lnTo>
                      <a:pt x="52" y="0"/>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6" name="Freeform 3833"/>
              <p:cNvSpPr>
                <a:spLocks/>
              </p:cNvSpPr>
              <p:nvPr/>
            </p:nvSpPr>
            <p:spPr bwMode="auto">
              <a:xfrm>
                <a:off x="2382838" y="2135188"/>
                <a:ext cx="58738" cy="53975"/>
              </a:xfrm>
              <a:custGeom>
                <a:avLst/>
                <a:gdLst/>
                <a:ahLst/>
                <a:cxnLst>
                  <a:cxn ang="0">
                    <a:pos x="72" y="31"/>
                  </a:cxn>
                  <a:cxn ang="0">
                    <a:pos x="72" y="31"/>
                  </a:cxn>
                  <a:cxn ang="0">
                    <a:pos x="74" y="34"/>
                  </a:cxn>
                  <a:cxn ang="0">
                    <a:pos x="72" y="39"/>
                  </a:cxn>
                  <a:cxn ang="0">
                    <a:pos x="70" y="44"/>
                  </a:cxn>
                  <a:cxn ang="0">
                    <a:pos x="67" y="45"/>
                  </a:cxn>
                  <a:cxn ang="0">
                    <a:pos x="30" y="67"/>
                  </a:cxn>
                  <a:cxn ang="0">
                    <a:pos x="30" y="67"/>
                  </a:cxn>
                  <a:cxn ang="0">
                    <a:pos x="27" y="68"/>
                  </a:cxn>
                  <a:cxn ang="0">
                    <a:pos x="22" y="67"/>
                  </a:cxn>
                  <a:cxn ang="0">
                    <a:pos x="17" y="65"/>
                  </a:cxn>
                  <a:cxn ang="0">
                    <a:pos x="15" y="62"/>
                  </a:cxn>
                  <a:cxn ang="0">
                    <a:pos x="2" y="37"/>
                  </a:cxn>
                  <a:cxn ang="0">
                    <a:pos x="2" y="37"/>
                  </a:cxn>
                  <a:cxn ang="0">
                    <a:pos x="0" y="34"/>
                  </a:cxn>
                  <a:cxn ang="0">
                    <a:pos x="0" y="29"/>
                  </a:cxn>
                  <a:cxn ang="0">
                    <a:pos x="2" y="24"/>
                  </a:cxn>
                  <a:cxn ang="0">
                    <a:pos x="7" y="23"/>
                  </a:cxn>
                  <a:cxn ang="0">
                    <a:pos x="43" y="1"/>
                  </a:cxn>
                  <a:cxn ang="0">
                    <a:pos x="43" y="1"/>
                  </a:cxn>
                  <a:cxn ang="0">
                    <a:pos x="48" y="0"/>
                  </a:cxn>
                  <a:cxn ang="0">
                    <a:pos x="53" y="1"/>
                  </a:cxn>
                  <a:cxn ang="0">
                    <a:pos x="56" y="3"/>
                  </a:cxn>
                  <a:cxn ang="0">
                    <a:pos x="59" y="6"/>
                  </a:cxn>
                  <a:cxn ang="0">
                    <a:pos x="72" y="31"/>
                  </a:cxn>
                </a:cxnLst>
                <a:rect l="0" t="0" r="r" b="b"/>
                <a:pathLst>
                  <a:path w="74" h="68">
                    <a:moveTo>
                      <a:pt x="72" y="31"/>
                    </a:moveTo>
                    <a:lnTo>
                      <a:pt x="72" y="31"/>
                    </a:lnTo>
                    <a:lnTo>
                      <a:pt x="74" y="34"/>
                    </a:lnTo>
                    <a:lnTo>
                      <a:pt x="72" y="39"/>
                    </a:lnTo>
                    <a:lnTo>
                      <a:pt x="70" y="44"/>
                    </a:lnTo>
                    <a:lnTo>
                      <a:pt x="67" y="45"/>
                    </a:lnTo>
                    <a:lnTo>
                      <a:pt x="30" y="67"/>
                    </a:lnTo>
                    <a:lnTo>
                      <a:pt x="30" y="67"/>
                    </a:lnTo>
                    <a:lnTo>
                      <a:pt x="27" y="68"/>
                    </a:lnTo>
                    <a:lnTo>
                      <a:pt x="22" y="67"/>
                    </a:lnTo>
                    <a:lnTo>
                      <a:pt x="17" y="65"/>
                    </a:lnTo>
                    <a:lnTo>
                      <a:pt x="15" y="62"/>
                    </a:lnTo>
                    <a:lnTo>
                      <a:pt x="2" y="37"/>
                    </a:lnTo>
                    <a:lnTo>
                      <a:pt x="2" y="37"/>
                    </a:lnTo>
                    <a:lnTo>
                      <a:pt x="0" y="34"/>
                    </a:lnTo>
                    <a:lnTo>
                      <a:pt x="0" y="29"/>
                    </a:lnTo>
                    <a:lnTo>
                      <a:pt x="2" y="24"/>
                    </a:lnTo>
                    <a:lnTo>
                      <a:pt x="7" y="23"/>
                    </a:lnTo>
                    <a:lnTo>
                      <a:pt x="43" y="1"/>
                    </a:lnTo>
                    <a:lnTo>
                      <a:pt x="43" y="1"/>
                    </a:lnTo>
                    <a:lnTo>
                      <a:pt x="48" y="0"/>
                    </a:lnTo>
                    <a:lnTo>
                      <a:pt x="53" y="1"/>
                    </a:lnTo>
                    <a:lnTo>
                      <a:pt x="56" y="3"/>
                    </a:lnTo>
                    <a:lnTo>
                      <a:pt x="59" y="6"/>
                    </a:lnTo>
                    <a:lnTo>
                      <a:pt x="72" y="31"/>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7" name="Freeform 3834"/>
              <p:cNvSpPr>
                <a:spLocks/>
              </p:cNvSpPr>
              <p:nvPr/>
            </p:nvSpPr>
            <p:spPr bwMode="auto">
              <a:xfrm>
                <a:off x="2435225" y="2108200"/>
                <a:ext cx="57150" cy="52388"/>
              </a:xfrm>
              <a:custGeom>
                <a:avLst/>
                <a:gdLst/>
                <a:ahLst/>
                <a:cxnLst>
                  <a:cxn ang="0">
                    <a:pos x="71" y="29"/>
                  </a:cxn>
                  <a:cxn ang="0">
                    <a:pos x="71" y="29"/>
                  </a:cxn>
                  <a:cxn ang="0">
                    <a:pos x="71" y="34"/>
                  </a:cxn>
                  <a:cxn ang="0">
                    <a:pos x="71" y="37"/>
                  </a:cxn>
                  <a:cxn ang="0">
                    <a:pos x="70" y="42"/>
                  </a:cxn>
                  <a:cxn ang="0">
                    <a:pos x="66" y="45"/>
                  </a:cxn>
                  <a:cxn ang="0">
                    <a:pos x="29" y="65"/>
                  </a:cxn>
                  <a:cxn ang="0">
                    <a:pos x="29" y="65"/>
                  </a:cxn>
                  <a:cxn ang="0">
                    <a:pos x="24" y="66"/>
                  </a:cxn>
                  <a:cxn ang="0">
                    <a:pos x="21" y="66"/>
                  </a:cxn>
                  <a:cxn ang="0">
                    <a:pos x="16" y="63"/>
                  </a:cxn>
                  <a:cxn ang="0">
                    <a:pos x="13" y="60"/>
                  </a:cxn>
                  <a:cxn ang="0">
                    <a:pos x="1" y="37"/>
                  </a:cxn>
                  <a:cxn ang="0">
                    <a:pos x="1" y="37"/>
                  </a:cxn>
                  <a:cxn ang="0">
                    <a:pos x="0" y="32"/>
                  </a:cxn>
                  <a:cxn ang="0">
                    <a:pos x="0" y="27"/>
                  </a:cxn>
                  <a:cxn ang="0">
                    <a:pos x="1" y="24"/>
                  </a:cxn>
                  <a:cxn ang="0">
                    <a:pos x="4" y="21"/>
                  </a:cxn>
                  <a:cxn ang="0">
                    <a:pos x="42" y="1"/>
                  </a:cxn>
                  <a:cxn ang="0">
                    <a:pos x="42" y="1"/>
                  </a:cxn>
                  <a:cxn ang="0">
                    <a:pos x="47" y="0"/>
                  </a:cxn>
                  <a:cxn ang="0">
                    <a:pos x="50" y="0"/>
                  </a:cxn>
                  <a:cxn ang="0">
                    <a:pos x="55" y="1"/>
                  </a:cxn>
                  <a:cxn ang="0">
                    <a:pos x="58" y="6"/>
                  </a:cxn>
                  <a:cxn ang="0">
                    <a:pos x="71" y="29"/>
                  </a:cxn>
                </a:cxnLst>
                <a:rect l="0" t="0" r="r" b="b"/>
                <a:pathLst>
                  <a:path w="71" h="66">
                    <a:moveTo>
                      <a:pt x="71" y="29"/>
                    </a:moveTo>
                    <a:lnTo>
                      <a:pt x="71" y="29"/>
                    </a:lnTo>
                    <a:lnTo>
                      <a:pt x="71" y="34"/>
                    </a:lnTo>
                    <a:lnTo>
                      <a:pt x="71" y="37"/>
                    </a:lnTo>
                    <a:lnTo>
                      <a:pt x="70" y="42"/>
                    </a:lnTo>
                    <a:lnTo>
                      <a:pt x="66" y="45"/>
                    </a:lnTo>
                    <a:lnTo>
                      <a:pt x="29" y="65"/>
                    </a:lnTo>
                    <a:lnTo>
                      <a:pt x="29" y="65"/>
                    </a:lnTo>
                    <a:lnTo>
                      <a:pt x="24" y="66"/>
                    </a:lnTo>
                    <a:lnTo>
                      <a:pt x="21" y="66"/>
                    </a:lnTo>
                    <a:lnTo>
                      <a:pt x="16" y="63"/>
                    </a:lnTo>
                    <a:lnTo>
                      <a:pt x="13" y="60"/>
                    </a:lnTo>
                    <a:lnTo>
                      <a:pt x="1" y="37"/>
                    </a:lnTo>
                    <a:lnTo>
                      <a:pt x="1" y="37"/>
                    </a:lnTo>
                    <a:lnTo>
                      <a:pt x="0" y="32"/>
                    </a:lnTo>
                    <a:lnTo>
                      <a:pt x="0" y="27"/>
                    </a:lnTo>
                    <a:lnTo>
                      <a:pt x="1" y="24"/>
                    </a:lnTo>
                    <a:lnTo>
                      <a:pt x="4" y="21"/>
                    </a:lnTo>
                    <a:lnTo>
                      <a:pt x="42" y="1"/>
                    </a:lnTo>
                    <a:lnTo>
                      <a:pt x="42" y="1"/>
                    </a:lnTo>
                    <a:lnTo>
                      <a:pt x="47" y="0"/>
                    </a:lnTo>
                    <a:lnTo>
                      <a:pt x="50" y="0"/>
                    </a:lnTo>
                    <a:lnTo>
                      <a:pt x="55" y="1"/>
                    </a:lnTo>
                    <a:lnTo>
                      <a:pt x="58" y="6"/>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8" name="Freeform 3835"/>
              <p:cNvSpPr>
                <a:spLocks/>
              </p:cNvSpPr>
              <p:nvPr/>
            </p:nvSpPr>
            <p:spPr bwMode="auto">
              <a:xfrm>
                <a:off x="2343150" y="2185988"/>
                <a:ext cx="46038" cy="30163"/>
              </a:xfrm>
              <a:custGeom>
                <a:avLst/>
                <a:gdLst/>
                <a:ahLst/>
                <a:cxnLst>
                  <a:cxn ang="0">
                    <a:pos x="57" y="0"/>
                  </a:cxn>
                  <a:cxn ang="0">
                    <a:pos x="57" y="0"/>
                  </a:cxn>
                  <a:cxn ang="0">
                    <a:pos x="59" y="5"/>
                  </a:cxn>
                  <a:cxn ang="0">
                    <a:pos x="59" y="10"/>
                  </a:cxn>
                  <a:cxn ang="0">
                    <a:pos x="59" y="10"/>
                  </a:cxn>
                  <a:cxn ang="0">
                    <a:pos x="55" y="15"/>
                  </a:cxn>
                  <a:cxn ang="0">
                    <a:pos x="52" y="18"/>
                  </a:cxn>
                  <a:cxn ang="0">
                    <a:pos x="34" y="26"/>
                  </a:cxn>
                  <a:cxn ang="0">
                    <a:pos x="16" y="36"/>
                  </a:cxn>
                  <a:cxn ang="0">
                    <a:pos x="16" y="36"/>
                  </a:cxn>
                  <a:cxn ang="0">
                    <a:pos x="11" y="37"/>
                  </a:cxn>
                  <a:cxn ang="0">
                    <a:pos x="6" y="37"/>
                  </a:cxn>
                  <a:cxn ang="0">
                    <a:pos x="6" y="37"/>
                  </a:cxn>
                  <a:cxn ang="0">
                    <a:pos x="3" y="36"/>
                  </a:cxn>
                  <a:cxn ang="0">
                    <a:pos x="0" y="31"/>
                  </a:cxn>
                  <a:cxn ang="0">
                    <a:pos x="0" y="31"/>
                  </a:cxn>
                  <a:cxn ang="0">
                    <a:pos x="3" y="36"/>
                  </a:cxn>
                  <a:cxn ang="0">
                    <a:pos x="6" y="37"/>
                  </a:cxn>
                  <a:cxn ang="0">
                    <a:pos x="6" y="37"/>
                  </a:cxn>
                  <a:cxn ang="0">
                    <a:pos x="11" y="37"/>
                  </a:cxn>
                  <a:cxn ang="0">
                    <a:pos x="16" y="36"/>
                  </a:cxn>
                  <a:cxn ang="0">
                    <a:pos x="34" y="26"/>
                  </a:cxn>
                  <a:cxn ang="0">
                    <a:pos x="50" y="16"/>
                  </a:cxn>
                  <a:cxn ang="0">
                    <a:pos x="50" y="16"/>
                  </a:cxn>
                  <a:cxn ang="0">
                    <a:pos x="55" y="15"/>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5"/>
                    </a:lnTo>
                    <a:lnTo>
                      <a:pt x="52" y="18"/>
                    </a:lnTo>
                    <a:lnTo>
                      <a:pt x="34" y="26"/>
                    </a:lnTo>
                    <a:lnTo>
                      <a:pt x="16" y="36"/>
                    </a:lnTo>
                    <a:lnTo>
                      <a:pt x="16" y="36"/>
                    </a:lnTo>
                    <a:lnTo>
                      <a:pt x="11" y="37"/>
                    </a:lnTo>
                    <a:lnTo>
                      <a:pt x="6" y="37"/>
                    </a:lnTo>
                    <a:lnTo>
                      <a:pt x="6" y="37"/>
                    </a:lnTo>
                    <a:lnTo>
                      <a:pt x="3" y="36"/>
                    </a:lnTo>
                    <a:lnTo>
                      <a:pt x="0" y="31"/>
                    </a:lnTo>
                    <a:lnTo>
                      <a:pt x="0" y="31"/>
                    </a:lnTo>
                    <a:lnTo>
                      <a:pt x="3" y="36"/>
                    </a:lnTo>
                    <a:lnTo>
                      <a:pt x="6" y="37"/>
                    </a:lnTo>
                    <a:lnTo>
                      <a:pt x="6" y="37"/>
                    </a:lnTo>
                    <a:lnTo>
                      <a:pt x="11" y="37"/>
                    </a:lnTo>
                    <a:lnTo>
                      <a:pt x="16" y="36"/>
                    </a:lnTo>
                    <a:lnTo>
                      <a:pt x="34" y="26"/>
                    </a:lnTo>
                    <a:lnTo>
                      <a:pt x="50" y="16"/>
                    </a:lnTo>
                    <a:lnTo>
                      <a:pt x="50" y="16"/>
                    </a:lnTo>
                    <a:lnTo>
                      <a:pt x="55" y="15"/>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99" name="Freeform 3836"/>
              <p:cNvSpPr>
                <a:spLocks/>
              </p:cNvSpPr>
              <p:nvPr/>
            </p:nvSpPr>
            <p:spPr bwMode="auto">
              <a:xfrm>
                <a:off x="2395538" y="2159000"/>
                <a:ext cx="46038" cy="30163"/>
              </a:xfrm>
              <a:custGeom>
                <a:avLst/>
                <a:gdLst/>
                <a:ahLst/>
                <a:cxnLst>
                  <a:cxn ang="0">
                    <a:pos x="57" y="0"/>
                  </a:cxn>
                  <a:cxn ang="0">
                    <a:pos x="57" y="0"/>
                  </a:cxn>
                  <a:cxn ang="0">
                    <a:pos x="59" y="3"/>
                  </a:cxn>
                  <a:cxn ang="0">
                    <a:pos x="57" y="8"/>
                  </a:cxn>
                  <a:cxn ang="0">
                    <a:pos x="57" y="8"/>
                  </a:cxn>
                  <a:cxn ang="0">
                    <a:pos x="55" y="13"/>
                  </a:cxn>
                  <a:cxn ang="0">
                    <a:pos x="51" y="16"/>
                  </a:cxn>
                  <a:cxn ang="0">
                    <a:pos x="34" y="26"/>
                  </a:cxn>
                  <a:cxn ang="0">
                    <a:pos x="16" y="36"/>
                  </a:cxn>
                  <a:cxn ang="0">
                    <a:pos x="16" y="36"/>
                  </a:cxn>
                  <a:cxn ang="0">
                    <a:pos x="12" y="37"/>
                  </a:cxn>
                  <a:cxn ang="0">
                    <a:pos x="7" y="36"/>
                  </a:cxn>
                  <a:cxn ang="0">
                    <a:pos x="7" y="36"/>
                  </a:cxn>
                  <a:cxn ang="0">
                    <a:pos x="2" y="34"/>
                  </a:cxn>
                  <a:cxn ang="0">
                    <a:pos x="0" y="31"/>
                  </a:cxn>
                  <a:cxn ang="0">
                    <a:pos x="0" y="31"/>
                  </a:cxn>
                  <a:cxn ang="0">
                    <a:pos x="3" y="34"/>
                  </a:cxn>
                  <a:cxn ang="0">
                    <a:pos x="7" y="36"/>
                  </a:cxn>
                  <a:cxn ang="0">
                    <a:pos x="7" y="36"/>
                  </a:cxn>
                  <a:cxn ang="0">
                    <a:pos x="12" y="36"/>
                  </a:cxn>
                  <a:cxn ang="0">
                    <a:pos x="16" y="34"/>
                  </a:cxn>
                  <a:cxn ang="0">
                    <a:pos x="34" y="24"/>
                  </a:cxn>
                  <a:cxn ang="0">
                    <a:pos x="51" y="16"/>
                  </a:cxn>
                  <a:cxn ang="0">
                    <a:pos x="51" y="16"/>
                  </a:cxn>
                  <a:cxn ang="0">
                    <a:pos x="55" y="13"/>
                  </a:cxn>
                  <a:cxn ang="0">
                    <a:pos x="57" y="8"/>
                  </a:cxn>
                  <a:cxn ang="0">
                    <a:pos x="57" y="8"/>
                  </a:cxn>
                  <a:cxn ang="0">
                    <a:pos x="59" y="3"/>
                  </a:cxn>
                  <a:cxn ang="0">
                    <a:pos x="57" y="0"/>
                  </a:cxn>
                  <a:cxn ang="0">
                    <a:pos x="57" y="0"/>
                  </a:cxn>
                </a:cxnLst>
                <a:rect l="0" t="0" r="r" b="b"/>
                <a:pathLst>
                  <a:path w="59" h="37">
                    <a:moveTo>
                      <a:pt x="57" y="0"/>
                    </a:moveTo>
                    <a:lnTo>
                      <a:pt x="57" y="0"/>
                    </a:lnTo>
                    <a:lnTo>
                      <a:pt x="59" y="3"/>
                    </a:lnTo>
                    <a:lnTo>
                      <a:pt x="57" y="8"/>
                    </a:lnTo>
                    <a:lnTo>
                      <a:pt x="57" y="8"/>
                    </a:lnTo>
                    <a:lnTo>
                      <a:pt x="55" y="13"/>
                    </a:lnTo>
                    <a:lnTo>
                      <a:pt x="51" y="16"/>
                    </a:lnTo>
                    <a:lnTo>
                      <a:pt x="34" y="26"/>
                    </a:lnTo>
                    <a:lnTo>
                      <a:pt x="16" y="36"/>
                    </a:lnTo>
                    <a:lnTo>
                      <a:pt x="16" y="36"/>
                    </a:lnTo>
                    <a:lnTo>
                      <a:pt x="12" y="37"/>
                    </a:lnTo>
                    <a:lnTo>
                      <a:pt x="7" y="36"/>
                    </a:lnTo>
                    <a:lnTo>
                      <a:pt x="7" y="36"/>
                    </a:lnTo>
                    <a:lnTo>
                      <a:pt x="2" y="34"/>
                    </a:lnTo>
                    <a:lnTo>
                      <a:pt x="0" y="31"/>
                    </a:lnTo>
                    <a:lnTo>
                      <a:pt x="0" y="31"/>
                    </a:lnTo>
                    <a:lnTo>
                      <a:pt x="3" y="34"/>
                    </a:lnTo>
                    <a:lnTo>
                      <a:pt x="7" y="36"/>
                    </a:lnTo>
                    <a:lnTo>
                      <a:pt x="7" y="36"/>
                    </a:lnTo>
                    <a:lnTo>
                      <a:pt x="12" y="36"/>
                    </a:lnTo>
                    <a:lnTo>
                      <a:pt x="16" y="34"/>
                    </a:lnTo>
                    <a:lnTo>
                      <a:pt x="34" y="24"/>
                    </a:lnTo>
                    <a:lnTo>
                      <a:pt x="51" y="16"/>
                    </a:lnTo>
                    <a:lnTo>
                      <a:pt x="51" y="16"/>
                    </a:lnTo>
                    <a:lnTo>
                      <a:pt x="55" y="13"/>
                    </a:lnTo>
                    <a:lnTo>
                      <a:pt x="57" y="8"/>
                    </a:lnTo>
                    <a:lnTo>
                      <a:pt x="57" y="8"/>
                    </a:lnTo>
                    <a:lnTo>
                      <a:pt x="59" y="3"/>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0" name="Freeform 3837"/>
              <p:cNvSpPr>
                <a:spLocks/>
              </p:cNvSpPr>
              <p:nvPr/>
            </p:nvSpPr>
            <p:spPr bwMode="auto">
              <a:xfrm>
                <a:off x="2444750" y="2130425"/>
                <a:ext cx="47625" cy="30163"/>
              </a:xfrm>
              <a:custGeom>
                <a:avLst/>
                <a:gdLst/>
                <a:ahLst/>
                <a:cxnLst>
                  <a:cxn ang="0">
                    <a:pos x="58" y="0"/>
                  </a:cxn>
                  <a:cxn ang="0">
                    <a:pos x="58" y="0"/>
                  </a:cxn>
                  <a:cxn ang="0">
                    <a:pos x="60" y="5"/>
                  </a:cxn>
                  <a:cxn ang="0">
                    <a:pos x="58" y="10"/>
                  </a:cxn>
                  <a:cxn ang="0">
                    <a:pos x="58" y="10"/>
                  </a:cxn>
                  <a:cxn ang="0">
                    <a:pos x="57" y="13"/>
                  </a:cxn>
                  <a:cxn ang="0">
                    <a:pos x="52" y="16"/>
                  </a:cxn>
                  <a:cxn ang="0">
                    <a:pos x="35"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8" y="36"/>
                  </a:cxn>
                  <a:cxn ang="0">
                    <a:pos x="34" y="26"/>
                  </a:cxn>
                  <a:cxn ang="0">
                    <a:pos x="52" y="16"/>
                  </a:cxn>
                  <a:cxn ang="0">
                    <a:pos x="52" y="16"/>
                  </a:cxn>
                  <a:cxn ang="0">
                    <a:pos x="55" y="13"/>
                  </a:cxn>
                  <a:cxn ang="0">
                    <a:pos x="58" y="10"/>
                  </a:cxn>
                  <a:cxn ang="0">
                    <a:pos x="58" y="10"/>
                  </a:cxn>
                  <a:cxn ang="0">
                    <a:pos x="58" y="5"/>
                  </a:cxn>
                  <a:cxn ang="0">
                    <a:pos x="58" y="0"/>
                  </a:cxn>
                  <a:cxn ang="0">
                    <a:pos x="58" y="0"/>
                  </a:cxn>
                </a:cxnLst>
                <a:rect l="0" t="0" r="r" b="b"/>
                <a:pathLst>
                  <a:path w="60" h="37">
                    <a:moveTo>
                      <a:pt x="58" y="0"/>
                    </a:moveTo>
                    <a:lnTo>
                      <a:pt x="58" y="0"/>
                    </a:lnTo>
                    <a:lnTo>
                      <a:pt x="60" y="5"/>
                    </a:lnTo>
                    <a:lnTo>
                      <a:pt x="58" y="10"/>
                    </a:lnTo>
                    <a:lnTo>
                      <a:pt x="58" y="10"/>
                    </a:lnTo>
                    <a:lnTo>
                      <a:pt x="57" y="13"/>
                    </a:lnTo>
                    <a:lnTo>
                      <a:pt x="52" y="16"/>
                    </a:lnTo>
                    <a:lnTo>
                      <a:pt x="35"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8" y="36"/>
                    </a:lnTo>
                    <a:lnTo>
                      <a:pt x="34" y="26"/>
                    </a:lnTo>
                    <a:lnTo>
                      <a:pt x="52" y="16"/>
                    </a:lnTo>
                    <a:lnTo>
                      <a:pt x="52" y="16"/>
                    </a:lnTo>
                    <a:lnTo>
                      <a:pt x="55" y="13"/>
                    </a:lnTo>
                    <a:lnTo>
                      <a:pt x="58" y="10"/>
                    </a:lnTo>
                    <a:lnTo>
                      <a:pt x="58" y="10"/>
                    </a:lnTo>
                    <a:lnTo>
                      <a:pt x="58" y="5"/>
                    </a:lnTo>
                    <a:lnTo>
                      <a:pt x="58" y="0"/>
                    </a:lnTo>
                    <a:lnTo>
                      <a:pt x="58"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1" name="Freeform 3838"/>
              <p:cNvSpPr>
                <a:spLocks/>
              </p:cNvSpPr>
              <p:nvPr/>
            </p:nvSpPr>
            <p:spPr bwMode="auto">
              <a:xfrm>
                <a:off x="2254250" y="2263775"/>
                <a:ext cx="57150" cy="53975"/>
              </a:xfrm>
              <a:custGeom>
                <a:avLst/>
                <a:gdLst/>
                <a:ahLst/>
                <a:cxnLst>
                  <a:cxn ang="0">
                    <a:pos x="70" y="29"/>
                  </a:cxn>
                  <a:cxn ang="0">
                    <a:pos x="70" y="29"/>
                  </a:cxn>
                  <a:cxn ang="0">
                    <a:pos x="71" y="34"/>
                  </a:cxn>
                  <a:cxn ang="0">
                    <a:pos x="71" y="39"/>
                  </a:cxn>
                  <a:cxn ang="0">
                    <a:pos x="70" y="42"/>
                  </a:cxn>
                  <a:cxn ang="0">
                    <a:pos x="65" y="45"/>
                  </a:cxn>
                  <a:cxn ang="0">
                    <a:pos x="29" y="66"/>
                  </a:cxn>
                  <a:cxn ang="0">
                    <a:pos x="29" y="66"/>
                  </a:cxn>
                  <a:cxn ang="0">
                    <a:pos x="24" y="66"/>
                  </a:cxn>
                  <a:cxn ang="0">
                    <a:pos x="21" y="66"/>
                  </a:cxn>
                  <a:cxn ang="0">
                    <a:pos x="16" y="65"/>
                  </a:cxn>
                  <a:cxn ang="0">
                    <a:pos x="13" y="62"/>
                  </a:cxn>
                  <a:cxn ang="0">
                    <a:pos x="0" y="37"/>
                  </a:cxn>
                  <a:cxn ang="0">
                    <a:pos x="0" y="37"/>
                  </a:cxn>
                  <a:cxn ang="0">
                    <a:pos x="0" y="34"/>
                  </a:cxn>
                  <a:cxn ang="0">
                    <a:pos x="0" y="29"/>
                  </a:cxn>
                  <a:cxn ang="0">
                    <a:pos x="1" y="24"/>
                  </a:cxn>
                  <a:cxn ang="0">
                    <a:pos x="4"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6"/>
                    </a:lnTo>
                    <a:lnTo>
                      <a:pt x="29" y="66"/>
                    </a:lnTo>
                    <a:lnTo>
                      <a:pt x="24" y="66"/>
                    </a:lnTo>
                    <a:lnTo>
                      <a:pt x="21" y="66"/>
                    </a:lnTo>
                    <a:lnTo>
                      <a:pt x="16" y="65"/>
                    </a:lnTo>
                    <a:lnTo>
                      <a:pt x="13" y="62"/>
                    </a:lnTo>
                    <a:lnTo>
                      <a:pt x="0" y="37"/>
                    </a:lnTo>
                    <a:lnTo>
                      <a:pt x="0" y="37"/>
                    </a:lnTo>
                    <a:lnTo>
                      <a:pt x="0" y="34"/>
                    </a:lnTo>
                    <a:lnTo>
                      <a:pt x="0" y="29"/>
                    </a:lnTo>
                    <a:lnTo>
                      <a:pt x="1" y="24"/>
                    </a:lnTo>
                    <a:lnTo>
                      <a:pt x="4" y="21"/>
                    </a:lnTo>
                    <a:lnTo>
                      <a:pt x="42" y="1"/>
                    </a:lnTo>
                    <a:lnTo>
                      <a:pt x="42" y="1"/>
                    </a:lnTo>
                    <a:lnTo>
                      <a:pt x="45" y="0"/>
                    </a:lnTo>
                    <a:lnTo>
                      <a:pt x="50" y="1"/>
                    </a:lnTo>
                    <a:lnTo>
                      <a:pt x="55" y="3"/>
                    </a:lnTo>
                    <a:lnTo>
                      <a:pt x="58" y="6"/>
                    </a:lnTo>
                    <a:lnTo>
                      <a:pt x="70"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2" name="Freeform 3839"/>
              <p:cNvSpPr>
                <a:spLocks/>
              </p:cNvSpPr>
              <p:nvPr/>
            </p:nvSpPr>
            <p:spPr bwMode="auto">
              <a:xfrm>
                <a:off x="2305050" y="2236788"/>
                <a:ext cx="57150" cy="53975"/>
              </a:xfrm>
              <a:custGeom>
                <a:avLst/>
                <a:gdLst/>
                <a:ahLst/>
                <a:cxnLst>
                  <a:cxn ang="0">
                    <a:pos x="72" y="30"/>
                  </a:cxn>
                  <a:cxn ang="0">
                    <a:pos x="72" y="30"/>
                  </a:cxn>
                  <a:cxn ang="0">
                    <a:pos x="73" y="33"/>
                  </a:cxn>
                  <a:cxn ang="0">
                    <a:pos x="73"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2" y="28"/>
                  </a:cxn>
                  <a:cxn ang="0">
                    <a:pos x="3" y="25"/>
                  </a:cxn>
                  <a:cxn ang="0">
                    <a:pos x="7" y="22"/>
                  </a:cxn>
                  <a:cxn ang="0">
                    <a:pos x="42" y="0"/>
                  </a:cxn>
                  <a:cxn ang="0">
                    <a:pos x="42" y="0"/>
                  </a:cxn>
                  <a:cxn ang="0">
                    <a:pos x="47" y="0"/>
                  </a:cxn>
                  <a:cxn ang="0">
                    <a:pos x="52" y="0"/>
                  </a:cxn>
                  <a:cxn ang="0">
                    <a:pos x="57" y="2"/>
                  </a:cxn>
                  <a:cxn ang="0">
                    <a:pos x="59" y="5"/>
                  </a:cxn>
                  <a:cxn ang="0">
                    <a:pos x="72" y="30"/>
                  </a:cxn>
                </a:cxnLst>
                <a:rect l="0" t="0" r="r" b="b"/>
                <a:pathLst>
                  <a:path w="73" h="67">
                    <a:moveTo>
                      <a:pt x="72" y="30"/>
                    </a:moveTo>
                    <a:lnTo>
                      <a:pt x="72" y="30"/>
                    </a:lnTo>
                    <a:lnTo>
                      <a:pt x="73" y="33"/>
                    </a:lnTo>
                    <a:lnTo>
                      <a:pt x="73"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2" y="28"/>
                    </a:lnTo>
                    <a:lnTo>
                      <a:pt x="3" y="25"/>
                    </a:lnTo>
                    <a:lnTo>
                      <a:pt x="7" y="22"/>
                    </a:lnTo>
                    <a:lnTo>
                      <a:pt x="42" y="0"/>
                    </a:lnTo>
                    <a:lnTo>
                      <a:pt x="42" y="0"/>
                    </a:lnTo>
                    <a:lnTo>
                      <a:pt x="47" y="0"/>
                    </a:lnTo>
                    <a:lnTo>
                      <a:pt x="52" y="0"/>
                    </a:lnTo>
                    <a:lnTo>
                      <a:pt x="57" y="2"/>
                    </a:lnTo>
                    <a:lnTo>
                      <a:pt x="59" y="5"/>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3" name="Freeform 3840"/>
              <p:cNvSpPr>
                <a:spLocks/>
              </p:cNvSpPr>
              <p:nvPr/>
            </p:nvSpPr>
            <p:spPr bwMode="auto">
              <a:xfrm>
                <a:off x="2355850" y="2208213"/>
                <a:ext cx="58738" cy="53975"/>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4" name="Freeform 3841"/>
              <p:cNvSpPr>
                <a:spLocks/>
              </p:cNvSpPr>
              <p:nvPr/>
            </p:nvSpPr>
            <p:spPr bwMode="auto">
              <a:xfrm>
                <a:off x="2408238" y="2179638"/>
                <a:ext cx="57150" cy="53975"/>
              </a:xfrm>
              <a:custGeom>
                <a:avLst/>
                <a:gdLst/>
                <a:ahLst/>
                <a:cxnLst>
                  <a:cxn ang="0">
                    <a:pos x="72" y="29"/>
                  </a:cxn>
                  <a:cxn ang="0">
                    <a:pos x="72" y="29"/>
                  </a:cxn>
                  <a:cxn ang="0">
                    <a:pos x="74" y="34"/>
                  </a:cxn>
                  <a:cxn ang="0">
                    <a:pos x="72" y="39"/>
                  </a:cxn>
                  <a:cxn ang="0">
                    <a:pos x="70" y="42"/>
                  </a:cxn>
                  <a:cxn ang="0">
                    <a:pos x="67" y="45"/>
                  </a:cxn>
                  <a:cxn ang="0">
                    <a:pos x="30" y="65"/>
                  </a:cxn>
                  <a:cxn ang="0">
                    <a:pos x="30" y="65"/>
                  </a:cxn>
                  <a:cxn ang="0">
                    <a:pos x="26" y="67"/>
                  </a:cxn>
                  <a:cxn ang="0">
                    <a:pos x="22" y="67"/>
                  </a:cxn>
                  <a:cxn ang="0">
                    <a:pos x="17" y="65"/>
                  </a:cxn>
                  <a:cxn ang="0">
                    <a:pos x="15" y="62"/>
                  </a:cxn>
                  <a:cxn ang="0">
                    <a:pos x="2" y="37"/>
                  </a:cxn>
                  <a:cxn ang="0">
                    <a:pos x="2" y="37"/>
                  </a:cxn>
                  <a:cxn ang="0">
                    <a:pos x="0" y="32"/>
                  </a:cxn>
                  <a:cxn ang="0">
                    <a:pos x="0" y="29"/>
                  </a:cxn>
                  <a:cxn ang="0">
                    <a:pos x="2" y="24"/>
                  </a:cxn>
                  <a:cxn ang="0">
                    <a:pos x="7" y="21"/>
                  </a:cxn>
                  <a:cxn ang="0">
                    <a:pos x="43" y="1"/>
                  </a:cxn>
                  <a:cxn ang="0">
                    <a:pos x="43" y="1"/>
                  </a:cxn>
                  <a:cxn ang="0">
                    <a:pos x="48" y="0"/>
                  </a:cxn>
                  <a:cxn ang="0">
                    <a:pos x="53" y="1"/>
                  </a:cxn>
                  <a:cxn ang="0">
                    <a:pos x="56" y="3"/>
                  </a:cxn>
                  <a:cxn ang="0">
                    <a:pos x="59" y="6"/>
                  </a:cxn>
                  <a:cxn ang="0">
                    <a:pos x="72" y="29"/>
                  </a:cxn>
                </a:cxnLst>
                <a:rect l="0" t="0" r="r" b="b"/>
                <a:pathLst>
                  <a:path w="74" h="67">
                    <a:moveTo>
                      <a:pt x="72" y="29"/>
                    </a:moveTo>
                    <a:lnTo>
                      <a:pt x="72" y="29"/>
                    </a:lnTo>
                    <a:lnTo>
                      <a:pt x="74" y="34"/>
                    </a:lnTo>
                    <a:lnTo>
                      <a:pt x="72" y="39"/>
                    </a:lnTo>
                    <a:lnTo>
                      <a:pt x="70" y="42"/>
                    </a:lnTo>
                    <a:lnTo>
                      <a:pt x="67" y="45"/>
                    </a:lnTo>
                    <a:lnTo>
                      <a:pt x="30" y="65"/>
                    </a:lnTo>
                    <a:lnTo>
                      <a:pt x="30" y="65"/>
                    </a:lnTo>
                    <a:lnTo>
                      <a:pt x="26" y="67"/>
                    </a:lnTo>
                    <a:lnTo>
                      <a:pt x="22" y="67"/>
                    </a:lnTo>
                    <a:lnTo>
                      <a:pt x="17" y="65"/>
                    </a:lnTo>
                    <a:lnTo>
                      <a:pt x="15" y="62"/>
                    </a:lnTo>
                    <a:lnTo>
                      <a:pt x="2" y="37"/>
                    </a:lnTo>
                    <a:lnTo>
                      <a:pt x="2" y="37"/>
                    </a:lnTo>
                    <a:lnTo>
                      <a:pt x="0" y="32"/>
                    </a:lnTo>
                    <a:lnTo>
                      <a:pt x="0" y="29"/>
                    </a:lnTo>
                    <a:lnTo>
                      <a:pt x="2" y="24"/>
                    </a:lnTo>
                    <a:lnTo>
                      <a:pt x="7" y="21"/>
                    </a:lnTo>
                    <a:lnTo>
                      <a:pt x="43" y="1"/>
                    </a:lnTo>
                    <a:lnTo>
                      <a:pt x="43" y="1"/>
                    </a:lnTo>
                    <a:lnTo>
                      <a:pt x="48" y="0"/>
                    </a:lnTo>
                    <a:lnTo>
                      <a:pt x="53" y="1"/>
                    </a:lnTo>
                    <a:lnTo>
                      <a:pt x="56" y="3"/>
                    </a:lnTo>
                    <a:lnTo>
                      <a:pt x="59" y="6"/>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5" name="Freeform 3842"/>
              <p:cNvSpPr>
                <a:spLocks/>
              </p:cNvSpPr>
              <p:nvPr/>
            </p:nvSpPr>
            <p:spPr bwMode="auto">
              <a:xfrm>
                <a:off x="2459038" y="2152650"/>
                <a:ext cx="57150" cy="53975"/>
              </a:xfrm>
              <a:custGeom>
                <a:avLst/>
                <a:gdLst/>
                <a:ahLst/>
                <a:cxnLst>
                  <a:cxn ang="0">
                    <a:pos x="71" y="29"/>
                  </a:cxn>
                  <a:cxn ang="0">
                    <a:pos x="71" y="29"/>
                  </a:cxn>
                  <a:cxn ang="0">
                    <a:pos x="71" y="32"/>
                  </a:cxn>
                  <a:cxn ang="0">
                    <a:pos x="71" y="37"/>
                  </a:cxn>
                  <a:cxn ang="0">
                    <a:pos x="70" y="42"/>
                  </a:cxn>
                  <a:cxn ang="0">
                    <a:pos x="66" y="45"/>
                  </a:cxn>
                  <a:cxn ang="0">
                    <a:pos x="29" y="65"/>
                  </a:cxn>
                  <a:cxn ang="0">
                    <a:pos x="29" y="65"/>
                  </a:cxn>
                  <a:cxn ang="0">
                    <a:pos x="24" y="66"/>
                  </a:cxn>
                  <a:cxn ang="0">
                    <a:pos x="21" y="65"/>
                  </a:cxn>
                  <a:cxn ang="0">
                    <a:pos x="16" y="63"/>
                  </a:cxn>
                  <a:cxn ang="0">
                    <a:pos x="13" y="60"/>
                  </a:cxn>
                  <a:cxn ang="0">
                    <a:pos x="1" y="37"/>
                  </a:cxn>
                  <a:cxn ang="0">
                    <a:pos x="1" y="37"/>
                  </a:cxn>
                  <a:cxn ang="0">
                    <a:pos x="0" y="32"/>
                  </a:cxn>
                  <a:cxn ang="0">
                    <a:pos x="0" y="27"/>
                  </a:cxn>
                  <a:cxn ang="0">
                    <a:pos x="1" y="24"/>
                  </a:cxn>
                  <a:cxn ang="0">
                    <a:pos x="4" y="21"/>
                  </a:cxn>
                  <a:cxn ang="0">
                    <a:pos x="42" y="0"/>
                  </a:cxn>
                  <a:cxn ang="0">
                    <a:pos x="42" y="0"/>
                  </a:cxn>
                  <a:cxn ang="0">
                    <a:pos x="47" y="0"/>
                  </a:cxn>
                  <a:cxn ang="0">
                    <a:pos x="50" y="0"/>
                  </a:cxn>
                  <a:cxn ang="0">
                    <a:pos x="55" y="1"/>
                  </a:cxn>
                  <a:cxn ang="0">
                    <a:pos x="58" y="4"/>
                  </a:cxn>
                  <a:cxn ang="0">
                    <a:pos x="71" y="29"/>
                  </a:cxn>
                </a:cxnLst>
                <a:rect l="0" t="0" r="r" b="b"/>
                <a:pathLst>
                  <a:path w="71" h="66">
                    <a:moveTo>
                      <a:pt x="71" y="29"/>
                    </a:moveTo>
                    <a:lnTo>
                      <a:pt x="71" y="29"/>
                    </a:lnTo>
                    <a:lnTo>
                      <a:pt x="71" y="32"/>
                    </a:lnTo>
                    <a:lnTo>
                      <a:pt x="71" y="37"/>
                    </a:lnTo>
                    <a:lnTo>
                      <a:pt x="70" y="42"/>
                    </a:lnTo>
                    <a:lnTo>
                      <a:pt x="66" y="45"/>
                    </a:lnTo>
                    <a:lnTo>
                      <a:pt x="29" y="65"/>
                    </a:lnTo>
                    <a:lnTo>
                      <a:pt x="29" y="65"/>
                    </a:lnTo>
                    <a:lnTo>
                      <a:pt x="24" y="66"/>
                    </a:lnTo>
                    <a:lnTo>
                      <a:pt x="21" y="65"/>
                    </a:lnTo>
                    <a:lnTo>
                      <a:pt x="16" y="63"/>
                    </a:lnTo>
                    <a:lnTo>
                      <a:pt x="13" y="60"/>
                    </a:lnTo>
                    <a:lnTo>
                      <a:pt x="1" y="37"/>
                    </a:lnTo>
                    <a:lnTo>
                      <a:pt x="1" y="37"/>
                    </a:lnTo>
                    <a:lnTo>
                      <a:pt x="0" y="32"/>
                    </a:lnTo>
                    <a:lnTo>
                      <a:pt x="0" y="27"/>
                    </a:lnTo>
                    <a:lnTo>
                      <a:pt x="1" y="24"/>
                    </a:lnTo>
                    <a:lnTo>
                      <a:pt x="4" y="21"/>
                    </a:lnTo>
                    <a:lnTo>
                      <a:pt x="42" y="0"/>
                    </a:lnTo>
                    <a:lnTo>
                      <a:pt x="42" y="0"/>
                    </a:lnTo>
                    <a:lnTo>
                      <a:pt x="47" y="0"/>
                    </a:lnTo>
                    <a:lnTo>
                      <a:pt x="50" y="0"/>
                    </a:lnTo>
                    <a:lnTo>
                      <a:pt x="55" y="1"/>
                    </a:lnTo>
                    <a:lnTo>
                      <a:pt x="58" y="4"/>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6" name="Freeform 3843"/>
              <p:cNvSpPr>
                <a:spLocks/>
              </p:cNvSpPr>
              <p:nvPr/>
            </p:nvSpPr>
            <p:spPr bwMode="auto">
              <a:xfrm>
                <a:off x="2252663" y="2262188"/>
                <a:ext cx="57150" cy="53975"/>
              </a:xfrm>
              <a:custGeom>
                <a:avLst/>
                <a:gdLst/>
                <a:ahLst/>
                <a:cxnLst>
                  <a:cxn ang="0">
                    <a:pos x="72" y="29"/>
                  </a:cxn>
                  <a:cxn ang="0">
                    <a:pos x="72" y="29"/>
                  </a:cxn>
                  <a:cxn ang="0">
                    <a:pos x="72" y="34"/>
                  </a:cxn>
                  <a:cxn ang="0">
                    <a:pos x="72" y="37"/>
                  </a:cxn>
                  <a:cxn ang="0">
                    <a:pos x="70" y="42"/>
                  </a:cxn>
                  <a:cxn ang="0">
                    <a:pos x="67" y="46"/>
                  </a:cxn>
                  <a:cxn ang="0">
                    <a:pos x="29" y="65"/>
                  </a:cxn>
                  <a:cxn ang="0">
                    <a:pos x="29" y="65"/>
                  </a:cxn>
                  <a:cxn ang="0">
                    <a:pos x="24" y="67"/>
                  </a:cxn>
                  <a:cxn ang="0">
                    <a:pos x="21" y="67"/>
                  </a:cxn>
                  <a:cxn ang="0">
                    <a:pos x="16" y="64"/>
                  </a:cxn>
                  <a:cxn ang="0">
                    <a:pos x="13" y="60"/>
                  </a:cxn>
                  <a:cxn ang="0">
                    <a:pos x="0" y="37"/>
                  </a:cxn>
                  <a:cxn ang="0">
                    <a:pos x="0" y="37"/>
                  </a:cxn>
                  <a:cxn ang="0">
                    <a:pos x="0" y="33"/>
                  </a:cxn>
                  <a:cxn ang="0">
                    <a:pos x="0" y="28"/>
                  </a:cxn>
                  <a:cxn ang="0">
                    <a:pos x="2" y="24"/>
                  </a:cxn>
                  <a:cxn ang="0">
                    <a:pos x="5" y="21"/>
                  </a:cxn>
                  <a:cxn ang="0">
                    <a:pos x="42" y="2"/>
                  </a:cxn>
                  <a:cxn ang="0">
                    <a:pos x="42" y="2"/>
                  </a:cxn>
                  <a:cxn ang="0">
                    <a:pos x="47" y="0"/>
                  </a:cxn>
                  <a:cxn ang="0">
                    <a:pos x="50" y="0"/>
                  </a:cxn>
                  <a:cxn ang="0">
                    <a:pos x="55" y="2"/>
                  </a:cxn>
                  <a:cxn ang="0">
                    <a:pos x="59" y="5"/>
                  </a:cxn>
                  <a:cxn ang="0">
                    <a:pos x="72" y="29"/>
                  </a:cxn>
                </a:cxnLst>
                <a:rect l="0" t="0" r="r" b="b"/>
                <a:pathLst>
                  <a:path w="72" h="67">
                    <a:moveTo>
                      <a:pt x="72" y="29"/>
                    </a:moveTo>
                    <a:lnTo>
                      <a:pt x="72" y="29"/>
                    </a:lnTo>
                    <a:lnTo>
                      <a:pt x="72" y="34"/>
                    </a:lnTo>
                    <a:lnTo>
                      <a:pt x="72" y="37"/>
                    </a:lnTo>
                    <a:lnTo>
                      <a:pt x="70" y="42"/>
                    </a:lnTo>
                    <a:lnTo>
                      <a:pt x="67" y="46"/>
                    </a:lnTo>
                    <a:lnTo>
                      <a:pt x="29" y="65"/>
                    </a:lnTo>
                    <a:lnTo>
                      <a:pt x="29" y="65"/>
                    </a:lnTo>
                    <a:lnTo>
                      <a:pt x="24" y="67"/>
                    </a:lnTo>
                    <a:lnTo>
                      <a:pt x="21" y="67"/>
                    </a:lnTo>
                    <a:lnTo>
                      <a:pt x="16" y="64"/>
                    </a:lnTo>
                    <a:lnTo>
                      <a:pt x="13" y="60"/>
                    </a:lnTo>
                    <a:lnTo>
                      <a:pt x="0" y="37"/>
                    </a:lnTo>
                    <a:lnTo>
                      <a:pt x="0" y="37"/>
                    </a:lnTo>
                    <a:lnTo>
                      <a:pt x="0" y="33"/>
                    </a:lnTo>
                    <a:lnTo>
                      <a:pt x="0" y="28"/>
                    </a:lnTo>
                    <a:lnTo>
                      <a:pt x="2" y="24"/>
                    </a:lnTo>
                    <a:lnTo>
                      <a:pt x="5" y="21"/>
                    </a:lnTo>
                    <a:lnTo>
                      <a:pt x="42" y="2"/>
                    </a:lnTo>
                    <a:lnTo>
                      <a:pt x="42" y="2"/>
                    </a:lnTo>
                    <a:lnTo>
                      <a:pt x="47" y="0"/>
                    </a:lnTo>
                    <a:lnTo>
                      <a:pt x="50" y="0"/>
                    </a:lnTo>
                    <a:lnTo>
                      <a:pt x="55" y="2"/>
                    </a:lnTo>
                    <a:lnTo>
                      <a:pt x="59" y="5"/>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7" name="Freeform 3844"/>
              <p:cNvSpPr>
                <a:spLocks/>
              </p:cNvSpPr>
              <p:nvPr/>
            </p:nvSpPr>
            <p:spPr bwMode="auto">
              <a:xfrm>
                <a:off x="2303463" y="2235200"/>
                <a:ext cx="57150" cy="52388"/>
              </a:xfrm>
              <a:custGeom>
                <a:avLst/>
                <a:gdLst/>
                <a:ahLst/>
                <a:cxnLst>
                  <a:cxn ang="0">
                    <a:pos x="72" y="29"/>
                  </a:cxn>
                  <a:cxn ang="0">
                    <a:pos x="72" y="29"/>
                  </a:cxn>
                  <a:cxn ang="0">
                    <a:pos x="74" y="34"/>
                  </a:cxn>
                  <a:cxn ang="0">
                    <a:pos x="74" y="39"/>
                  </a:cxn>
                  <a:cxn ang="0">
                    <a:pos x="72" y="43"/>
                  </a:cxn>
                  <a:cxn ang="0">
                    <a:pos x="67" y="46"/>
                  </a:cxn>
                  <a:cxn ang="0">
                    <a:pos x="31" y="65"/>
                  </a:cxn>
                  <a:cxn ang="0">
                    <a:pos x="31" y="65"/>
                  </a:cxn>
                  <a:cxn ang="0">
                    <a:pos x="27" y="67"/>
                  </a:cxn>
                  <a:cxn ang="0">
                    <a:pos x="22" y="67"/>
                  </a:cxn>
                  <a:cxn ang="0">
                    <a:pos x="18" y="65"/>
                  </a:cxn>
                  <a:cxn ang="0">
                    <a:pos x="15" y="60"/>
                  </a:cxn>
                  <a:cxn ang="0">
                    <a:pos x="2" y="38"/>
                  </a:cxn>
                  <a:cxn ang="0">
                    <a:pos x="2" y="38"/>
                  </a:cxn>
                  <a:cxn ang="0">
                    <a:pos x="0" y="33"/>
                  </a:cxn>
                  <a:cxn ang="0">
                    <a:pos x="2" y="28"/>
                  </a:cxn>
                  <a:cxn ang="0">
                    <a:pos x="4" y="25"/>
                  </a:cxn>
                  <a:cxn ang="0">
                    <a:pos x="7" y="21"/>
                  </a:cxn>
                  <a:cxn ang="0">
                    <a:pos x="44" y="2"/>
                  </a:cxn>
                  <a:cxn ang="0">
                    <a:pos x="44" y="2"/>
                  </a:cxn>
                  <a:cxn ang="0">
                    <a:pos x="48" y="0"/>
                  </a:cxn>
                  <a:cxn ang="0">
                    <a:pos x="53" y="0"/>
                  </a:cxn>
                  <a:cxn ang="0">
                    <a:pos x="57" y="3"/>
                  </a:cxn>
                  <a:cxn ang="0">
                    <a:pos x="61" y="7"/>
                  </a:cxn>
                  <a:cxn ang="0">
                    <a:pos x="72" y="29"/>
                  </a:cxn>
                </a:cxnLst>
                <a:rect l="0" t="0" r="r" b="b"/>
                <a:pathLst>
                  <a:path w="74" h="67">
                    <a:moveTo>
                      <a:pt x="72" y="29"/>
                    </a:moveTo>
                    <a:lnTo>
                      <a:pt x="72" y="29"/>
                    </a:lnTo>
                    <a:lnTo>
                      <a:pt x="74" y="34"/>
                    </a:lnTo>
                    <a:lnTo>
                      <a:pt x="74" y="39"/>
                    </a:lnTo>
                    <a:lnTo>
                      <a:pt x="72" y="43"/>
                    </a:lnTo>
                    <a:lnTo>
                      <a:pt x="67" y="46"/>
                    </a:lnTo>
                    <a:lnTo>
                      <a:pt x="31" y="65"/>
                    </a:lnTo>
                    <a:lnTo>
                      <a:pt x="31" y="65"/>
                    </a:lnTo>
                    <a:lnTo>
                      <a:pt x="27" y="67"/>
                    </a:lnTo>
                    <a:lnTo>
                      <a:pt x="22" y="67"/>
                    </a:lnTo>
                    <a:lnTo>
                      <a:pt x="18" y="65"/>
                    </a:lnTo>
                    <a:lnTo>
                      <a:pt x="15" y="60"/>
                    </a:lnTo>
                    <a:lnTo>
                      <a:pt x="2" y="38"/>
                    </a:lnTo>
                    <a:lnTo>
                      <a:pt x="2" y="38"/>
                    </a:lnTo>
                    <a:lnTo>
                      <a:pt x="0" y="33"/>
                    </a:lnTo>
                    <a:lnTo>
                      <a:pt x="2" y="28"/>
                    </a:lnTo>
                    <a:lnTo>
                      <a:pt x="4" y="25"/>
                    </a:lnTo>
                    <a:lnTo>
                      <a:pt x="7" y="21"/>
                    </a:lnTo>
                    <a:lnTo>
                      <a:pt x="44" y="2"/>
                    </a:lnTo>
                    <a:lnTo>
                      <a:pt x="44" y="2"/>
                    </a:lnTo>
                    <a:lnTo>
                      <a:pt x="48" y="0"/>
                    </a:lnTo>
                    <a:lnTo>
                      <a:pt x="53" y="0"/>
                    </a:lnTo>
                    <a:lnTo>
                      <a:pt x="57" y="3"/>
                    </a:lnTo>
                    <a:lnTo>
                      <a:pt x="61"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8" name="Freeform 3845"/>
              <p:cNvSpPr>
                <a:spLocks/>
              </p:cNvSpPr>
              <p:nvPr/>
            </p:nvSpPr>
            <p:spPr bwMode="auto">
              <a:xfrm>
                <a:off x="2354263" y="2206625"/>
                <a:ext cx="58738" cy="52388"/>
              </a:xfrm>
              <a:custGeom>
                <a:avLst/>
                <a:gdLst/>
                <a:ahLst/>
                <a:cxnLst>
                  <a:cxn ang="0">
                    <a:pos x="71" y="30"/>
                  </a:cxn>
                  <a:cxn ang="0">
                    <a:pos x="71" y="30"/>
                  </a:cxn>
                  <a:cxn ang="0">
                    <a:pos x="73" y="35"/>
                  </a:cxn>
                  <a:cxn ang="0">
                    <a:pos x="73" y="39"/>
                  </a:cxn>
                  <a:cxn ang="0">
                    <a:pos x="70" y="43"/>
                  </a:cxn>
                  <a:cxn ang="0">
                    <a:pos x="66" y="46"/>
                  </a:cxn>
                  <a:cxn ang="0">
                    <a:pos x="31" y="67"/>
                  </a:cxn>
                  <a:cxn ang="0">
                    <a:pos x="31" y="67"/>
                  </a:cxn>
                  <a:cxn ang="0">
                    <a:pos x="26" y="67"/>
                  </a:cxn>
                  <a:cxn ang="0">
                    <a:pos x="21" y="67"/>
                  </a:cxn>
                  <a:cxn ang="0">
                    <a:pos x="18" y="65"/>
                  </a:cxn>
                  <a:cxn ang="0">
                    <a:pos x="14" y="62"/>
                  </a:cxn>
                  <a:cxn ang="0">
                    <a:pos x="1" y="38"/>
                  </a:cxn>
                  <a:cxn ang="0">
                    <a:pos x="1" y="38"/>
                  </a:cxn>
                  <a:cxn ang="0">
                    <a:pos x="0" y="35"/>
                  </a:cxn>
                  <a:cxn ang="0">
                    <a:pos x="0" y="30"/>
                  </a:cxn>
                  <a:cxn ang="0">
                    <a:pos x="3" y="25"/>
                  </a:cxn>
                  <a:cxn ang="0">
                    <a:pos x="6" y="22"/>
                  </a:cxn>
                  <a:cxn ang="0">
                    <a:pos x="42" y="2"/>
                  </a:cxn>
                  <a:cxn ang="0">
                    <a:pos x="42" y="2"/>
                  </a:cxn>
                  <a:cxn ang="0">
                    <a:pos x="47" y="0"/>
                  </a:cxn>
                  <a:cxn ang="0">
                    <a:pos x="52" y="2"/>
                  </a:cxn>
                  <a:cxn ang="0">
                    <a:pos x="55" y="4"/>
                  </a:cxn>
                  <a:cxn ang="0">
                    <a:pos x="58" y="7"/>
                  </a:cxn>
                  <a:cxn ang="0">
                    <a:pos x="71" y="30"/>
                  </a:cxn>
                </a:cxnLst>
                <a:rect l="0" t="0" r="r" b="b"/>
                <a:pathLst>
                  <a:path w="73" h="67">
                    <a:moveTo>
                      <a:pt x="71" y="30"/>
                    </a:moveTo>
                    <a:lnTo>
                      <a:pt x="71" y="30"/>
                    </a:lnTo>
                    <a:lnTo>
                      <a:pt x="73" y="35"/>
                    </a:lnTo>
                    <a:lnTo>
                      <a:pt x="73" y="39"/>
                    </a:lnTo>
                    <a:lnTo>
                      <a:pt x="70" y="43"/>
                    </a:lnTo>
                    <a:lnTo>
                      <a:pt x="66" y="46"/>
                    </a:lnTo>
                    <a:lnTo>
                      <a:pt x="31" y="67"/>
                    </a:lnTo>
                    <a:lnTo>
                      <a:pt x="31" y="67"/>
                    </a:lnTo>
                    <a:lnTo>
                      <a:pt x="26" y="67"/>
                    </a:lnTo>
                    <a:lnTo>
                      <a:pt x="21" y="67"/>
                    </a:lnTo>
                    <a:lnTo>
                      <a:pt x="18" y="65"/>
                    </a:lnTo>
                    <a:lnTo>
                      <a:pt x="14" y="62"/>
                    </a:lnTo>
                    <a:lnTo>
                      <a:pt x="1" y="38"/>
                    </a:lnTo>
                    <a:lnTo>
                      <a:pt x="1" y="38"/>
                    </a:lnTo>
                    <a:lnTo>
                      <a:pt x="0" y="35"/>
                    </a:lnTo>
                    <a:lnTo>
                      <a:pt x="0" y="30"/>
                    </a:lnTo>
                    <a:lnTo>
                      <a:pt x="3" y="25"/>
                    </a:lnTo>
                    <a:lnTo>
                      <a:pt x="6" y="22"/>
                    </a:lnTo>
                    <a:lnTo>
                      <a:pt x="42" y="2"/>
                    </a:lnTo>
                    <a:lnTo>
                      <a:pt x="42" y="2"/>
                    </a:lnTo>
                    <a:lnTo>
                      <a:pt x="47" y="0"/>
                    </a:lnTo>
                    <a:lnTo>
                      <a:pt x="52" y="2"/>
                    </a:lnTo>
                    <a:lnTo>
                      <a:pt x="55" y="4"/>
                    </a:lnTo>
                    <a:lnTo>
                      <a:pt x="58" y="7"/>
                    </a:lnTo>
                    <a:lnTo>
                      <a:pt x="71"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09" name="Freeform 3846"/>
              <p:cNvSpPr>
                <a:spLocks/>
              </p:cNvSpPr>
              <p:nvPr/>
            </p:nvSpPr>
            <p:spPr bwMode="auto">
              <a:xfrm>
                <a:off x="2406650" y="2179638"/>
                <a:ext cx="58738" cy="52388"/>
              </a:xfrm>
              <a:custGeom>
                <a:avLst/>
                <a:gdLst/>
                <a:ahLst/>
                <a:cxnLst>
                  <a:cxn ang="0">
                    <a:pos x="71" y="29"/>
                  </a:cxn>
                  <a:cxn ang="0">
                    <a:pos x="71" y="29"/>
                  </a:cxn>
                  <a:cxn ang="0">
                    <a:pos x="73" y="34"/>
                  </a:cxn>
                  <a:cxn ang="0">
                    <a:pos x="71" y="38"/>
                  </a:cxn>
                  <a:cxn ang="0">
                    <a:pos x="70" y="42"/>
                  </a:cxn>
                  <a:cxn ang="0">
                    <a:pos x="67" y="46"/>
                  </a:cxn>
                  <a:cxn ang="0">
                    <a:pos x="31" y="65"/>
                  </a:cxn>
                  <a:cxn ang="0">
                    <a:pos x="31" y="65"/>
                  </a:cxn>
                  <a:cxn ang="0">
                    <a:pos x="26" y="67"/>
                  </a:cxn>
                  <a:cxn ang="0">
                    <a:pos x="21" y="65"/>
                  </a:cxn>
                  <a:cxn ang="0">
                    <a:pos x="18" y="64"/>
                  </a:cxn>
                  <a:cxn ang="0">
                    <a:pos x="14" y="60"/>
                  </a:cxn>
                  <a:cxn ang="0">
                    <a:pos x="1" y="38"/>
                  </a:cxn>
                  <a:cxn ang="0">
                    <a:pos x="1" y="38"/>
                  </a:cxn>
                  <a:cxn ang="0">
                    <a:pos x="0" y="33"/>
                  </a:cxn>
                  <a:cxn ang="0">
                    <a:pos x="0" y="28"/>
                  </a:cxn>
                  <a:cxn ang="0">
                    <a:pos x="3" y="25"/>
                  </a:cxn>
                  <a:cxn ang="0">
                    <a:pos x="6" y="21"/>
                  </a:cxn>
                  <a:cxn ang="0">
                    <a:pos x="42" y="2"/>
                  </a:cxn>
                  <a:cxn ang="0">
                    <a:pos x="42" y="2"/>
                  </a:cxn>
                  <a:cxn ang="0">
                    <a:pos x="47" y="0"/>
                  </a:cxn>
                  <a:cxn ang="0">
                    <a:pos x="52" y="0"/>
                  </a:cxn>
                  <a:cxn ang="0">
                    <a:pos x="55" y="2"/>
                  </a:cxn>
                  <a:cxn ang="0">
                    <a:pos x="58" y="5"/>
                  </a:cxn>
                  <a:cxn ang="0">
                    <a:pos x="71" y="29"/>
                  </a:cxn>
                </a:cxnLst>
                <a:rect l="0" t="0" r="r" b="b"/>
                <a:pathLst>
                  <a:path w="73" h="67">
                    <a:moveTo>
                      <a:pt x="71" y="29"/>
                    </a:moveTo>
                    <a:lnTo>
                      <a:pt x="71" y="29"/>
                    </a:lnTo>
                    <a:lnTo>
                      <a:pt x="73" y="34"/>
                    </a:lnTo>
                    <a:lnTo>
                      <a:pt x="71" y="38"/>
                    </a:lnTo>
                    <a:lnTo>
                      <a:pt x="70" y="42"/>
                    </a:lnTo>
                    <a:lnTo>
                      <a:pt x="67" y="46"/>
                    </a:lnTo>
                    <a:lnTo>
                      <a:pt x="31" y="65"/>
                    </a:lnTo>
                    <a:lnTo>
                      <a:pt x="31" y="65"/>
                    </a:lnTo>
                    <a:lnTo>
                      <a:pt x="26" y="67"/>
                    </a:lnTo>
                    <a:lnTo>
                      <a:pt x="21" y="65"/>
                    </a:lnTo>
                    <a:lnTo>
                      <a:pt x="18" y="64"/>
                    </a:lnTo>
                    <a:lnTo>
                      <a:pt x="14" y="60"/>
                    </a:lnTo>
                    <a:lnTo>
                      <a:pt x="1" y="38"/>
                    </a:lnTo>
                    <a:lnTo>
                      <a:pt x="1" y="38"/>
                    </a:lnTo>
                    <a:lnTo>
                      <a:pt x="0" y="33"/>
                    </a:lnTo>
                    <a:lnTo>
                      <a:pt x="0" y="28"/>
                    </a:lnTo>
                    <a:lnTo>
                      <a:pt x="3" y="25"/>
                    </a:lnTo>
                    <a:lnTo>
                      <a:pt x="6" y="21"/>
                    </a:lnTo>
                    <a:lnTo>
                      <a:pt x="42" y="2"/>
                    </a:lnTo>
                    <a:lnTo>
                      <a:pt x="42" y="2"/>
                    </a:lnTo>
                    <a:lnTo>
                      <a:pt x="47" y="0"/>
                    </a:lnTo>
                    <a:lnTo>
                      <a:pt x="52" y="0"/>
                    </a:lnTo>
                    <a:lnTo>
                      <a:pt x="55" y="2"/>
                    </a:lnTo>
                    <a:lnTo>
                      <a:pt x="58" y="5"/>
                    </a:lnTo>
                    <a:lnTo>
                      <a:pt x="71"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0" name="Freeform 3847"/>
              <p:cNvSpPr>
                <a:spLocks/>
              </p:cNvSpPr>
              <p:nvPr/>
            </p:nvSpPr>
            <p:spPr bwMode="auto">
              <a:xfrm>
                <a:off x="2457450" y="2151063"/>
                <a:ext cx="58738" cy="52388"/>
              </a:xfrm>
              <a:custGeom>
                <a:avLst/>
                <a:gdLst/>
                <a:ahLst/>
                <a:cxnLst>
                  <a:cxn ang="0">
                    <a:pos x="72" y="30"/>
                  </a:cxn>
                  <a:cxn ang="0">
                    <a:pos x="72" y="30"/>
                  </a:cxn>
                  <a:cxn ang="0">
                    <a:pos x="73" y="35"/>
                  </a:cxn>
                  <a:cxn ang="0">
                    <a:pos x="72" y="39"/>
                  </a:cxn>
                  <a:cxn ang="0">
                    <a:pos x="70" y="43"/>
                  </a:cxn>
                  <a:cxn ang="0">
                    <a:pos x="67" y="46"/>
                  </a:cxn>
                  <a:cxn ang="0">
                    <a:pos x="29" y="65"/>
                  </a:cxn>
                  <a:cxn ang="0">
                    <a:pos x="29" y="65"/>
                  </a:cxn>
                  <a:cxn ang="0">
                    <a:pos x="26" y="67"/>
                  </a:cxn>
                  <a:cxn ang="0">
                    <a:pos x="21" y="67"/>
                  </a:cxn>
                  <a:cxn ang="0">
                    <a:pos x="16" y="65"/>
                  </a:cxn>
                  <a:cxn ang="0">
                    <a:pos x="13" y="61"/>
                  </a:cxn>
                  <a:cxn ang="0">
                    <a:pos x="2" y="38"/>
                  </a:cxn>
                  <a:cxn ang="0">
                    <a:pos x="2" y="38"/>
                  </a:cxn>
                  <a:cxn ang="0">
                    <a:pos x="0" y="33"/>
                  </a:cxn>
                  <a:cxn ang="0">
                    <a:pos x="0" y="28"/>
                  </a:cxn>
                  <a:cxn ang="0">
                    <a:pos x="2" y="25"/>
                  </a:cxn>
                  <a:cxn ang="0">
                    <a:pos x="6" y="21"/>
                  </a:cxn>
                  <a:cxn ang="0">
                    <a:pos x="42" y="2"/>
                  </a:cxn>
                  <a:cxn ang="0">
                    <a:pos x="42" y="2"/>
                  </a:cxn>
                  <a:cxn ang="0">
                    <a:pos x="47" y="0"/>
                  </a:cxn>
                  <a:cxn ang="0">
                    <a:pos x="52" y="0"/>
                  </a:cxn>
                  <a:cxn ang="0">
                    <a:pos x="55" y="4"/>
                  </a:cxn>
                  <a:cxn ang="0">
                    <a:pos x="59" y="7"/>
                  </a:cxn>
                  <a:cxn ang="0">
                    <a:pos x="72" y="30"/>
                  </a:cxn>
                </a:cxnLst>
                <a:rect l="0" t="0" r="r" b="b"/>
                <a:pathLst>
                  <a:path w="73" h="67">
                    <a:moveTo>
                      <a:pt x="72" y="30"/>
                    </a:moveTo>
                    <a:lnTo>
                      <a:pt x="72" y="30"/>
                    </a:lnTo>
                    <a:lnTo>
                      <a:pt x="73" y="35"/>
                    </a:lnTo>
                    <a:lnTo>
                      <a:pt x="72" y="39"/>
                    </a:lnTo>
                    <a:lnTo>
                      <a:pt x="70" y="43"/>
                    </a:lnTo>
                    <a:lnTo>
                      <a:pt x="67" y="46"/>
                    </a:lnTo>
                    <a:lnTo>
                      <a:pt x="29" y="65"/>
                    </a:lnTo>
                    <a:lnTo>
                      <a:pt x="29" y="65"/>
                    </a:lnTo>
                    <a:lnTo>
                      <a:pt x="26" y="67"/>
                    </a:lnTo>
                    <a:lnTo>
                      <a:pt x="21" y="67"/>
                    </a:lnTo>
                    <a:lnTo>
                      <a:pt x="16" y="65"/>
                    </a:lnTo>
                    <a:lnTo>
                      <a:pt x="13" y="61"/>
                    </a:lnTo>
                    <a:lnTo>
                      <a:pt x="2" y="38"/>
                    </a:lnTo>
                    <a:lnTo>
                      <a:pt x="2" y="38"/>
                    </a:lnTo>
                    <a:lnTo>
                      <a:pt x="0" y="33"/>
                    </a:lnTo>
                    <a:lnTo>
                      <a:pt x="0" y="28"/>
                    </a:lnTo>
                    <a:lnTo>
                      <a:pt x="2" y="25"/>
                    </a:lnTo>
                    <a:lnTo>
                      <a:pt x="6" y="21"/>
                    </a:lnTo>
                    <a:lnTo>
                      <a:pt x="42" y="2"/>
                    </a:lnTo>
                    <a:lnTo>
                      <a:pt x="42" y="2"/>
                    </a:lnTo>
                    <a:lnTo>
                      <a:pt x="47" y="0"/>
                    </a:lnTo>
                    <a:lnTo>
                      <a:pt x="52" y="0"/>
                    </a:lnTo>
                    <a:lnTo>
                      <a:pt x="55" y="4"/>
                    </a:lnTo>
                    <a:lnTo>
                      <a:pt x="59" y="7"/>
                    </a:lnTo>
                    <a:lnTo>
                      <a:pt x="72" y="3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1" name="Freeform 3848"/>
              <p:cNvSpPr>
                <a:spLocks/>
              </p:cNvSpPr>
              <p:nvPr/>
            </p:nvSpPr>
            <p:spPr bwMode="auto">
              <a:xfrm>
                <a:off x="2262188" y="2286000"/>
                <a:ext cx="47625" cy="30163"/>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8"/>
                  </a:cxn>
                  <a:cxn ang="0">
                    <a:pos x="18" y="35"/>
                  </a:cxn>
                  <a:cxn ang="0">
                    <a:pos x="34" y="26"/>
                  </a:cxn>
                  <a:cxn ang="0">
                    <a:pos x="52" y="17"/>
                  </a:cxn>
                  <a:cxn ang="0">
                    <a:pos x="52" y="17"/>
                  </a:cxn>
                  <a:cxn ang="0">
                    <a:pos x="55"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8"/>
                    </a:lnTo>
                    <a:lnTo>
                      <a:pt x="18" y="35"/>
                    </a:lnTo>
                    <a:lnTo>
                      <a:pt x="34" y="26"/>
                    </a:lnTo>
                    <a:lnTo>
                      <a:pt x="52" y="17"/>
                    </a:lnTo>
                    <a:lnTo>
                      <a:pt x="52" y="17"/>
                    </a:lnTo>
                    <a:lnTo>
                      <a:pt x="55" y="13"/>
                    </a:lnTo>
                    <a:lnTo>
                      <a:pt x="59" y="10"/>
                    </a:lnTo>
                    <a:lnTo>
                      <a:pt x="59" y="10"/>
                    </a:lnTo>
                    <a:lnTo>
                      <a:pt x="59" y="5"/>
                    </a:lnTo>
                    <a:lnTo>
                      <a:pt x="59" y="0"/>
                    </a:lnTo>
                    <a:lnTo>
                      <a:pt x="59"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2" name="Freeform 3849"/>
              <p:cNvSpPr>
                <a:spLocks/>
              </p:cNvSpPr>
              <p:nvPr/>
            </p:nvSpPr>
            <p:spPr bwMode="auto">
              <a:xfrm>
                <a:off x="2314575" y="2257425"/>
                <a:ext cx="46038" cy="30163"/>
              </a:xfrm>
              <a:custGeom>
                <a:avLst/>
                <a:gdLst/>
                <a:ahLst/>
                <a:cxnLst>
                  <a:cxn ang="0">
                    <a:pos x="57" y="0"/>
                  </a:cxn>
                  <a:cxn ang="0">
                    <a:pos x="57" y="0"/>
                  </a:cxn>
                  <a:cxn ang="0">
                    <a:pos x="59" y="5"/>
                  </a:cxn>
                  <a:cxn ang="0">
                    <a:pos x="59" y="10"/>
                  </a:cxn>
                  <a:cxn ang="0">
                    <a:pos x="59" y="10"/>
                  </a:cxn>
                  <a:cxn ang="0">
                    <a:pos x="55" y="15"/>
                  </a:cxn>
                  <a:cxn ang="0">
                    <a:pos x="52" y="17"/>
                  </a:cxn>
                  <a:cxn ang="0">
                    <a:pos x="34" y="27"/>
                  </a:cxn>
                  <a:cxn ang="0">
                    <a:pos x="18" y="36"/>
                  </a:cxn>
                  <a:cxn ang="0">
                    <a:pos x="18" y="36"/>
                  </a:cxn>
                  <a:cxn ang="0">
                    <a:pos x="13" y="38"/>
                  </a:cxn>
                  <a:cxn ang="0">
                    <a:pos x="8" y="38"/>
                  </a:cxn>
                  <a:cxn ang="0">
                    <a:pos x="8" y="38"/>
                  </a:cxn>
                  <a:cxn ang="0">
                    <a:pos x="3" y="36"/>
                  </a:cxn>
                  <a:cxn ang="0">
                    <a:pos x="0" y="31"/>
                  </a:cxn>
                  <a:cxn ang="0">
                    <a:pos x="0" y="31"/>
                  </a:cxn>
                  <a:cxn ang="0">
                    <a:pos x="3" y="36"/>
                  </a:cxn>
                  <a:cxn ang="0">
                    <a:pos x="8" y="38"/>
                  </a:cxn>
                  <a:cxn ang="0">
                    <a:pos x="8" y="38"/>
                  </a:cxn>
                  <a:cxn ang="0">
                    <a:pos x="13" y="38"/>
                  </a:cxn>
                  <a:cxn ang="0">
                    <a:pos x="16" y="36"/>
                  </a:cxn>
                  <a:cxn ang="0">
                    <a:pos x="34" y="27"/>
                  </a:cxn>
                  <a:cxn ang="0">
                    <a:pos x="52" y="17"/>
                  </a:cxn>
                  <a:cxn ang="0">
                    <a:pos x="52" y="17"/>
                  </a:cxn>
                  <a:cxn ang="0">
                    <a:pos x="55" y="14"/>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5" y="15"/>
                    </a:lnTo>
                    <a:lnTo>
                      <a:pt x="52" y="17"/>
                    </a:lnTo>
                    <a:lnTo>
                      <a:pt x="34" y="27"/>
                    </a:lnTo>
                    <a:lnTo>
                      <a:pt x="18" y="36"/>
                    </a:lnTo>
                    <a:lnTo>
                      <a:pt x="18" y="36"/>
                    </a:lnTo>
                    <a:lnTo>
                      <a:pt x="13" y="38"/>
                    </a:lnTo>
                    <a:lnTo>
                      <a:pt x="8" y="38"/>
                    </a:lnTo>
                    <a:lnTo>
                      <a:pt x="8" y="38"/>
                    </a:lnTo>
                    <a:lnTo>
                      <a:pt x="3" y="36"/>
                    </a:lnTo>
                    <a:lnTo>
                      <a:pt x="0" y="31"/>
                    </a:lnTo>
                    <a:lnTo>
                      <a:pt x="0" y="31"/>
                    </a:lnTo>
                    <a:lnTo>
                      <a:pt x="3" y="36"/>
                    </a:lnTo>
                    <a:lnTo>
                      <a:pt x="8" y="38"/>
                    </a:lnTo>
                    <a:lnTo>
                      <a:pt x="8" y="38"/>
                    </a:lnTo>
                    <a:lnTo>
                      <a:pt x="13" y="38"/>
                    </a:lnTo>
                    <a:lnTo>
                      <a:pt x="16" y="36"/>
                    </a:lnTo>
                    <a:lnTo>
                      <a:pt x="34" y="27"/>
                    </a:lnTo>
                    <a:lnTo>
                      <a:pt x="52" y="17"/>
                    </a:lnTo>
                    <a:lnTo>
                      <a:pt x="52" y="17"/>
                    </a:lnTo>
                    <a:lnTo>
                      <a:pt x="55" y="14"/>
                    </a:lnTo>
                    <a:lnTo>
                      <a:pt x="59" y="10"/>
                    </a:lnTo>
                    <a:lnTo>
                      <a:pt x="59"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3" name="Freeform 3850"/>
              <p:cNvSpPr>
                <a:spLocks/>
              </p:cNvSpPr>
              <p:nvPr/>
            </p:nvSpPr>
            <p:spPr bwMode="auto">
              <a:xfrm>
                <a:off x="2366963" y="2228850"/>
                <a:ext cx="46038" cy="30163"/>
              </a:xfrm>
              <a:custGeom>
                <a:avLst/>
                <a:gdLst/>
                <a:ahLst/>
                <a:cxnLst>
                  <a:cxn ang="0">
                    <a:pos x="57" y="0"/>
                  </a:cxn>
                  <a:cxn ang="0">
                    <a:pos x="57" y="0"/>
                  </a:cxn>
                  <a:cxn ang="0">
                    <a:pos x="59" y="5"/>
                  </a:cxn>
                  <a:cxn ang="0">
                    <a:pos x="59" y="9"/>
                  </a:cxn>
                  <a:cxn ang="0">
                    <a:pos x="59" y="9"/>
                  </a:cxn>
                  <a:cxn ang="0">
                    <a:pos x="56" y="14"/>
                  </a:cxn>
                  <a:cxn ang="0">
                    <a:pos x="52" y="18"/>
                  </a:cxn>
                  <a:cxn ang="0">
                    <a:pos x="34" y="27"/>
                  </a:cxn>
                  <a:cxn ang="0">
                    <a:pos x="17" y="35"/>
                  </a:cxn>
                  <a:cxn ang="0">
                    <a:pos x="17" y="35"/>
                  </a:cxn>
                  <a:cxn ang="0">
                    <a:pos x="13" y="37"/>
                  </a:cxn>
                  <a:cxn ang="0">
                    <a:pos x="7" y="37"/>
                  </a:cxn>
                  <a:cxn ang="0">
                    <a:pos x="7" y="37"/>
                  </a:cxn>
                  <a:cxn ang="0">
                    <a:pos x="4" y="35"/>
                  </a:cxn>
                  <a:cxn ang="0">
                    <a:pos x="0" y="32"/>
                  </a:cxn>
                  <a:cxn ang="0">
                    <a:pos x="0" y="32"/>
                  </a:cxn>
                  <a:cxn ang="0">
                    <a:pos x="4" y="35"/>
                  </a:cxn>
                  <a:cxn ang="0">
                    <a:pos x="8" y="37"/>
                  </a:cxn>
                  <a:cxn ang="0">
                    <a:pos x="8" y="37"/>
                  </a:cxn>
                  <a:cxn ang="0">
                    <a:pos x="12" y="37"/>
                  </a:cxn>
                  <a:cxn ang="0">
                    <a:pos x="17" y="35"/>
                  </a:cxn>
                  <a:cxn ang="0">
                    <a:pos x="34" y="26"/>
                  </a:cxn>
                  <a:cxn ang="0">
                    <a:pos x="52" y="18"/>
                  </a:cxn>
                  <a:cxn ang="0">
                    <a:pos x="52" y="18"/>
                  </a:cxn>
                  <a:cxn ang="0">
                    <a:pos x="56" y="14"/>
                  </a:cxn>
                  <a:cxn ang="0">
                    <a:pos x="57" y="9"/>
                  </a:cxn>
                  <a:cxn ang="0">
                    <a:pos x="57" y="9"/>
                  </a:cxn>
                  <a:cxn ang="0">
                    <a:pos x="59" y="5"/>
                  </a:cxn>
                  <a:cxn ang="0">
                    <a:pos x="57" y="0"/>
                  </a:cxn>
                  <a:cxn ang="0">
                    <a:pos x="57" y="0"/>
                  </a:cxn>
                </a:cxnLst>
                <a:rect l="0" t="0" r="r" b="b"/>
                <a:pathLst>
                  <a:path w="59" h="37">
                    <a:moveTo>
                      <a:pt x="57" y="0"/>
                    </a:moveTo>
                    <a:lnTo>
                      <a:pt x="57" y="0"/>
                    </a:lnTo>
                    <a:lnTo>
                      <a:pt x="59" y="5"/>
                    </a:lnTo>
                    <a:lnTo>
                      <a:pt x="59" y="9"/>
                    </a:lnTo>
                    <a:lnTo>
                      <a:pt x="59" y="9"/>
                    </a:lnTo>
                    <a:lnTo>
                      <a:pt x="56" y="14"/>
                    </a:lnTo>
                    <a:lnTo>
                      <a:pt x="52" y="18"/>
                    </a:lnTo>
                    <a:lnTo>
                      <a:pt x="34" y="27"/>
                    </a:lnTo>
                    <a:lnTo>
                      <a:pt x="17" y="35"/>
                    </a:lnTo>
                    <a:lnTo>
                      <a:pt x="17" y="35"/>
                    </a:lnTo>
                    <a:lnTo>
                      <a:pt x="13" y="37"/>
                    </a:lnTo>
                    <a:lnTo>
                      <a:pt x="7" y="37"/>
                    </a:lnTo>
                    <a:lnTo>
                      <a:pt x="7" y="37"/>
                    </a:lnTo>
                    <a:lnTo>
                      <a:pt x="4" y="35"/>
                    </a:lnTo>
                    <a:lnTo>
                      <a:pt x="0" y="32"/>
                    </a:lnTo>
                    <a:lnTo>
                      <a:pt x="0" y="32"/>
                    </a:lnTo>
                    <a:lnTo>
                      <a:pt x="4" y="35"/>
                    </a:lnTo>
                    <a:lnTo>
                      <a:pt x="8" y="37"/>
                    </a:lnTo>
                    <a:lnTo>
                      <a:pt x="8" y="37"/>
                    </a:lnTo>
                    <a:lnTo>
                      <a:pt x="12" y="37"/>
                    </a:lnTo>
                    <a:lnTo>
                      <a:pt x="17" y="35"/>
                    </a:lnTo>
                    <a:lnTo>
                      <a:pt x="34" y="26"/>
                    </a:lnTo>
                    <a:lnTo>
                      <a:pt x="52" y="18"/>
                    </a:lnTo>
                    <a:lnTo>
                      <a:pt x="52" y="18"/>
                    </a:lnTo>
                    <a:lnTo>
                      <a:pt x="56" y="14"/>
                    </a:lnTo>
                    <a:lnTo>
                      <a:pt x="57" y="9"/>
                    </a:lnTo>
                    <a:lnTo>
                      <a:pt x="57" y="9"/>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4" name="Freeform 3851"/>
              <p:cNvSpPr>
                <a:spLocks/>
              </p:cNvSpPr>
              <p:nvPr/>
            </p:nvSpPr>
            <p:spPr bwMode="auto">
              <a:xfrm>
                <a:off x="2417763" y="2201863"/>
                <a:ext cx="47625" cy="30163"/>
              </a:xfrm>
              <a:custGeom>
                <a:avLst/>
                <a:gdLst/>
                <a:ahLst/>
                <a:cxnLst>
                  <a:cxn ang="0">
                    <a:pos x="57" y="0"/>
                  </a:cxn>
                  <a:cxn ang="0">
                    <a:pos x="57" y="0"/>
                  </a:cxn>
                  <a:cxn ang="0">
                    <a:pos x="59" y="5"/>
                  </a:cxn>
                  <a:cxn ang="0">
                    <a:pos x="57" y="10"/>
                  </a:cxn>
                  <a:cxn ang="0">
                    <a:pos x="57" y="10"/>
                  </a:cxn>
                  <a:cxn ang="0">
                    <a:pos x="56" y="13"/>
                  </a:cxn>
                  <a:cxn ang="0">
                    <a:pos x="51" y="17"/>
                  </a:cxn>
                  <a:cxn ang="0">
                    <a:pos x="35" y="27"/>
                  </a:cxn>
                  <a:cxn ang="0">
                    <a:pos x="17" y="36"/>
                  </a:cxn>
                  <a:cxn ang="0">
                    <a:pos x="17" y="36"/>
                  </a:cxn>
                  <a:cxn ang="0">
                    <a:pos x="12" y="38"/>
                  </a:cxn>
                  <a:cxn ang="0">
                    <a:pos x="7" y="38"/>
                  </a:cxn>
                  <a:cxn ang="0">
                    <a:pos x="7" y="38"/>
                  </a:cxn>
                  <a:cxn ang="0">
                    <a:pos x="4" y="35"/>
                  </a:cxn>
                  <a:cxn ang="0">
                    <a:pos x="0" y="31"/>
                  </a:cxn>
                  <a:cxn ang="0">
                    <a:pos x="0" y="31"/>
                  </a:cxn>
                  <a:cxn ang="0">
                    <a:pos x="4" y="35"/>
                  </a:cxn>
                  <a:cxn ang="0">
                    <a:pos x="7" y="36"/>
                  </a:cxn>
                  <a:cxn ang="0">
                    <a:pos x="7" y="36"/>
                  </a:cxn>
                  <a:cxn ang="0">
                    <a:pos x="12" y="38"/>
                  </a:cxn>
                  <a:cxn ang="0">
                    <a:pos x="17" y="35"/>
                  </a:cxn>
                  <a:cxn ang="0">
                    <a:pos x="35" y="27"/>
                  </a:cxn>
                  <a:cxn ang="0">
                    <a:pos x="51" y="17"/>
                  </a:cxn>
                  <a:cxn ang="0">
                    <a:pos x="51" y="17"/>
                  </a:cxn>
                  <a:cxn ang="0">
                    <a:pos x="56" y="13"/>
                  </a:cxn>
                  <a:cxn ang="0">
                    <a:pos x="57" y="10"/>
                  </a:cxn>
                  <a:cxn ang="0">
                    <a:pos x="57" y="10"/>
                  </a:cxn>
                  <a:cxn ang="0">
                    <a:pos x="59" y="5"/>
                  </a:cxn>
                  <a:cxn ang="0">
                    <a:pos x="57" y="0"/>
                  </a:cxn>
                  <a:cxn ang="0">
                    <a:pos x="57" y="0"/>
                  </a:cxn>
                </a:cxnLst>
                <a:rect l="0" t="0" r="r" b="b"/>
                <a:pathLst>
                  <a:path w="59" h="38">
                    <a:moveTo>
                      <a:pt x="57" y="0"/>
                    </a:moveTo>
                    <a:lnTo>
                      <a:pt x="57" y="0"/>
                    </a:lnTo>
                    <a:lnTo>
                      <a:pt x="59" y="5"/>
                    </a:lnTo>
                    <a:lnTo>
                      <a:pt x="57" y="10"/>
                    </a:lnTo>
                    <a:lnTo>
                      <a:pt x="57" y="10"/>
                    </a:lnTo>
                    <a:lnTo>
                      <a:pt x="56" y="13"/>
                    </a:lnTo>
                    <a:lnTo>
                      <a:pt x="51" y="17"/>
                    </a:lnTo>
                    <a:lnTo>
                      <a:pt x="35" y="27"/>
                    </a:lnTo>
                    <a:lnTo>
                      <a:pt x="17" y="36"/>
                    </a:lnTo>
                    <a:lnTo>
                      <a:pt x="17" y="36"/>
                    </a:lnTo>
                    <a:lnTo>
                      <a:pt x="12" y="38"/>
                    </a:lnTo>
                    <a:lnTo>
                      <a:pt x="7" y="38"/>
                    </a:lnTo>
                    <a:lnTo>
                      <a:pt x="7" y="38"/>
                    </a:lnTo>
                    <a:lnTo>
                      <a:pt x="4" y="35"/>
                    </a:lnTo>
                    <a:lnTo>
                      <a:pt x="0" y="31"/>
                    </a:lnTo>
                    <a:lnTo>
                      <a:pt x="0" y="31"/>
                    </a:lnTo>
                    <a:lnTo>
                      <a:pt x="4" y="35"/>
                    </a:lnTo>
                    <a:lnTo>
                      <a:pt x="7" y="36"/>
                    </a:lnTo>
                    <a:lnTo>
                      <a:pt x="7" y="36"/>
                    </a:lnTo>
                    <a:lnTo>
                      <a:pt x="12" y="38"/>
                    </a:lnTo>
                    <a:lnTo>
                      <a:pt x="17" y="35"/>
                    </a:lnTo>
                    <a:lnTo>
                      <a:pt x="35" y="27"/>
                    </a:lnTo>
                    <a:lnTo>
                      <a:pt x="51" y="17"/>
                    </a:lnTo>
                    <a:lnTo>
                      <a:pt x="51" y="17"/>
                    </a:lnTo>
                    <a:lnTo>
                      <a:pt x="56" y="13"/>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5" name="Freeform 3852"/>
              <p:cNvSpPr>
                <a:spLocks/>
              </p:cNvSpPr>
              <p:nvPr/>
            </p:nvSpPr>
            <p:spPr bwMode="auto">
              <a:xfrm>
                <a:off x="2468563" y="2173288"/>
                <a:ext cx="47625" cy="30163"/>
              </a:xfrm>
              <a:custGeom>
                <a:avLst/>
                <a:gdLst/>
                <a:ahLst/>
                <a:cxnLst>
                  <a:cxn ang="0">
                    <a:pos x="59" y="0"/>
                  </a:cxn>
                  <a:cxn ang="0">
                    <a:pos x="59" y="0"/>
                  </a:cxn>
                  <a:cxn ang="0">
                    <a:pos x="60" y="5"/>
                  </a:cxn>
                  <a:cxn ang="0">
                    <a:pos x="59" y="9"/>
                  </a:cxn>
                  <a:cxn ang="0">
                    <a:pos x="59" y="9"/>
                  </a:cxn>
                  <a:cxn ang="0">
                    <a:pos x="57" y="14"/>
                  </a:cxn>
                  <a:cxn ang="0">
                    <a:pos x="52" y="16"/>
                  </a:cxn>
                  <a:cxn ang="0">
                    <a:pos x="36" y="26"/>
                  </a:cxn>
                  <a:cxn ang="0">
                    <a:pos x="18" y="35"/>
                  </a:cxn>
                  <a:cxn ang="0">
                    <a:pos x="18" y="35"/>
                  </a:cxn>
                  <a:cxn ang="0">
                    <a:pos x="13" y="37"/>
                  </a:cxn>
                  <a:cxn ang="0">
                    <a:pos x="8" y="37"/>
                  </a:cxn>
                  <a:cxn ang="0">
                    <a:pos x="8" y="37"/>
                  </a:cxn>
                  <a:cxn ang="0">
                    <a:pos x="3" y="35"/>
                  </a:cxn>
                  <a:cxn ang="0">
                    <a:pos x="0" y="31"/>
                  </a:cxn>
                  <a:cxn ang="0">
                    <a:pos x="0" y="31"/>
                  </a:cxn>
                  <a:cxn ang="0">
                    <a:pos x="3" y="35"/>
                  </a:cxn>
                  <a:cxn ang="0">
                    <a:pos x="8" y="37"/>
                  </a:cxn>
                  <a:cxn ang="0">
                    <a:pos x="8" y="37"/>
                  </a:cxn>
                  <a:cxn ang="0">
                    <a:pos x="13" y="37"/>
                  </a:cxn>
                  <a:cxn ang="0">
                    <a:pos x="18" y="35"/>
                  </a:cxn>
                  <a:cxn ang="0">
                    <a:pos x="34" y="26"/>
                  </a:cxn>
                  <a:cxn ang="0">
                    <a:pos x="52" y="16"/>
                  </a:cxn>
                  <a:cxn ang="0">
                    <a:pos x="52" y="16"/>
                  </a:cxn>
                  <a:cxn ang="0">
                    <a:pos x="57" y="13"/>
                  </a:cxn>
                  <a:cxn ang="0">
                    <a:pos x="59" y="9"/>
                  </a:cxn>
                  <a:cxn ang="0">
                    <a:pos x="59" y="9"/>
                  </a:cxn>
                  <a:cxn ang="0">
                    <a:pos x="59" y="5"/>
                  </a:cxn>
                  <a:cxn ang="0">
                    <a:pos x="59" y="0"/>
                  </a:cxn>
                  <a:cxn ang="0">
                    <a:pos x="59" y="0"/>
                  </a:cxn>
                </a:cxnLst>
                <a:rect l="0" t="0" r="r" b="b"/>
                <a:pathLst>
                  <a:path w="60" h="37">
                    <a:moveTo>
                      <a:pt x="59" y="0"/>
                    </a:moveTo>
                    <a:lnTo>
                      <a:pt x="59" y="0"/>
                    </a:lnTo>
                    <a:lnTo>
                      <a:pt x="60" y="5"/>
                    </a:lnTo>
                    <a:lnTo>
                      <a:pt x="59" y="9"/>
                    </a:lnTo>
                    <a:lnTo>
                      <a:pt x="59" y="9"/>
                    </a:lnTo>
                    <a:lnTo>
                      <a:pt x="57" y="14"/>
                    </a:lnTo>
                    <a:lnTo>
                      <a:pt x="52" y="16"/>
                    </a:lnTo>
                    <a:lnTo>
                      <a:pt x="36" y="26"/>
                    </a:lnTo>
                    <a:lnTo>
                      <a:pt x="18" y="35"/>
                    </a:lnTo>
                    <a:lnTo>
                      <a:pt x="18" y="35"/>
                    </a:lnTo>
                    <a:lnTo>
                      <a:pt x="13" y="37"/>
                    </a:lnTo>
                    <a:lnTo>
                      <a:pt x="8" y="37"/>
                    </a:lnTo>
                    <a:lnTo>
                      <a:pt x="8" y="37"/>
                    </a:lnTo>
                    <a:lnTo>
                      <a:pt x="3" y="35"/>
                    </a:lnTo>
                    <a:lnTo>
                      <a:pt x="0" y="31"/>
                    </a:lnTo>
                    <a:lnTo>
                      <a:pt x="0" y="31"/>
                    </a:lnTo>
                    <a:lnTo>
                      <a:pt x="3" y="35"/>
                    </a:lnTo>
                    <a:lnTo>
                      <a:pt x="8" y="37"/>
                    </a:lnTo>
                    <a:lnTo>
                      <a:pt x="8" y="37"/>
                    </a:lnTo>
                    <a:lnTo>
                      <a:pt x="13" y="37"/>
                    </a:lnTo>
                    <a:lnTo>
                      <a:pt x="18" y="35"/>
                    </a:lnTo>
                    <a:lnTo>
                      <a:pt x="34" y="26"/>
                    </a:lnTo>
                    <a:lnTo>
                      <a:pt x="52" y="16"/>
                    </a:lnTo>
                    <a:lnTo>
                      <a:pt x="52" y="16"/>
                    </a:lnTo>
                    <a:lnTo>
                      <a:pt x="57" y="13"/>
                    </a:lnTo>
                    <a:lnTo>
                      <a:pt x="59" y="9"/>
                    </a:lnTo>
                    <a:lnTo>
                      <a:pt x="59" y="9"/>
                    </a:lnTo>
                    <a:lnTo>
                      <a:pt x="59" y="5"/>
                    </a:lnTo>
                    <a:lnTo>
                      <a:pt x="59" y="0"/>
                    </a:lnTo>
                    <a:lnTo>
                      <a:pt x="59" y="0"/>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6" name="Freeform 3853"/>
              <p:cNvSpPr>
                <a:spLocks/>
              </p:cNvSpPr>
              <p:nvPr/>
            </p:nvSpPr>
            <p:spPr bwMode="auto">
              <a:xfrm>
                <a:off x="2287588" y="2330450"/>
                <a:ext cx="46038" cy="30163"/>
              </a:xfrm>
              <a:custGeom>
                <a:avLst/>
                <a:gdLst/>
                <a:ahLst/>
                <a:cxnLst>
                  <a:cxn ang="0">
                    <a:pos x="57" y="0"/>
                  </a:cxn>
                  <a:cxn ang="0">
                    <a:pos x="57" y="0"/>
                  </a:cxn>
                  <a:cxn ang="0">
                    <a:pos x="59" y="3"/>
                  </a:cxn>
                  <a:cxn ang="0">
                    <a:pos x="59" y="9"/>
                  </a:cxn>
                  <a:cxn ang="0">
                    <a:pos x="59" y="9"/>
                  </a:cxn>
                  <a:cxn ang="0">
                    <a:pos x="55" y="13"/>
                  </a:cxn>
                  <a:cxn ang="0">
                    <a:pos x="52" y="16"/>
                  </a:cxn>
                  <a:cxn ang="0">
                    <a:pos x="34" y="26"/>
                  </a:cxn>
                  <a:cxn ang="0">
                    <a:pos x="16" y="36"/>
                  </a:cxn>
                  <a:cxn ang="0">
                    <a:pos x="16" y="36"/>
                  </a:cxn>
                  <a:cxn ang="0">
                    <a:pos x="11" y="37"/>
                  </a:cxn>
                  <a:cxn ang="0">
                    <a:pos x="6" y="37"/>
                  </a:cxn>
                  <a:cxn ang="0">
                    <a:pos x="6" y="37"/>
                  </a:cxn>
                  <a:cxn ang="0">
                    <a:pos x="3" y="34"/>
                  </a:cxn>
                  <a:cxn ang="0">
                    <a:pos x="0" y="31"/>
                  </a:cxn>
                  <a:cxn ang="0">
                    <a:pos x="0" y="31"/>
                  </a:cxn>
                  <a:cxn ang="0">
                    <a:pos x="3" y="34"/>
                  </a:cxn>
                  <a:cxn ang="0">
                    <a:pos x="6" y="36"/>
                  </a:cxn>
                  <a:cxn ang="0">
                    <a:pos x="6" y="36"/>
                  </a:cxn>
                  <a:cxn ang="0">
                    <a:pos x="11" y="36"/>
                  </a:cxn>
                  <a:cxn ang="0">
                    <a:pos x="16" y="34"/>
                  </a:cxn>
                  <a:cxn ang="0">
                    <a:pos x="34" y="24"/>
                  </a:cxn>
                  <a:cxn ang="0">
                    <a:pos x="50" y="16"/>
                  </a:cxn>
                  <a:cxn ang="0">
                    <a:pos x="50" y="16"/>
                  </a:cxn>
                  <a:cxn ang="0">
                    <a:pos x="55" y="13"/>
                  </a:cxn>
                  <a:cxn ang="0">
                    <a:pos x="57" y="8"/>
                  </a:cxn>
                  <a:cxn ang="0">
                    <a:pos x="57" y="8"/>
                  </a:cxn>
                  <a:cxn ang="0">
                    <a:pos x="59" y="5"/>
                  </a:cxn>
                  <a:cxn ang="0">
                    <a:pos x="57" y="0"/>
                  </a:cxn>
                  <a:cxn ang="0">
                    <a:pos x="57" y="0"/>
                  </a:cxn>
                </a:cxnLst>
                <a:rect l="0" t="0" r="r" b="b"/>
                <a:pathLst>
                  <a:path w="59" h="37">
                    <a:moveTo>
                      <a:pt x="57" y="0"/>
                    </a:moveTo>
                    <a:lnTo>
                      <a:pt x="57" y="0"/>
                    </a:lnTo>
                    <a:lnTo>
                      <a:pt x="59" y="3"/>
                    </a:lnTo>
                    <a:lnTo>
                      <a:pt x="59" y="9"/>
                    </a:lnTo>
                    <a:lnTo>
                      <a:pt x="59" y="9"/>
                    </a:lnTo>
                    <a:lnTo>
                      <a:pt x="55" y="13"/>
                    </a:lnTo>
                    <a:lnTo>
                      <a:pt x="52" y="16"/>
                    </a:lnTo>
                    <a:lnTo>
                      <a:pt x="34" y="26"/>
                    </a:lnTo>
                    <a:lnTo>
                      <a:pt x="16" y="36"/>
                    </a:lnTo>
                    <a:lnTo>
                      <a:pt x="16" y="36"/>
                    </a:lnTo>
                    <a:lnTo>
                      <a:pt x="11" y="37"/>
                    </a:lnTo>
                    <a:lnTo>
                      <a:pt x="6" y="37"/>
                    </a:lnTo>
                    <a:lnTo>
                      <a:pt x="6" y="37"/>
                    </a:lnTo>
                    <a:lnTo>
                      <a:pt x="3" y="34"/>
                    </a:lnTo>
                    <a:lnTo>
                      <a:pt x="0" y="31"/>
                    </a:lnTo>
                    <a:lnTo>
                      <a:pt x="0" y="31"/>
                    </a:lnTo>
                    <a:lnTo>
                      <a:pt x="3" y="34"/>
                    </a:lnTo>
                    <a:lnTo>
                      <a:pt x="6" y="36"/>
                    </a:lnTo>
                    <a:lnTo>
                      <a:pt x="6" y="36"/>
                    </a:lnTo>
                    <a:lnTo>
                      <a:pt x="11" y="36"/>
                    </a:lnTo>
                    <a:lnTo>
                      <a:pt x="16" y="34"/>
                    </a:lnTo>
                    <a:lnTo>
                      <a:pt x="34" y="24"/>
                    </a:lnTo>
                    <a:lnTo>
                      <a:pt x="50" y="16"/>
                    </a:lnTo>
                    <a:lnTo>
                      <a:pt x="50" y="16"/>
                    </a:lnTo>
                    <a:lnTo>
                      <a:pt x="55" y="13"/>
                    </a:lnTo>
                    <a:lnTo>
                      <a:pt x="57" y="8"/>
                    </a:lnTo>
                    <a:lnTo>
                      <a:pt x="57" y="8"/>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7" name="Freeform 3854"/>
              <p:cNvSpPr>
                <a:spLocks/>
              </p:cNvSpPr>
              <p:nvPr/>
            </p:nvSpPr>
            <p:spPr bwMode="auto">
              <a:xfrm>
                <a:off x="2338388" y="2301875"/>
                <a:ext cx="47625" cy="30163"/>
              </a:xfrm>
              <a:custGeom>
                <a:avLst/>
                <a:gdLst/>
                <a:ahLst/>
                <a:cxnLst>
                  <a:cxn ang="0">
                    <a:pos x="59" y="0"/>
                  </a:cxn>
                  <a:cxn ang="0">
                    <a:pos x="59" y="0"/>
                  </a:cxn>
                  <a:cxn ang="0">
                    <a:pos x="61" y="5"/>
                  </a:cxn>
                  <a:cxn ang="0">
                    <a:pos x="59" y="10"/>
                  </a:cxn>
                  <a:cxn ang="0">
                    <a:pos x="59" y="10"/>
                  </a:cxn>
                  <a:cxn ang="0">
                    <a:pos x="57" y="13"/>
                  </a:cxn>
                  <a:cxn ang="0">
                    <a:pos x="53" y="16"/>
                  </a:cxn>
                  <a:cxn ang="0">
                    <a:pos x="36" y="26"/>
                  </a:cxn>
                  <a:cxn ang="0">
                    <a:pos x="18" y="36"/>
                  </a:cxn>
                  <a:cxn ang="0">
                    <a:pos x="18" y="36"/>
                  </a:cxn>
                  <a:cxn ang="0">
                    <a:pos x="13" y="37"/>
                  </a:cxn>
                  <a:cxn ang="0">
                    <a:pos x="9" y="37"/>
                  </a:cxn>
                  <a:cxn ang="0">
                    <a:pos x="9" y="37"/>
                  </a:cxn>
                  <a:cxn ang="0">
                    <a:pos x="4" y="34"/>
                  </a:cxn>
                  <a:cxn ang="0">
                    <a:pos x="0" y="31"/>
                  </a:cxn>
                  <a:cxn ang="0">
                    <a:pos x="0" y="31"/>
                  </a:cxn>
                  <a:cxn ang="0">
                    <a:pos x="4" y="34"/>
                  </a:cxn>
                  <a:cxn ang="0">
                    <a:pos x="9" y="37"/>
                  </a:cxn>
                  <a:cxn ang="0">
                    <a:pos x="9" y="37"/>
                  </a:cxn>
                  <a:cxn ang="0">
                    <a:pos x="13" y="37"/>
                  </a:cxn>
                  <a:cxn ang="0">
                    <a:pos x="18" y="36"/>
                  </a:cxn>
                  <a:cxn ang="0">
                    <a:pos x="36" y="26"/>
                  </a:cxn>
                  <a:cxn ang="0">
                    <a:pos x="53" y="16"/>
                  </a:cxn>
                  <a:cxn ang="0">
                    <a:pos x="53" y="16"/>
                  </a:cxn>
                  <a:cxn ang="0">
                    <a:pos x="57" y="13"/>
                  </a:cxn>
                  <a:cxn ang="0">
                    <a:pos x="59" y="10"/>
                  </a:cxn>
                  <a:cxn ang="0">
                    <a:pos x="59" y="10"/>
                  </a:cxn>
                  <a:cxn ang="0">
                    <a:pos x="61" y="5"/>
                  </a:cxn>
                  <a:cxn ang="0">
                    <a:pos x="59" y="0"/>
                  </a:cxn>
                  <a:cxn ang="0">
                    <a:pos x="59" y="0"/>
                  </a:cxn>
                </a:cxnLst>
                <a:rect l="0" t="0" r="r" b="b"/>
                <a:pathLst>
                  <a:path w="61" h="37">
                    <a:moveTo>
                      <a:pt x="59" y="0"/>
                    </a:moveTo>
                    <a:lnTo>
                      <a:pt x="59" y="0"/>
                    </a:lnTo>
                    <a:lnTo>
                      <a:pt x="61" y="5"/>
                    </a:lnTo>
                    <a:lnTo>
                      <a:pt x="59" y="10"/>
                    </a:lnTo>
                    <a:lnTo>
                      <a:pt x="59" y="10"/>
                    </a:lnTo>
                    <a:lnTo>
                      <a:pt x="57" y="13"/>
                    </a:lnTo>
                    <a:lnTo>
                      <a:pt x="53" y="16"/>
                    </a:lnTo>
                    <a:lnTo>
                      <a:pt x="36" y="26"/>
                    </a:lnTo>
                    <a:lnTo>
                      <a:pt x="18" y="36"/>
                    </a:lnTo>
                    <a:lnTo>
                      <a:pt x="18" y="36"/>
                    </a:lnTo>
                    <a:lnTo>
                      <a:pt x="13" y="37"/>
                    </a:lnTo>
                    <a:lnTo>
                      <a:pt x="9" y="37"/>
                    </a:lnTo>
                    <a:lnTo>
                      <a:pt x="9" y="37"/>
                    </a:lnTo>
                    <a:lnTo>
                      <a:pt x="4" y="34"/>
                    </a:lnTo>
                    <a:lnTo>
                      <a:pt x="0" y="31"/>
                    </a:lnTo>
                    <a:lnTo>
                      <a:pt x="0" y="31"/>
                    </a:lnTo>
                    <a:lnTo>
                      <a:pt x="4" y="34"/>
                    </a:lnTo>
                    <a:lnTo>
                      <a:pt x="9" y="37"/>
                    </a:lnTo>
                    <a:lnTo>
                      <a:pt x="9" y="37"/>
                    </a:lnTo>
                    <a:lnTo>
                      <a:pt x="13" y="37"/>
                    </a:lnTo>
                    <a:lnTo>
                      <a:pt x="18" y="36"/>
                    </a:lnTo>
                    <a:lnTo>
                      <a:pt x="36" y="26"/>
                    </a:lnTo>
                    <a:lnTo>
                      <a:pt x="53" y="16"/>
                    </a:lnTo>
                    <a:lnTo>
                      <a:pt x="53" y="16"/>
                    </a:lnTo>
                    <a:lnTo>
                      <a:pt x="57" y="13"/>
                    </a:lnTo>
                    <a:lnTo>
                      <a:pt x="59" y="10"/>
                    </a:lnTo>
                    <a:lnTo>
                      <a:pt x="59" y="10"/>
                    </a:lnTo>
                    <a:lnTo>
                      <a:pt x="61" y="5"/>
                    </a:lnTo>
                    <a:lnTo>
                      <a:pt x="59" y="0"/>
                    </a:lnTo>
                    <a:lnTo>
                      <a:pt x="59"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8" name="Freeform 3855"/>
              <p:cNvSpPr>
                <a:spLocks/>
              </p:cNvSpPr>
              <p:nvPr/>
            </p:nvSpPr>
            <p:spPr bwMode="auto">
              <a:xfrm>
                <a:off x="2389188" y="2273300"/>
                <a:ext cx="47625" cy="30163"/>
              </a:xfrm>
              <a:custGeom>
                <a:avLst/>
                <a:gdLst/>
                <a:ahLst/>
                <a:cxnLst>
                  <a:cxn ang="0">
                    <a:pos x="58" y="0"/>
                  </a:cxn>
                  <a:cxn ang="0">
                    <a:pos x="58" y="0"/>
                  </a:cxn>
                  <a:cxn ang="0">
                    <a:pos x="58" y="5"/>
                  </a:cxn>
                  <a:cxn ang="0">
                    <a:pos x="58" y="10"/>
                  </a:cxn>
                  <a:cxn ang="0">
                    <a:pos x="58" y="10"/>
                  </a:cxn>
                  <a:cxn ang="0">
                    <a:pos x="57" y="15"/>
                  </a:cxn>
                  <a:cxn ang="0">
                    <a:pos x="52" y="18"/>
                  </a:cxn>
                  <a:cxn ang="0">
                    <a:pos x="35" y="26"/>
                  </a:cxn>
                  <a:cxn ang="0">
                    <a:pos x="18" y="36"/>
                  </a:cxn>
                  <a:cxn ang="0">
                    <a:pos x="18" y="36"/>
                  </a:cxn>
                  <a:cxn ang="0">
                    <a:pos x="13" y="37"/>
                  </a:cxn>
                  <a:cxn ang="0">
                    <a:pos x="8" y="37"/>
                  </a:cxn>
                  <a:cxn ang="0">
                    <a:pos x="8" y="37"/>
                  </a:cxn>
                  <a:cxn ang="0">
                    <a:pos x="3" y="36"/>
                  </a:cxn>
                  <a:cxn ang="0">
                    <a:pos x="0" y="31"/>
                  </a:cxn>
                  <a:cxn ang="0">
                    <a:pos x="0" y="31"/>
                  </a:cxn>
                  <a:cxn ang="0">
                    <a:pos x="3" y="36"/>
                  </a:cxn>
                  <a:cxn ang="0">
                    <a:pos x="8" y="37"/>
                  </a:cxn>
                  <a:cxn ang="0">
                    <a:pos x="8" y="37"/>
                  </a:cxn>
                  <a:cxn ang="0">
                    <a:pos x="13" y="37"/>
                  </a:cxn>
                  <a:cxn ang="0">
                    <a:pos x="18" y="36"/>
                  </a:cxn>
                  <a:cxn ang="0">
                    <a:pos x="34" y="26"/>
                  </a:cxn>
                  <a:cxn ang="0">
                    <a:pos x="52" y="16"/>
                  </a:cxn>
                  <a:cxn ang="0">
                    <a:pos x="52" y="16"/>
                  </a:cxn>
                  <a:cxn ang="0">
                    <a:pos x="55" y="15"/>
                  </a:cxn>
                  <a:cxn ang="0">
                    <a:pos x="58" y="10"/>
                  </a:cxn>
                  <a:cxn ang="0">
                    <a:pos x="58" y="10"/>
                  </a:cxn>
                  <a:cxn ang="0">
                    <a:pos x="58" y="5"/>
                  </a:cxn>
                  <a:cxn ang="0">
                    <a:pos x="58" y="0"/>
                  </a:cxn>
                  <a:cxn ang="0">
                    <a:pos x="58" y="0"/>
                  </a:cxn>
                </a:cxnLst>
                <a:rect l="0" t="0" r="r" b="b"/>
                <a:pathLst>
                  <a:path w="58" h="37">
                    <a:moveTo>
                      <a:pt x="58" y="0"/>
                    </a:moveTo>
                    <a:lnTo>
                      <a:pt x="58" y="0"/>
                    </a:lnTo>
                    <a:lnTo>
                      <a:pt x="58" y="5"/>
                    </a:lnTo>
                    <a:lnTo>
                      <a:pt x="58" y="10"/>
                    </a:lnTo>
                    <a:lnTo>
                      <a:pt x="58" y="10"/>
                    </a:lnTo>
                    <a:lnTo>
                      <a:pt x="57" y="15"/>
                    </a:lnTo>
                    <a:lnTo>
                      <a:pt x="52" y="18"/>
                    </a:lnTo>
                    <a:lnTo>
                      <a:pt x="35" y="26"/>
                    </a:lnTo>
                    <a:lnTo>
                      <a:pt x="18" y="36"/>
                    </a:lnTo>
                    <a:lnTo>
                      <a:pt x="18" y="36"/>
                    </a:lnTo>
                    <a:lnTo>
                      <a:pt x="13" y="37"/>
                    </a:lnTo>
                    <a:lnTo>
                      <a:pt x="8" y="37"/>
                    </a:lnTo>
                    <a:lnTo>
                      <a:pt x="8" y="37"/>
                    </a:lnTo>
                    <a:lnTo>
                      <a:pt x="3" y="36"/>
                    </a:lnTo>
                    <a:lnTo>
                      <a:pt x="0" y="31"/>
                    </a:lnTo>
                    <a:lnTo>
                      <a:pt x="0" y="31"/>
                    </a:lnTo>
                    <a:lnTo>
                      <a:pt x="3" y="36"/>
                    </a:lnTo>
                    <a:lnTo>
                      <a:pt x="8" y="37"/>
                    </a:lnTo>
                    <a:lnTo>
                      <a:pt x="8" y="37"/>
                    </a:lnTo>
                    <a:lnTo>
                      <a:pt x="13" y="37"/>
                    </a:lnTo>
                    <a:lnTo>
                      <a:pt x="18" y="36"/>
                    </a:lnTo>
                    <a:lnTo>
                      <a:pt x="34" y="26"/>
                    </a:lnTo>
                    <a:lnTo>
                      <a:pt x="52" y="16"/>
                    </a:lnTo>
                    <a:lnTo>
                      <a:pt x="52" y="16"/>
                    </a:lnTo>
                    <a:lnTo>
                      <a:pt x="55" y="15"/>
                    </a:lnTo>
                    <a:lnTo>
                      <a:pt x="58" y="10"/>
                    </a:lnTo>
                    <a:lnTo>
                      <a:pt x="58" y="10"/>
                    </a:lnTo>
                    <a:lnTo>
                      <a:pt x="58" y="5"/>
                    </a:lnTo>
                    <a:lnTo>
                      <a:pt x="58" y="0"/>
                    </a:lnTo>
                    <a:lnTo>
                      <a:pt x="58"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19" name="Freeform 3856"/>
              <p:cNvSpPr>
                <a:spLocks/>
              </p:cNvSpPr>
              <p:nvPr/>
            </p:nvSpPr>
            <p:spPr bwMode="auto">
              <a:xfrm>
                <a:off x="2492375" y="2217738"/>
                <a:ext cx="47625" cy="30163"/>
              </a:xfrm>
              <a:custGeom>
                <a:avLst/>
                <a:gdLst/>
                <a:ahLst/>
                <a:cxnLst>
                  <a:cxn ang="0">
                    <a:pos x="57" y="0"/>
                  </a:cxn>
                  <a:cxn ang="0">
                    <a:pos x="57" y="0"/>
                  </a:cxn>
                  <a:cxn ang="0">
                    <a:pos x="59" y="5"/>
                  </a:cxn>
                  <a:cxn ang="0">
                    <a:pos x="59" y="10"/>
                  </a:cxn>
                  <a:cxn ang="0">
                    <a:pos x="59" y="10"/>
                  </a:cxn>
                  <a:cxn ang="0">
                    <a:pos x="55" y="13"/>
                  </a:cxn>
                  <a:cxn ang="0">
                    <a:pos x="52" y="16"/>
                  </a:cxn>
                  <a:cxn ang="0">
                    <a:pos x="34" y="26"/>
                  </a:cxn>
                  <a:cxn ang="0">
                    <a:pos x="16" y="36"/>
                  </a:cxn>
                  <a:cxn ang="0">
                    <a:pos x="16" y="36"/>
                  </a:cxn>
                  <a:cxn ang="0">
                    <a:pos x="13" y="37"/>
                  </a:cxn>
                  <a:cxn ang="0">
                    <a:pos x="6" y="37"/>
                  </a:cxn>
                  <a:cxn ang="0">
                    <a:pos x="6" y="37"/>
                  </a:cxn>
                  <a:cxn ang="0">
                    <a:pos x="3" y="34"/>
                  </a:cxn>
                  <a:cxn ang="0">
                    <a:pos x="0" y="31"/>
                  </a:cxn>
                  <a:cxn ang="0">
                    <a:pos x="0" y="31"/>
                  </a:cxn>
                  <a:cxn ang="0">
                    <a:pos x="3" y="34"/>
                  </a:cxn>
                  <a:cxn ang="0">
                    <a:pos x="8" y="37"/>
                  </a:cxn>
                  <a:cxn ang="0">
                    <a:pos x="8" y="37"/>
                  </a:cxn>
                  <a:cxn ang="0">
                    <a:pos x="11" y="37"/>
                  </a:cxn>
                  <a:cxn ang="0">
                    <a:pos x="16" y="36"/>
                  </a:cxn>
                  <a:cxn ang="0">
                    <a:pos x="34" y="26"/>
                  </a:cxn>
                  <a:cxn ang="0">
                    <a:pos x="52" y="16"/>
                  </a:cxn>
                  <a:cxn ang="0">
                    <a:pos x="52" y="16"/>
                  </a:cxn>
                  <a:cxn ang="0">
                    <a:pos x="55" y="13"/>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3"/>
                    </a:lnTo>
                    <a:lnTo>
                      <a:pt x="52" y="16"/>
                    </a:lnTo>
                    <a:lnTo>
                      <a:pt x="34" y="26"/>
                    </a:lnTo>
                    <a:lnTo>
                      <a:pt x="16" y="36"/>
                    </a:lnTo>
                    <a:lnTo>
                      <a:pt x="16" y="36"/>
                    </a:lnTo>
                    <a:lnTo>
                      <a:pt x="13" y="37"/>
                    </a:lnTo>
                    <a:lnTo>
                      <a:pt x="6" y="37"/>
                    </a:lnTo>
                    <a:lnTo>
                      <a:pt x="6" y="37"/>
                    </a:lnTo>
                    <a:lnTo>
                      <a:pt x="3" y="34"/>
                    </a:lnTo>
                    <a:lnTo>
                      <a:pt x="0" y="31"/>
                    </a:lnTo>
                    <a:lnTo>
                      <a:pt x="0" y="31"/>
                    </a:lnTo>
                    <a:lnTo>
                      <a:pt x="3" y="34"/>
                    </a:lnTo>
                    <a:lnTo>
                      <a:pt x="8" y="37"/>
                    </a:lnTo>
                    <a:lnTo>
                      <a:pt x="8" y="37"/>
                    </a:lnTo>
                    <a:lnTo>
                      <a:pt x="11" y="37"/>
                    </a:lnTo>
                    <a:lnTo>
                      <a:pt x="16" y="36"/>
                    </a:lnTo>
                    <a:lnTo>
                      <a:pt x="34" y="26"/>
                    </a:lnTo>
                    <a:lnTo>
                      <a:pt x="52" y="16"/>
                    </a:lnTo>
                    <a:lnTo>
                      <a:pt x="52" y="16"/>
                    </a:lnTo>
                    <a:lnTo>
                      <a:pt x="55" y="13"/>
                    </a:lnTo>
                    <a:lnTo>
                      <a:pt x="57" y="10"/>
                    </a:lnTo>
                    <a:lnTo>
                      <a:pt x="57"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0" name="Freeform 3857"/>
              <p:cNvSpPr>
                <a:spLocks/>
              </p:cNvSpPr>
              <p:nvPr/>
            </p:nvSpPr>
            <p:spPr bwMode="auto">
              <a:xfrm>
                <a:off x="2401888" y="2293938"/>
                <a:ext cx="58738" cy="52388"/>
              </a:xfrm>
              <a:custGeom>
                <a:avLst/>
                <a:gdLst/>
                <a:ahLst/>
                <a:cxnLst>
                  <a:cxn ang="0">
                    <a:pos x="72" y="29"/>
                  </a:cxn>
                  <a:cxn ang="0">
                    <a:pos x="72" y="29"/>
                  </a:cxn>
                  <a:cxn ang="0">
                    <a:pos x="73" y="34"/>
                  </a:cxn>
                  <a:cxn ang="0">
                    <a:pos x="73" y="39"/>
                  </a:cxn>
                  <a:cxn ang="0">
                    <a:pos x="70" y="42"/>
                  </a:cxn>
                  <a:cxn ang="0">
                    <a:pos x="67" y="46"/>
                  </a:cxn>
                  <a:cxn ang="0">
                    <a:pos x="31" y="65"/>
                  </a:cxn>
                  <a:cxn ang="0">
                    <a:pos x="31" y="65"/>
                  </a:cxn>
                  <a:cxn ang="0">
                    <a:pos x="26" y="67"/>
                  </a:cxn>
                  <a:cxn ang="0">
                    <a:pos x="21" y="67"/>
                  </a:cxn>
                  <a:cxn ang="0">
                    <a:pos x="18" y="65"/>
                  </a:cxn>
                  <a:cxn ang="0">
                    <a:pos x="15" y="60"/>
                  </a:cxn>
                  <a:cxn ang="0">
                    <a:pos x="2" y="38"/>
                  </a:cxn>
                  <a:cxn ang="0">
                    <a:pos x="2" y="38"/>
                  </a:cxn>
                  <a:cxn ang="0">
                    <a:pos x="0" y="33"/>
                  </a:cxn>
                  <a:cxn ang="0">
                    <a:pos x="0" y="28"/>
                  </a:cxn>
                  <a:cxn ang="0">
                    <a:pos x="3" y="25"/>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3" y="39"/>
                    </a:lnTo>
                    <a:lnTo>
                      <a:pt x="70" y="42"/>
                    </a:lnTo>
                    <a:lnTo>
                      <a:pt x="67" y="46"/>
                    </a:lnTo>
                    <a:lnTo>
                      <a:pt x="31" y="65"/>
                    </a:lnTo>
                    <a:lnTo>
                      <a:pt x="31" y="65"/>
                    </a:lnTo>
                    <a:lnTo>
                      <a:pt x="26" y="67"/>
                    </a:lnTo>
                    <a:lnTo>
                      <a:pt x="21" y="67"/>
                    </a:lnTo>
                    <a:lnTo>
                      <a:pt x="18" y="65"/>
                    </a:lnTo>
                    <a:lnTo>
                      <a:pt x="15" y="60"/>
                    </a:lnTo>
                    <a:lnTo>
                      <a:pt x="2" y="38"/>
                    </a:lnTo>
                    <a:lnTo>
                      <a:pt x="2" y="38"/>
                    </a:lnTo>
                    <a:lnTo>
                      <a:pt x="0" y="33"/>
                    </a:lnTo>
                    <a:lnTo>
                      <a:pt x="0" y="28"/>
                    </a:lnTo>
                    <a:lnTo>
                      <a:pt x="3" y="25"/>
                    </a:lnTo>
                    <a:lnTo>
                      <a:pt x="6"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1" name="Freeform 3858"/>
              <p:cNvSpPr>
                <a:spLocks/>
              </p:cNvSpPr>
              <p:nvPr/>
            </p:nvSpPr>
            <p:spPr bwMode="auto">
              <a:xfrm>
                <a:off x="2430463" y="2220913"/>
                <a:ext cx="82550" cy="98425"/>
              </a:xfrm>
              <a:custGeom>
                <a:avLst/>
                <a:gdLst/>
                <a:ahLst/>
                <a:cxnLst>
                  <a:cxn ang="0">
                    <a:pos x="44" y="2"/>
                  </a:cxn>
                  <a:cxn ang="0">
                    <a:pos x="7" y="23"/>
                  </a:cxn>
                  <a:cxn ang="0">
                    <a:pos x="7" y="23"/>
                  </a:cxn>
                  <a:cxn ang="0">
                    <a:pos x="3" y="24"/>
                  </a:cxn>
                  <a:cxn ang="0">
                    <a:pos x="2" y="29"/>
                  </a:cxn>
                  <a:cxn ang="0">
                    <a:pos x="0" y="34"/>
                  </a:cxn>
                  <a:cxn ang="0">
                    <a:pos x="2" y="37"/>
                  </a:cxn>
                  <a:cxn ang="0">
                    <a:pos x="46" y="117"/>
                  </a:cxn>
                  <a:cxn ang="0">
                    <a:pos x="46" y="117"/>
                  </a:cxn>
                  <a:cxn ang="0">
                    <a:pos x="47" y="120"/>
                  </a:cxn>
                  <a:cxn ang="0">
                    <a:pos x="52" y="122"/>
                  </a:cxn>
                  <a:cxn ang="0">
                    <a:pos x="57" y="122"/>
                  </a:cxn>
                  <a:cxn ang="0">
                    <a:pos x="60" y="122"/>
                  </a:cxn>
                  <a:cxn ang="0">
                    <a:pos x="98" y="101"/>
                  </a:cxn>
                  <a:cxn ang="0">
                    <a:pos x="98" y="101"/>
                  </a:cxn>
                  <a:cxn ang="0">
                    <a:pos x="101" y="98"/>
                  </a:cxn>
                  <a:cxn ang="0">
                    <a:pos x="103" y="94"/>
                  </a:cxn>
                  <a:cxn ang="0">
                    <a:pos x="104" y="89"/>
                  </a:cxn>
                  <a:cxn ang="0">
                    <a:pos x="103" y="85"/>
                  </a:cxn>
                  <a:cxn ang="0">
                    <a:pos x="60" y="6"/>
                  </a:cxn>
                  <a:cxn ang="0">
                    <a:pos x="60" y="6"/>
                  </a:cxn>
                  <a:cxn ang="0">
                    <a:pos x="57" y="3"/>
                  </a:cxn>
                  <a:cxn ang="0">
                    <a:pos x="52" y="2"/>
                  </a:cxn>
                  <a:cxn ang="0">
                    <a:pos x="47" y="0"/>
                  </a:cxn>
                  <a:cxn ang="0">
                    <a:pos x="44" y="2"/>
                  </a:cxn>
                  <a:cxn ang="0">
                    <a:pos x="44" y="2"/>
                  </a:cxn>
                </a:cxnLst>
                <a:rect l="0" t="0" r="r" b="b"/>
                <a:pathLst>
                  <a:path w="104" h="122">
                    <a:moveTo>
                      <a:pt x="44" y="2"/>
                    </a:moveTo>
                    <a:lnTo>
                      <a:pt x="7" y="23"/>
                    </a:lnTo>
                    <a:lnTo>
                      <a:pt x="7" y="23"/>
                    </a:lnTo>
                    <a:lnTo>
                      <a:pt x="3" y="24"/>
                    </a:lnTo>
                    <a:lnTo>
                      <a:pt x="2" y="29"/>
                    </a:lnTo>
                    <a:lnTo>
                      <a:pt x="0" y="34"/>
                    </a:lnTo>
                    <a:lnTo>
                      <a:pt x="2" y="37"/>
                    </a:lnTo>
                    <a:lnTo>
                      <a:pt x="46" y="117"/>
                    </a:lnTo>
                    <a:lnTo>
                      <a:pt x="46" y="117"/>
                    </a:lnTo>
                    <a:lnTo>
                      <a:pt x="47" y="120"/>
                    </a:lnTo>
                    <a:lnTo>
                      <a:pt x="52" y="122"/>
                    </a:lnTo>
                    <a:lnTo>
                      <a:pt x="57" y="122"/>
                    </a:lnTo>
                    <a:lnTo>
                      <a:pt x="60" y="122"/>
                    </a:lnTo>
                    <a:lnTo>
                      <a:pt x="98" y="101"/>
                    </a:lnTo>
                    <a:lnTo>
                      <a:pt x="98" y="101"/>
                    </a:lnTo>
                    <a:lnTo>
                      <a:pt x="101" y="98"/>
                    </a:lnTo>
                    <a:lnTo>
                      <a:pt x="103" y="94"/>
                    </a:lnTo>
                    <a:lnTo>
                      <a:pt x="104" y="89"/>
                    </a:lnTo>
                    <a:lnTo>
                      <a:pt x="103" y="85"/>
                    </a:lnTo>
                    <a:lnTo>
                      <a:pt x="60" y="6"/>
                    </a:lnTo>
                    <a:lnTo>
                      <a:pt x="60" y="6"/>
                    </a:lnTo>
                    <a:lnTo>
                      <a:pt x="57" y="3"/>
                    </a:lnTo>
                    <a:lnTo>
                      <a:pt x="52" y="2"/>
                    </a:lnTo>
                    <a:lnTo>
                      <a:pt x="47" y="0"/>
                    </a:lnTo>
                    <a:lnTo>
                      <a:pt x="44" y="2"/>
                    </a:lnTo>
                    <a:lnTo>
                      <a:pt x="44" y="2"/>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2" name="Freeform 3859"/>
              <p:cNvSpPr>
                <a:spLocks/>
              </p:cNvSpPr>
              <p:nvPr/>
            </p:nvSpPr>
            <p:spPr bwMode="auto">
              <a:xfrm>
                <a:off x="2465388" y="2289175"/>
                <a:ext cx="47625" cy="30163"/>
              </a:xfrm>
              <a:custGeom>
                <a:avLst/>
                <a:gdLst/>
                <a:ahLst/>
                <a:cxnLst>
                  <a:cxn ang="0">
                    <a:pos x="0" y="32"/>
                  </a:cxn>
                  <a:cxn ang="0">
                    <a:pos x="0" y="32"/>
                  </a:cxn>
                  <a:cxn ang="0">
                    <a:pos x="1" y="35"/>
                  </a:cxn>
                  <a:cxn ang="0">
                    <a:pos x="6" y="37"/>
                  </a:cxn>
                  <a:cxn ang="0">
                    <a:pos x="6" y="37"/>
                  </a:cxn>
                  <a:cxn ang="0">
                    <a:pos x="11" y="37"/>
                  </a:cxn>
                  <a:cxn ang="0">
                    <a:pos x="16" y="35"/>
                  </a:cxn>
                  <a:cxn ang="0">
                    <a:pos x="34" y="26"/>
                  </a:cxn>
                  <a:cxn ang="0">
                    <a:pos x="50" y="16"/>
                  </a:cxn>
                  <a:cxn ang="0">
                    <a:pos x="50" y="16"/>
                  </a:cxn>
                  <a:cxn ang="0">
                    <a:pos x="55" y="14"/>
                  </a:cxn>
                  <a:cxn ang="0">
                    <a:pos x="57" y="9"/>
                  </a:cxn>
                  <a:cxn ang="0">
                    <a:pos x="57" y="9"/>
                  </a:cxn>
                  <a:cxn ang="0">
                    <a:pos x="58" y="4"/>
                  </a:cxn>
                  <a:cxn ang="0">
                    <a:pos x="57" y="0"/>
                  </a:cxn>
                  <a:cxn ang="0">
                    <a:pos x="57" y="0"/>
                  </a:cxn>
                  <a:cxn ang="0">
                    <a:pos x="58" y="4"/>
                  </a:cxn>
                  <a:cxn ang="0">
                    <a:pos x="57" y="9"/>
                  </a:cxn>
                  <a:cxn ang="0">
                    <a:pos x="57" y="9"/>
                  </a:cxn>
                  <a:cxn ang="0">
                    <a:pos x="55" y="14"/>
                  </a:cxn>
                  <a:cxn ang="0">
                    <a:pos x="50" y="17"/>
                  </a:cxn>
                  <a:cxn ang="0">
                    <a:pos x="34" y="27"/>
                  </a:cxn>
                  <a:cxn ang="0">
                    <a:pos x="16" y="35"/>
                  </a:cxn>
                  <a:cxn ang="0">
                    <a:pos x="16" y="35"/>
                  </a:cxn>
                  <a:cxn ang="0">
                    <a:pos x="11" y="37"/>
                  </a:cxn>
                  <a:cxn ang="0">
                    <a:pos x="6" y="37"/>
                  </a:cxn>
                  <a:cxn ang="0">
                    <a:pos x="6" y="37"/>
                  </a:cxn>
                  <a:cxn ang="0">
                    <a:pos x="1" y="35"/>
                  </a:cxn>
                  <a:cxn ang="0">
                    <a:pos x="0" y="32"/>
                  </a:cxn>
                  <a:cxn ang="0">
                    <a:pos x="0" y="32"/>
                  </a:cxn>
                </a:cxnLst>
                <a:rect l="0" t="0" r="r" b="b"/>
                <a:pathLst>
                  <a:path w="58" h="37">
                    <a:moveTo>
                      <a:pt x="0" y="32"/>
                    </a:moveTo>
                    <a:lnTo>
                      <a:pt x="0" y="32"/>
                    </a:lnTo>
                    <a:lnTo>
                      <a:pt x="1" y="35"/>
                    </a:lnTo>
                    <a:lnTo>
                      <a:pt x="6" y="37"/>
                    </a:lnTo>
                    <a:lnTo>
                      <a:pt x="6" y="37"/>
                    </a:lnTo>
                    <a:lnTo>
                      <a:pt x="11" y="37"/>
                    </a:lnTo>
                    <a:lnTo>
                      <a:pt x="16" y="35"/>
                    </a:lnTo>
                    <a:lnTo>
                      <a:pt x="34" y="26"/>
                    </a:lnTo>
                    <a:lnTo>
                      <a:pt x="50" y="16"/>
                    </a:lnTo>
                    <a:lnTo>
                      <a:pt x="50" y="16"/>
                    </a:lnTo>
                    <a:lnTo>
                      <a:pt x="55" y="14"/>
                    </a:lnTo>
                    <a:lnTo>
                      <a:pt x="57" y="9"/>
                    </a:lnTo>
                    <a:lnTo>
                      <a:pt x="57" y="9"/>
                    </a:lnTo>
                    <a:lnTo>
                      <a:pt x="58" y="4"/>
                    </a:lnTo>
                    <a:lnTo>
                      <a:pt x="57" y="0"/>
                    </a:lnTo>
                    <a:lnTo>
                      <a:pt x="57" y="0"/>
                    </a:lnTo>
                    <a:lnTo>
                      <a:pt x="58" y="4"/>
                    </a:lnTo>
                    <a:lnTo>
                      <a:pt x="57" y="9"/>
                    </a:lnTo>
                    <a:lnTo>
                      <a:pt x="57" y="9"/>
                    </a:lnTo>
                    <a:lnTo>
                      <a:pt x="55" y="14"/>
                    </a:lnTo>
                    <a:lnTo>
                      <a:pt x="50" y="17"/>
                    </a:lnTo>
                    <a:lnTo>
                      <a:pt x="34" y="27"/>
                    </a:lnTo>
                    <a:lnTo>
                      <a:pt x="16" y="35"/>
                    </a:lnTo>
                    <a:lnTo>
                      <a:pt x="16" y="35"/>
                    </a:lnTo>
                    <a:lnTo>
                      <a:pt x="11" y="37"/>
                    </a:lnTo>
                    <a:lnTo>
                      <a:pt x="6" y="37"/>
                    </a:lnTo>
                    <a:lnTo>
                      <a:pt x="6" y="37"/>
                    </a:lnTo>
                    <a:lnTo>
                      <a:pt x="1" y="35"/>
                    </a:lnTo>
                    <a:lnTo>
                      <a:pt x="0" y="32"/>
                    </a:lnTo>
                    <a:lnTo>
                      <a:pt x="0" y="32"/>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3" name="Freeform 3860"/>
              <p:cNvSpPr>
                <a:spLocks/>
              </p:cNvSpPr>
              <p:nvPr/>
            </p:nvSpPr>
            <p:spPr bwMode="auto">
              <a:xfrm>
                <a:off x="2506663" y="2238375"/>
                <a:ext cx="55563" cy="52388"/>
              </a:xfrm>
              <a:custGeom>
                <a:avLst/>
                <a:gdLst/>
                <a:ahLst/>
                <a:cxnLst>
                  <a:cxn ang="0">
                    <a:pos x="72" y="29"/>
                  </a:cxn>
                  <a:cxn ang="0">
                    <a:pos x="72" y="29"/>
                  </a:cxn>
                  <a:cxn ang="0">
                    <a:pos x="72" y="33"/>
                  </a:cxn>
                  <a:cxn ang="0">
                    <a:pos x="72" y="38"/>
                  </a:cxn>
                  <a:cxn ang="0">
                    <a:pos x="70" y="42"/>
                  </a:cxn>
                  <a:cxn ang="0">
                    <a:pos x="67" y="46"/>
                  </a:cxn>
                  <a:cxn ang="0">
                    <a:pos x="29" y="65"/>
                  </a:cxn>
                  <a:cxn ang="0">
                    <a:pos x="29" y="65"/>
                  </a:cxn>
                  <a:cxn ang="0">
                    <a:pos x="25" y="67"/>
                  </a:cxn>
                  <a:cxn ang="0">
                    <a:pos x="21" y="65"/>
                  </a:cxn>
                  <a:cxn ang="0">
                    <a:pos x="16" y="64"/>
                  </a:cxn>
                  <a:cxn ang="0">
                    <a:pos x="13" y="60"/>
                  </a:cxn>
                  <a:cxn ang="0">
                    <a:pos x="0" y="38"/>
                  </a:cxn>
                  <a:cxn ang="0">
                    <a:pos x="0" y="38"/>
                  </a:cxn>
                  <a:cxn ang="0">
                    <a:pos x="0" y="33"/>
                  </a:cxn>
                  <a:cxn ang="0">
                    <a:pos x="0" y="28"/>
                  </a:cxn>
                  <a:cxn ang="0">
                    <a:pos x="2" y="24"/>
                  </a:cxn>
                  <a:cxn ang="0">
                    <a:pos x="5" y="21"/>
                  </a:cxn>
                  <a:cxn ang="0">
                    <a:pos x="43" y="0"/>
                  </a:cxn>
                  <a:cxn ang="0">
                    <a:pos x="43" y="0"/>
                  </a:cxn>
                  <a:cxn ang="0">
                    <a:pos x="47" y="0"/>
                  </a:cxn>
                  <a:cxn ang="0">
                    <a:pos x="51" y="0"/>
                  </a:cxn>
                  <a:cxn ang="0">
                    <a:pos x="56" y="2"/>
                  </a:cxn>
                  <a:cxn ang="0">
                    <a:pos x="59" y="5"/>
                  </a:cxn>
                  <a:cxn ang="0">
                    <a:pos x="72" y="29"/>
                  </a:cxn>
                </a:cxnLst>
                <a:rect l="0" t="0" r="r" b="b"/>
                <a:pathLst>
                  <a:path w="72" h="67">
                    <a:moveTo>
                      <a:pt x="72" y="29"/>
                    </a:moveTo>
                    <a:lnTo>
                      <a:pt x="72" y="29"/>
                    </a:lnTo>
                    <a:lnTo>
                      <a:pt x="72" y="33"/>
                    </a:lnTo>
                    <a:lnTo>
                      <a:pt x="72" y="38"/>
                    </a:lnTo>
                    <a:lnTo>
                      <a:pt x="70" y="42"/>
                    </a:lnTo>
                    <a:lnTo>
                      <a:pt x="67" y="46"/>
                    </a:lnTo>
                    <a:lnTo>
                      <a:pt x="29" y="65"/>
                    </a:lnTo>
                    <a:lnTo>
                      <a:pt x="29" y="65"/>
                    </a:lnTo>
                    <a:lnTo>
                      <a:pt x="25" y="67"/>
                    </a:lnTo>
                    <a:lnTo>
                      <a:pt x="21" y="65"/>
                    </a:lnTo>
                    <a:lnTo>
                      <a:pt x="16" y="64"/>
                    </a:lnTo>
                    <a:lnTo>
                      <a:pt x="13" y="60"/>
                    </a:lnTo>
                    <a:lnTo>
                      <a:pt x="0" y="38"/>
                    </a:lnTo>
                    <a:lnTo>
                      <a:pt x="0" y="38"/>
                    </a:lnTo>
                    <a:lnTo>
                      <a:pt x="0" y="33"/>
                    </a:lnTo>
                    <a:lnTo>
                      <a:pt x="0" y="28"/>
                    </a:lnTo>
                    <a:lnTo>
                      <a:pt x="2" y="24"/>
                    </a:lnTo>
                    <a:lnTo>
                      <a:pt x="5" y="21"/>
                    </a:lnTo>
                    <a:lnTo>
                      <a:pt x="43" y="0"/>
                    </a:lnTo>
                    <a:lnTo>
                      <a:pt x="43" y="0"/>
                    </a:lnTo>
                    <a:lnTo>
                      <a:pt x="47" y="0"/>
                    </a:lnTo>
                    <a:lnTo>
                      <a:pt x="51" y="0"/>
                    </a:lnTo>
                    <a:lnTo>
                      <a:pt x="56" y="2"/>
                    </a:lnTo>
                    <a:lnTo>
                      <a:pt x="59" y="5"/>
                    </a:lnTo>
                    <a:lnTo>
                      <a:pt x="72" y="29"/>
                    </a:lnTo>
                    <a:close/>
                  </a:path>
                </a:pathLst>
              </a:custGeom>
              <a:solidFill>
                <a:srgbClr val="CCCCCC"/>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4" name="Freeform 3861"/>
              <p:cNvSpPr>
                <a:spLocks/>
              </p:cNvSpPr>
              <p:nvPr/>
            </p:nvSpPr>
            <p:spPr bwMode="auto">
              <a:xfrm>
                <a:off x="2311400" y="2373313"/>
                <a:ext cx="46038" cy="28575"/>
              </a:xfrm>
              <a:custGeom>
                <a:avLst/>
                <a:gdLst/>
                <a:ahLst/>
                <a:cxnLst>
                  <a:cxn ang="0">
                    <a:pos x="57" y="0"/>
                  </a:cxn>
                  <a:cxn ang="0">
                    <a:pos x="57" y="0"/>
                  </a:cxn>
                  <a:cxn ang="0">
                    <a:pos x="59" y="5"/>
                  </a:cxn>
                  <a:cxn ang="0">
                    <a:pos x="59" y="10"/>
                  </a:cxn>
                  <a:cxn ang="0">
                    <a:pos x="59" y="10"/>
                  </a:cxn>
                  <a:cxn ang="0">
                    <a:pos x="56" y="15"/>
                  </a:cxn>
                  <a:cxn ang="0">
                    <a:pos x="52" y="18"/>
                  </a:cxn>
                  <a:cxn ang="0">
                    <a:pos x="34" y="28"/>
                  </a:cxn>
                  <a:cxn ang="0">
                    <a:pos x="18" y="36"/>
                  </a:cxn>
                  <a:cxn ang="0">
                    <a:pos x="18" y="36"/>
                  </a:cxn>
                  <a:cxn ang="0">
                    <a:pos x="13" y="38"/>
                  </a:cxn>
                  <a:cxn ang="0">
                    <a:pos x="8" y="38"/>
                  </a:cxn>
                  <a:cxn ang="0">
                    <a:pos x="8" y="38"/>
                  </a:cxn>
                  <a:cxn ang="0">
                    <a:pos x="3" y="36"/>
                  </a:cxn>
                  <a:cxn ang="0">
                    <a:pos x="0" y="33"/>
                  </a:cxn>
                  <a:cxn ang="0">
                    <a:pos x="0" y="33"/>
                  </a:cxn>
                  <a:cxn ang="0">
                    <a:pos x="3" y="36"/>
                  </a:cxn>
                  <a:cxn ang="0">
                    <a:pos x="8" y="38"/>
                  </a:cxn>
                  <a:cxn ang="0">
                    <a:pos x="8" y="38"/>
                  </a:cxn>
                  <a:cxn ang="0">
                    <a:pos x="13" y="38"/>
                  </a:cxn>
                  <a:cxn ang="0">
                    <a:pos x="18" y="36"/>
                  </a:cxn>
                  <a:cxn ang="0">
                    <a:pos x="34" y="26"/>
                  </a:cxn>
                  <a:cxn ang="0">
                    <a:pos x="52" y="18"/>
                  </a:cxn>
                  <a:cxn ang="0">
                    <a:pos x="52" y="18"/>
                  </a:cxn>
                  <a:cxn ang="0">
                    <a:pos x="56" y="15"/>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5"/>
                    </a:lnTo>
                    <a:lnTo>
                      <a:pt x="52" y="18"/>
                    </a:lnTo>
                    <a:lnTo>
                      <a:pt x="34" y="28"/>
                    </a:lnTo>
                    <a:lnTo>
                      <a:pt x="18" y="36"/>
                    </a:lnTo>
                    <a:lnTo>
                      <a:pt x="18" y="36"/>
                    </a:lnTo>
                    <a:lnTo>
                      <a:pt x="13" y="38"/>
                    </a:lnTo>
                    <a:lnTo>
                      <a:pt x="8" y="38"/>
                    </a:lnTo>
                    <a:lnTo>
                      <a:pt x="8" y="38"/>
                    </a:lnTo>
                    <a:lnTo>
                      <a:pt x="3" y="36"/>
                    </a:lnTo>
                    <a:lnTo>
                      <a:pt x="0" y="33"/>
                    </a:lnTo>
                    <a:lnTo>
                      <a:pt x="0" y="33"/>
                    </a:lnTo>
                    <a:lnTo>
                      <a:pt x="3" y="36"/>
                    </a:lnTo>
                    <a:lnTo>
                      <a:pt x="8" y="38"/>
                    </a:lnTo>
                    <a:lnTo>
                      <a:pt x="8" y="38"/>
                    </a:lnTo>
                    <a:lnTo>
                      <a:pt x="13" y="38"/>
                    </a:lnTo>
                    <a:lnTo>
                      <a:pt x="18" y="36"/>
                    </a:lnTo>
                    <a:lnTo>
                      <a:pt x="34" y="26"/>
                    </a:lnTo>
                    <a:lnTo>
                      <a:pt x="52" y="18"/>
                    </a:lnTo>
                    <a:lnTo>
                      <a:pt x="52" y="18"/>
                    </a:lnTo>
                    <a:lnTo>
                      <a:pt x="56" y="15"/>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5" name="Freeform 3862"/>
              <p:cNvSpPr>
                <a:spLocks/>
              </p:cNvSpPr>
              <p:nvPr/>
            </p:nvSpPr>
            <p:spPr bwMode="auto">
              <a:xfrm>
                <a:off x="2362200" y="2346325"/>
                <a:ext cx="47625" cy="28575"/>
              </a:xfrm>
              <a:custGeom>
                <a:avLst/>
                <a:gdLst/>
                <a:ahLst/>
                <a:cxnLst>
                  <a:cxn ang="0">
                    <a:pos x="57" y="0"/>
                  </a:cxn>
                  <a:cxn ang="0">
                    <a:pos x="57" y="0"/>
                  </a:cxn>
                  <a:cxn ang="0">
                    <a:pos x="59" y="5"/>
                  </a:cxn>
                  <a:cxn ang="0">
                    <a:pos x="59" y="10"/>
                  </a:cxn>
                  <a:cxn ang="0">
                    <a:pos x="59" y="10"/>
                  </a:cxn>
                  <a:cxn ang="0">
                    <a:pos x="56" y="13"/>
                  </a:cxn>
                  <a:cxn ang="0">
                    <a:pos x="53" y="17"/>
                  </a:cxn>
                  <a:cxn ang="0">
                    <a:pos x="35" y="26"/>
                  </a:cxn>
                  <a:cxn ang="0">
                    <a:pos x="17" y="36"/>
                  </a:cxn>
                  <a:cxn ang="0">
                    <a:pos x="17" y="36"/>
                  </a:cxn>
                  <a:cxn ang="0">
                    <a:pos x="13" y="38"/>
                  </a:cxn>
                  <a:cxn ang="0">
                    <a:pos x="9" y="38"/>
                  </a:cxn>
                  <a:cxn ang="0">
                    <a:pos x="9" y="38"/>
                  </a:cxn>
                  <a:cxn ang="0">
                    <a:pos x="4" y="34"/>
                  </a:cxn>
                  <a:cxn ang="0">
                    <a:pos x="0" y="31"/>
                  </a:cxn>
                  <a:cxn ang="0">
                    <a:pos x="0" y="31"/>
                  </a:cxn>
                  <a:cxn ang="0">
                    <a:pos x="4" y="34"/>
                  </a:cxn>
                  <a:cxn ang="0">
                    <a:pos x="9" y="36"/>
                  </a:cxn>
                  <a:cxn ang="0">
                    <a:pos x="9" y="36"/>
                  </a:cxn>
                  <a:cxn ang="0">
                    <a:pos x="13" y="38"/>
                  </a:cxn>
                  <a:cxn ang="0">
                    <a:pos x="17" y="34"/>
                  </a:cxn>
                  <a:cxn ang="0">
                    <a:pos x="35" y="26"/>
                  </a:cxn>
                  <a:cxn ang="0">
                    <a:pos x="53" y="17"/>
                  </a:cxn>
                  <a:cxn ang="0">
                    <a:pos x="53" y="17"/>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3"/>
                    </a:lnTo>
                    <a:lnTo>
                      <a:pt x="53" y="17"/>
                    </a:lnTo>
                    <a:lnTo>
                      <a:pt x="35" y="26"/>
                    </a:lnTo>
                    <a:lnTo>
                      <a:pt x="17" y="36"/>
                    </a:lnTo>
                    <a:lnTo>
                      <a:pt x="17" y="36"/>
                    </a:lnTo>
                    <a:lnTo>
                      <a:pt x="13" y="38"/>
                    </a:lnTo>
                    <a:lnTo>
                      <a:pt x="9" y="38"/>
                    </a:lnTo>
                    <a:lnTo>
                      <a:pt x="9" y="38"/>
                    </a:lnTo>
                    <a:lnTo>
                      <a:pt x="4" y="34"/>
                    </a:lnTo>
                    <a:lnTo>
                      <a:pt x="0" y="31"/>
                    </a:lnTo>
                    <a:lnTo>
                      <a:pt x="0" y="31"/>
                    </a:lnTo>
                    <a:lnTo>
                      <a:pt x="4" y="34"/>
                    </a:lnTo>
                    <a:lnTo>
                      <a:pt x="9" y="36"/>
                    </a:lnTo>
                    <a:lnTo>
                      <a:pt x="9" y="36"/>
                    </a:lnTo>
                    <a:lnTo>
                      <a:pt x="13" y="38"/>
                    </a:lnTo>
                    <a:lnTo>
                      <a:pt x="17" y="34"/>
                    </a:lnTo>
                    <a:lnTo>
                      <a:pt x="35" y="26"/>
                    </a:lnTo>
                    <a:lnTo>
                      <a:pt x="53" y="17"/>
                    </a:lnTo>
                    <a:lnTo>
                      <a:pt x="53" y="17"/>
                    </a:lnTo>
                    <a:lnTo>
                      <a:pt x="56" y="13"/>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6" name="Freeform 3863"/>
              <p:cNvSpPr>
                <a:spLocks/>
              </p:cNvSpPr>
              <p:nvPr/>
            </p:nvSpPr>
            <p:spPr bwMode="auto">
              <a:xfrm>
                <a:off x="2414588" y="2317750"/>
                <a:ext cx="46038" cy="28575"/>
              </a:xfrm>
              <a:custGeom>
                <a:avLst/>
                <a:gdLst/>
                <a:ahLst/>
                <a:cxnLst>
                  <a:cxn ang="0">
                    <a:pos x="57" y="0"/>
                  </a:cxn>
                  <a:cxn ang="0">
                    <a:pos x="57" y="0"/>
                  </a:cxn>
                  <a:cxn ang="0">
                    <a:pos x="58" y="5"/>
                  </a:cxn>
                  <a:cxn ang="0">
                    <a:pos x="58" y="10"/>
                  </a:cxn>
                  <a:cxn ang="0">
                    <a:pos x="58" y="10"/>
                  </a:cxn>
                  <a:cxn ang="0">
                    <a:pos x="55" y="15"/>
                  </a:cxn>
                  <a:cxn ang="0">
                    <a:pos x="52" y="17"/>
                  </a:cxn>
                  <a:cxn ang="0">
                    <a:pos x="34" y="26"/>
                  </a:cxn>
                  <a:cxn ang="0">
                    <a:pos x="16" y="36"/>
                  </a:cxn>
                  <a:cxn ang="0">
                    <a:pos x="16" y="36"/>
                  </a:cxn>
                  <a:cxn ang="0">
                    <a:pos x="11" y="38"/>
                  </a:cxn>
                  <a:cxn ang="0">
                    <a:pos x="6" y="38"/>
                  </a:cxn>
                  <a:cxn ang="0">
                    <a:pos x="6" y="38"/>
                  </a:cxn>
                  <a:cxn ang="0">
                    <a:pos x="3" y="36"/>
                  </a:cxn>
                  <a:cxn ang="0">
                    <a:pos x="0" y="31"/>
                  </a:cxn>
                  <a:cxn ang="0">
                    <a:pos x="0" y="31"/>
                  </a:cxn>
                  <a:cxn ang="0">
                    <a:pos x="3" y="36"/>
                  </a:cxn>
                  <a:cxn ang="0">
                    <a:pos x="6" y="38"/>
                  </a:cxn>
                  <a:cxn ang="0">
                    <a:pos x="6" y="38"/>
                  </a:cxn>
                  <a:cxn ang="0">
                    <a:pos x="11" y="38"/>
                  </a:cxn>
                  <a:cxn ang="0">
                    <a:pos x="16" y="36"/>
                  </a:cxn>
                  <a:cxn ang="0">
                    <a:pos x="34" y="26"/>
                  </a:cxn>
                  <a:cxn ang="0">
                    <a:pos x="50" y="17"/>
                  </a:cxn>
                  <a:cxn ang="0">
                    <a:pos x="50" y="17"/>
                  </a:cxn>
                  <a:cxn ang="0">
                    <a:pos x="55" y="13"/>
                  </a:cxn>
                  <a:cxn ang="0">
                    <a:pos x="57" y="10"/>
                  </a:cxn>
                  <a:cxn ang="0">
                    <a:pos x="57" y="10"/>
                  </a:cxn>
                  <a:cxn ang="0">
                    <a:pos x="58" y="5"/>
                  </a:cxn>
                  <a:cxn ang="0">
                    <a:pos x="57" y="0"/>
                  </a:cxn>
                  <a:cxn ang="0">
                    <a:pos x="57" y="0"/>
                  </a:cxn>
                </a:cxnLst>
                <a:rect l="0" t="0" r="r" b="b"/>
                <a:pathLst>
                  <a:path w="58" h="38">
                    <a:moveTo>
                      <a:pt x="57" y="0"/>
                    </a:moveTo>
                    <a:lnTo>
                      <a:pt x="57" y="0"/>
                    </a:lnTo>
                    <a:lnTo>
                      <a:pt x="58" y="5"/>
                    </a:lnTo>
                    <a:lnTo>
                      <a:pt x="58" y="10"/>
                    </a:lnTo>
                    <a:lnTo>
                      <a:pt x="58" y="10"/>
                    </a:lnTo>
                    <a:lnTo>
                      <a:pt x="55" y="15"/>
                    </a:lnTo>
                    <a:lnTo>
                      <a:pt x="52" y="17"/>
                    </a:lnTo>
                    <a:lnTo>
                      <a:pt x="34" y="26"/>
                    </a:lnTo>
                    <a:lnTo>
                      <a:pt x="16" y="36"/>
                    </a:lnTo>
                    <a:lnTo>
                      <a:pt x="16" y="36"/>
                    </a:lnTo>
                    <a:lnTo>
                      <a:pt x="11" y="38"/>
                    </a:lnTo>
                    <a:lnTo>
                      <a:pt x="6" y="38"/>
                    </a:lnTo>
                    <a:lnTo>
                      <a:pt x="6" y="38"/>
                    </a:lnTo>
                    <a:lnTo>
                      <a:pt x="3" y="36"/>
                    </a:lnTo>
                    <a:lnTo>
                      <a:pt x="0" y="31"/>
                    </a:lnTo>
                    <a:lnTo>
                      <a:pt x="0" y="31"/>
                    </a:lnTo>
                    <a:lnTo>
                      <a:pt x="3" y="36"/>
                    </a:lnTo>
                    <a:lnTo>
                      <a:pt x="6" y="38"/>
                    </a:lnTo>
                    <a:lnTo>
                      <a:pt x="6" y="38"/>
                    </a:lnTo>
                    <a:lnTo>
                      <a:pt x="11" y="38"/>
                    </a:lnTo>
                    <a:lnTo>
                      <a:pt x="16" y="36"/>
                    </a:lnTo>
                    <a:lnTo>
                      <a:pt x="34" y="26"/>
                    </a:lnTo>
                    <a:lnTo>
                      <a:pt x="50" y="17"/>
                    </a:lnTo>
                    <a:lnTo>
                      <a:pt x="50" y="17"/>
                    </a:lnTo>
                    <a:lnTo>
                      <a:pt x="55" y="13"/>
                    </a:lnTo>
                    <a:lnTo>
                      <a:pt x="57" y="10"/>
                    </a:lnTo>
                    <a:lnTo>
                      <a:pt x="57" y="10"/>
                    </a:lnTo>
                    <a:lnTo>
                      <a:pt x="58" y="5"/>
                    </a:lnTo>
                    <a:lnTo>
                      <a:pt x="57" y="0"/>
                    </a:lnTo>
                    <a:lnTo>
                      <a:pt x="57"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27" name="Freeform 3864"/>
              <p:cNvSpPr>
                <a:spLocks/>
              </p:cNvSpPr>
              <p:nvPr/>
            </p:nvSpPr>
            <p:spPr bwMode="auto">
              <a:xfrm>
                <a:off x="2516188" y="2262188"/>
                <a:ext cx="46038" cy="28575"/>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6"/>
                  </a:cxn>
                  <a:cxn ang="0">
                    <a:pos x="18" y="35"/>
                  </a:cxn>
                  <a:cxn ang="0">
                    <a:pos x="34" y="26"/>
                  </a:cxn>
                  <a:cxn ang="0">
                    <a:pos x="52" y="17"/>
                  </a:cxn>
                  <a:cxn ang="0">
                    <a:pos x="52" y="17"/>
                  </a:cxn>
                  <a:cxn ang="0">
                    <a:pos x="56"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6"/>
                    </a:lnTo>
                    <a:lnTo>
                      <a:pt x="18" y="35"/>
                    </a:lnTo>
                    <a:lnTo>
                      <a:pt x="34" y="26"/>
                    </a:lnTo>
                    <a:lnTo>
                      <a:pt x="52" y="17"/>
                    </a:lnTo>
                    <a:lnTo>
                      <a:pt x="52" y="17"/>
                    </a:lnTo>
                    <a:lnTo>
                      <a:pt x="56" y="13"/>
                    </a:lnTo>
                    <a:lnTo>
                      <a:pt x="59" y="10"/>
                    </a:lnTo>
                    <a:lnTo>
                      <a:pt x="59" y="10"/>
                    </a:lnTo>
                    <a:lnTo>
                      <a:pt x="59" y="5"/>
                    </a:lnTo>
                    <a:lnTo>
                      <a:pt x="59" y="0"/>
                    </a:lnTo>
                    <a:lnTo>
                      <a:pt x="59" y="0"/>
                    </a:lnTo>
                    <a:close/>
                  </a:path>
                </a:pathLst>
              </a:custGeom>
              <a:solidFill>
                <a:srgbClr val="51515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pic>
            <p:nvPicPr>
              <p:cNvPr id="228" name="Picture 386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54263" y="1984375"/>
                <a:ext cx="77788" cy="57150"/>
              </a:xfrm>
              <a:prstGeom prst="rect">
                <a:avLst/>
              </a:prstGeom>
              <a:noFill/>
              <a:ln w="9525">
                <a:noFill/>
                <a:miter lim="800000"/>
                <a:headEnd/>
                <a:tailEnd/>
              </a:ln>
            </p:spPr>
          </p:pic>
          <p:sp>
            <p:nvSpPr>
              <p:cNvPr id="229" name="Freeform 3866"/>
              <p:cNvSpPr>
                <a:spLocks noEditPoints="1"/>
              </p:cNvSpPr>
              <p:nvPr/>
            </p:nvSpPr>
            <p:spPr bwMode="auto">
              <a:xfrm>
                <a:off x="2360613" y="1989138"/>
                <a:ext cx="68263" cy="47625"/>
              </a:xfrm>
              <a:custGeom>
                <a:avLst/>
                <a:gdLst/>
                <a:ahLst/>
                <a:cxnLst>
                  <a:cxn ang="0">
                    <a:pos x="86" y="19"/>
                  </a:cxn>
                  <a:cxn ang="0">
                    <a:pos x="12" y="60"/>
                  </a:cxn>
                  <a:cxn ang="0">
                    <a:pos x="0" y="40"/>
                  </a:cxn>
                  <a:cxn ang="0">
                    <a:pos x="75" y="0"/>
                  </a:cxn>
                  <a:cxn ang="0">
                    <a:pos x="86" y="19"/>
                  </a:cxn>
                  <a:cxn ang="0">
                    <a:pos x="12" y="60"/>
                  </a:cxn>
                  <a:cxn ang="0">
                    <a:pos x="85" y="19"/>
                  </a:cxn>
                  <a:cxn ang="0">
                    <a:pos x="75" y="1"/>
                  </a:cxn>
                  <a:cxn ang="0">
                    <a:pos x="2" y="42"/>
                  </a:cxn>
                  <a:cxn ang="0">
                    <a:pos x="12" y="60"/>
                  </a:cxn>
                </a:cxnLst>
                <a:rect l="0" t="0" r="r" b="b"/>
                <a:pathLst>
                  <a:path w="86" h="60">
                    <a:moveTo>
                      <a:pt x="86" y="19"/>
                    </a:moveTo>
                    <a:lnTo>
                      <a:pt x="12" y="60"/>
                    </a:lnTo>
                    <a:lnTo>
                      <a:pt x="0" y="40"/>
                    </a:lnTo>
                    <a:lnTo>
                      <a:pt x="75" y="0"/>
                    </a:lnTo>
                    <a:lnTo>
                      <a:pt x="86" y="19"/>
                    </a:lnTo>
                    <a:close/>
                    <a:moveTo>
                      <a:pt x="12" y="60"/>
                    </a:moveTo>
                    <a:lnTo>
                      <a:pt x="85" y="19"/>
                    </a:lnTo>
                    <a:lnTo>
                      <a:pt x="75" y="1"/>
                    </a:lnTo>
                    <a:lnTo>
                      <a:pt x="2" y="42"/>
                    </a:lnTo>
                    <a:lnTo>
                      <a:pt x="12" y="60"/>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0" name="Freeform 3867"/>
              <p:cNvSpPr>
                <a:spLocks/>
              </p:cNvSpPr>
              <p:nvPr/>
            </p:nvSpPr>
            <p:spPr bwMode="auto">
              <a:xfrm>
                <a:off x="2374900" y="2012950"/>
                <a:ext cx="7938" cy="15875"/>
              </a:xfrm>
              <a:custGeom>
                <a:avLst/>
                <a:gdLst/>
                <a:ahLst/>
                <a:cxnLst>
                  <a:cxn ang="0">
                    <a:pos x="9" y="19"/>
                  </a:cxn>
                  <a:cxn ang="0">
                    <a:pos x="9" y="19"/>
                  </a:cxn>
                  <a:cxn ang="0">
                    <a:pos x="0" y="0"/>
                  </a:cxn>
                  <a:cxn ang="0">
                    <a:pos x="0" y="0"/>
                  </a:cxn>
                  <a:cxn ang="0">
                    <a:pos x="9" y="19"/>
                  </a:cxn>
                </a:cxnLst>
                <a:rect l="0" t="0" r="r" b="b"/>
                <a:pathLst>
                  <a:path w="9" h="19">
                    <a:moveTo>
                      <a:pt x="9" y="19"/>
                    </a:moveTo>
                    <a:lnTo>
                      <a:pt x="9" y="19"/>
                    </a:lnTo>
                    <a:lnTo>
                      <a:pt x="0" y="0"/>
                    </a:lnTo>
                    <a:lnTo>
                      <a:pt x="0" y="0"/>
                    </a:lnTo>
                    <a:lnTo>
                      <a:pt x="9" y="19"/>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1" name="Freeform 3868"/>
              <p:cNvSpPr>
                <a:spLocks/>
              </p:cNvSpPr>
              <p:nvPr/>
            </p:nvSpPr>
            <p:spPr bwMode="auto">
              <a:xfrm>
                <a:off x="2390775" y="2005013"/>
                <a:ext cx="7938" cy="15875"/>
              </a:xfrm>
              <a:custGeom>
                <a:avLst/>
                <a:gdLst/>
                <a:ahLst/>
                <a:cxnLst>
                  <a:cxn ang="0">
                    <a:pos x="10" y="19"/>
                  </a:cxn>
                  <a:cxn ang="0">
                    <a:pos x="10" y="19"/>
                  </a:cxn>
                  <a:cxn ang="0">
                    <a:pos x="0" y="0"/>
                  </a:cxn>
                  <a:cxn ang="0">
                    <a:pos x="0" y="0"/>
                  </a:cxn>
                  <a:cxn ang="0">
                    <a:pos x="10" y="19"/>
                  </a:cxn>
                </a:cxnLst>
                <a:rect l="0" t="0" r="r" b="b"/>
                <a:pathLst>
                  <a:path w="10" h="19">
                    <a:moveTo>
                      <a:pt x="10" y="19"/>
                    </a:moveTo>
                    <a:lnTo>
                      <a:pt x="10" y="19"/>
                    </a:lnTo>
                    <a:lnTo>
                      <a:pt x="0" y="0"/>
                    </a:lnTo>
                    <a:lnTo>
                      <a:pt x="0" y="0"/>
                    </a:lnTo>
                    <a:lnTo>
                      <a:pt x="10" y="19"/>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232" name="Freeform 3869"/>
              <p:cNvSpPr>
                <a:spLocks/>
              </p:cNvSpPr>
              <p:nvPr/>
            </p:nvSpPr>
            <p:spPr bwMode="auto">
              <a:xfrm>
                <a:off x="2405063" y="1998663"/>
                <a:ext cx="9525" cy="14288"/>
              </a:xfrm>
              <a:custGeom>
                <a:avLst/>
                <a:gdLst/>
                <a:ahLst/>
                <a:cxnLst>
                  <a:cxn ang="0">
                    <a:pos x="12" y="18"/>
                  </a:cxn>
                  <a:cxn ang="0">
                    <a:pos x="10" y="18"/>
                  </a:cxn>
                  <a:cxn ang="0">
                    <a:pos x="0" y="0"/>
                  </a:cxn>
                  <a:cxn ang="0">
                    <a:pos x="0" y="0"/>
                  </a:cxn>
                  <a:cxn ang="0">
                    <a:pos x="12" y="18"/>
                  </a:cxn>
                </a:cxnLst>
                <a:rect l="0" t="0" r="r" b="b"/>
                <a:pathLst>
                  <a:path w="12" h="18">
                    <a:moveTo>
                      <a:pt x="12" y="18"/>
                    </a:moveTo>
                    <a:lnTo>
                      <a:pt x="10" y="18"/>
                    </a:lnTo>
                    <a:lnTo>
                      <a:pt x="0" y="0"/>
                    </a:lnTo>
                    <a:lnTo>
                      <a:pt x="0" y="0"/>
                    </a:lnTo>
                    <a:lnTo>
                      <a:pt x="12" y="18"/>
                    </a:lnTo>
                    <a:close/>
                  </a:path>
                </a:pathLst>
              </a:custGeom>
              <a:solidFill>
                <a:srgbClr val="523D26"/>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grpSp>
        <p:nvGrpSpPr>
          <p:cNvPr id="293" name="Group 185"/>
          <p:cNvGrpSpPr/>
          <p:nvPr/>
        </p:nvGrpSpPr>
        <p:grpSpPr>
          <a:xfrm>
            <a:off x="5098495" y="1619239"/>
            <a:ext cx="3303272" cy="1659407"/>
            <a:chOff x="5072066" y="1214428"/>
            <a:chExt cx="3286148" cy="1650805"/>
          </a:xfrm>
        </p:grpSpPr>
        <p:sp>
          <p:nvSpPr>
            <p:cNvPr id="294" name="Rectangle 186"/>
            <p:cNvSpPr/>
            <p:nvPr/>
          </p:nvSpPr>
          <p:spPr>
            <a:xfrm>
              <a:off x="5072066" y="1214428"/>
              <a:ext cx="2768706" cy="3367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Point Business With Monica!</a:t>
              </a:r>
            </a:p>
          </p:txBody>
        </p:sp>
        <p:sp>
          <p:nvSpPr>
            <p:cNvPr id="295" name="Rectangle 191"/>
            <p:cNvSpPr/>
            <p:nvPr/>
          </p:nvSpPr>
          <p:spPr>
            <a:xfrm>
              <a:off x="5072066" y="1571618"/>
              <a:ext cx="3286148" cy="1293615"/>
            </a:xfrm>
            <a:prstGeom prst="rect">
              <a:avLst/>
            </a:prstGeom>
          </p:spPr>
          <p:txBody>
            <a:bodyPr wrap="square">
              <a:spAutoFit/>
            </a:bodyPr>
            <a:lstStyle/>
            <a:p>
              <a:pPr marL="475476" marR="0" lvl="0" indent="-475476" defTabSz="914400" eaLnBrk="1" fontAlgn="auto" latinLnBrk="0" hangingPunct="1">
                <a:lnSpc>
                  <a:spcPct val="100000"/>
                </a:lnSpc>
                <a:spcBef>
                  <a:spcPts val="333"/>
                </a:spcBef>
                <a:spcAft>
                  <a:spcPts val="0"/>
                </a:spcAft>
                <a:buClr>
                  <a:srgbClr val="FFC000"/>
                </a:buClr>
                <a:buSzTx/>
                <a:buFont typeface="Wingdings" pitchFamily="2" charset="2"/>
                <a:buChar char="ü"/>
                <a:tabLst/>
                <a:defRPr/>
              </a:pPr>
              <a:r>
                <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odio Lorem ipsum dolor sit amet, consectetur adipiscing elit.</a:t>
              </a:r>
            </a:p>
            <a:p>
              <a:pPr marL="475476" marR="0" lvl="0" indent="-475476" defTabSz="914400" eaLnBrk="1" fontAlgn="auto" latinLnBrk="0" hangingPunct="1">
                <a:lnSpc>
                  <a:spcPct val="100000"/>
                </a:lnSpc>
                <a:spcBef>
                  <a:spcPts val="333"/>
                </a:spcBef>
                <a:spcAft>
                  <a:spcPts val="0"/>
                </a:spcAft>
                <a:buClr>
                  <a:srgbClr val="FFC000"/>
                </a:buClr>
                <a:buSzTx/>
                <a:buFont typeface="Wingdings" pitchFamily="2" charset="2"/>
                <a:buChar char="ü"/>
                <a:tabLst/>
                <a:defRPr/>
              </a:pPr>
              <a:endPar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a:p>
              <a:pPr marL="475476" marR="0" lvl="0" indent="-475476" defTabSz="914400" eaLnBrk="1" fontAlgn="auto" latinLnBrk="0" hangingPunct="1">
                <a:lnSpc>
                  <a:spcPct val="100000"/>
                </a:lnSpc>
                <a:spcBef>
                  <a:spcPts val="333"/>
                </a:spcBef>
                <a:spcAft>
                  <a:spcPts val="0"/>
                </a:spcAft>
                <a:buClr>
                  <a:srgbClr val="FFC000"/>
                </a:buClr>
                <a:buSzTx/>
                <a:buFont typeface="Wingdings" pitchFamily="2" charset="2"/>
                <a:buChar char="ü"/>
                <a:tabLst/>
                <a:defRPr/>
              </a:pPr>
              <a:r>
                <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Lorem ipsum dolor sit amet, consectetur adipiscing elit.</a:t>
              </a: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65"/>
          <p:cNvGrpSpPr/>
          <p:nvPr/>
        </p:nvGrpSpPr>
        <p:grpSpPr>
          <a:xfrm>
            <a:off x="3715419" y="808452"/>
            <a:ext cx="2095515" cy="2355851"/>
            <a:chOff x="776308" y="1714494"/>
            <a:chExt cx="1571636" cy="1766888"/>
          </a:xfrm>
          <a:solidFill>
            <a:srgbClr val="00C0CB"/>
          </a:solidFill>
        </p:grpSpPr>
        <p:sp>
          <p:nvSpPr>
            <p:cNvPr id="9" name="Rectangle 25"/>
            <p:cNvSpPr/>
            <p:nvPr/>
          </p:nvSpPr>
          <p:spPr>
            <a:xfrm>
              <a:off x="785786" y="1714494"/>
              <a:ext cx="1559376" cy="1559376"/>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10" name="Isosceles Triangle 26"/>
            <p:cNvSpPr/>
            <p:nvPr/>
          </p:nvSpPr>
          <p:spPr>
            <a:xfrm rot="10800000">
              <a:off x="776308" y="3267068"/>
              <a:ext cx="1571636" cy="21431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sp>
        <p:nvSpPr>
          <p:cNvPr id="11" name="矩形 8"/>
          <p:cNvSpPr>
            <a:spLocks noChangeArrowheads="1"/>
          </p:cNvSpPr>
          <p:nvPr/>
        </p:nvSpPr>
        <p:spPr bwMode="auto">
          <a:xfrm>
            <a:off x="4044598" y="1126975"/>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rPr>
              <a:t>01</a:t>
            </a:r>
            <a:endParaRPr kumimoji="0" lang="zh-CN" altLang="en-US" sz="72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cxnSp>
        <p:nvCxnSpPr>
          <p:cNvPr id="12" name="直接连接符 11"/>
          <p:cNvCxnSpPr/>
          <p:nvPr/>
        </p:nvCxnSpPr>
        <p:spPr>
          <a:xfrm>
            <a:off x="1475656" y="3682281"/>
            <a:ext cx="6473371" cy="0"/>
          </a:xfrm>
          <a:prstGeom prst="line">
            <a:avLst/>
          </a:prstGeom>
          <a:noFill/>
          <a:ln w="6350" cap="flat" cmpd="sng" algn="ctr">
            <a:solidFill>
              <a:srgbClr val="5B9BD5"/>
            </a:solidFill>
            <a:prstDash val="solid"/>
            <a:miter lim="800000"/>
          </a:ln>
          <a:effectLst/>
        </p:spPr>
      </p:cxnSp>
      <p:sp>
        <p:nvSpPr>
          <p:cNvPr id="13" name="文本框 9"/>
          <p:cNvSpPr txBox="1"/>
          <p:nvPr/>
        </p:nvSpPr>
        <p:spPr>
          <a:xfrm>
            <a:off x="2941599" y="4542219"/>
            <a:ext cx="3877985"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800" b="1" i="0" u="none" strike="noStrike" kern="0" cap="none" spc="0" normalizeH="0" baseline="0" noProof="0" dirty="0" smtClean="0">
                <a:ln>
                  <a:noFill/>
                </a:ln>
                <a:solidFill>
                  <a:sysClr val="windowText" lastClr="000000"/>
                </a:solidFill>
                <a:effectLst/>
                <a:uLnTx/>
                <a:uFillTx/>
              </a:rPr>
              <a:t>单击输入标题</a:t>
            </a:r>
            <a:endParaRPr kumimoji="0" lang="zh-CN" altLang="en-US" sz="48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9" name="Group 5"/>
          <p:cNvGrpSpPr/>
          <p:nvPr>
            <p:custDataLst>
              <p:tags r:id="rId1"/>
            </p:custDataLst>
          </p:nvPr>
        </p:nvGrpSpPr>
        <p:grpSpPr bwMode="gray">
          <a:xfrm>
            <a:off x="3203004" y="1641489"/>
            <a:ext cx="5806460" cy="3590834"/>
            <a:chOff x="1832768" y="1268759"/>
            <a:chExt cx="6240462" cy="3571875"/>
          </a:xfrm>
          <a:solidFill>
            <a:sysClr val="window" lastClr="FFFFFF">
              <a:lumMod val="75000"/>
            </a:sysClr>
          </a:solidFill>
        </p:grpSpPr>
        <p:sp>
          <p:nvSpPr>
            <p:cNvPr id="380" name="Freeform 53"/>
            <p:cNvSpPr>
              <a:spLocks noChangeAspect="1"/>
            </p:cNvSpPr>
            <p:nvPr/>
          </p:nvSpPr>
          <p:spPr bwMode="gray">
            <a:xfrm>
              <a:off x="7279480" y="4464397"/>
              <a:ext cx="63500" cy="68263"/>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1" name="Freeform 54"/>
            <p:cNvSpPr>
              <a:spLocks noChangeAspect="1"/>
            </p:cNvSpPr>
            <p:nvPr/>
          </p:nvSpPr>
          <p:spPr bwMode="gray">
            <a:xfrm>
              <a:off x="6728617" y="3878609"/>
              <a:ext cx="704850" cy="55086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D1B719"/>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2" name="Freeform 55"/>
            <p:cNvSpPr>
              <a:spLocks noChangeAspect="1"/>
            </p:cNvSpPr>
            <p:nvPr/>
          </p:nvSpPr>
          <p:spPr bwMode="gray">
            <a:xfrm>
              <a:off x="7657305" y="4462809"/>
              <a:ext cx="134938" cy="146050"/>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3" name="Freeform 56"/>
            <p:cNvSpPr>
              <a:spLocks noChangeAspect="1"/>
            </p:cNvSpPr>
            <p:nvPr/>
          </p:nvSpPr>
          <p:spPr bwMode="gray">
            <a:xfrm>
              <a:off x="7765255" y="4327872"/>
              <a:ext cx="100013" cy="157163"/>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4" name="Freeform 57"/>
            <p:cNvSpPr>
              <a:spLocks noChangeAspect="1"/>
            </p:cNvSpPr>
            <p:nvPr/>
          </p:nvSpPr>
          <p:spPr bwMode="gray">
            <a:xfrm>
              <a:off x="7612855" y="4050059"/>
              <a:ext cx="50800" cy="41275"/>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5" name="Freeform 58"/>
            <p:cNvSpPr>
              <a:spLocks noChangeAspect="1"/>
            </p:cNvSpPr>
            <p:nvPr/>
          </p:nvSpPr>
          <p:spPr bwMode="gray">
            <a:xfrm>
              <a:off x="5965030" y="2859434"/>
              <a:ext cx="192088" cy="92075"/>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6" name="Freeform 59"/>
            <p:cNvSpPr>
              <a:spLocks noChangeAspect="1"/>
            </p:cNvSpPr>
            <p:nvPr/>
          </p:nvSpPr>
          <p:spPr bwMode="gray">
            <a:xfrm>
              <a:off x="5933280" y="2910234"/>
              <a:ext cx="131763" cy="98425"/>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7" name="Freeform 60"/>
            <p:cNvSpPr>
              <a:spLocks noChangeAspect="1"/>
            </p:cNvSpPr>
            <p:nvPr/>
          </p:nvSpPr>
          <p:spPr bwMode="gray">
            <a:xfrm>
              <a:off x="5995192" y="2930872"/>
              <a:ext cx="4763" cy="6350"/>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8" name="Freeform 61"/>
            <p:cNvSpPr>
              <a:spLocks noChangeAspect="1"/>
            </p:cNvSpPr>
            <p:nvPr/>
          </p:nvSpPr>
          <p:spPr bwMode="gray">
            <a:xfrm>
              <a:off x="6006305" y="2934047"/>
              <a:ext cx="4763" cy="3175"/>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89" name="Freeform 62"/>
            <p:cNvSpPr>
              <a:spLocks noChangeAspect="1"/>
            </p:cNvSpPr>
            <p:nvPr/>
          </p:nvSpPr>
          <p:spPr bwMode="gray">
            <a:xfrm>
              <a:off x="5987255" y="2937222"/>
              <a:ext cx="3175" cy="3175"/>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0" name="Freeform 63"/>
            <p:cNvSpPr>
              <a:spLocks noChangeAspect="1"/>
            </p:cNvSpPr>
            <p:nvPr/>
          </p:nvSpPr>
          <p:spPr bwMode="gray">
            <a:xfrm>
              <a:off x="5812630" y="2968972"/>
              <a:ext cx="250825" cy="190500"/>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1" name="Freeform 64"/>
            <p:cNvSpPr>
              <a:spLocks noChangeAspect="1"/>
            </p:cNvSpPr>
            <p:nvPr/>
          </p:nvSpPr>
          <p:spPr bwMode="gray">
            <a:xfrm>
              <a:off x="6419055" y="3594447"/>
              <a:ext cx="188913" cy="200025"/>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2" name="Freeform 65"/>
            <p:cNvSpPr>
              <a:spLocks noChangeAspect="1"/>
            </p:cNvSpPr>
            <p:nvPr/>
          </p:nvSpPr>
          <p:spPr bwMode="gray">
            <a:xfrm>
              <a:off x="6593680" y="3794472"/>
              <a:ext cx="160338" cy="50800"/>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3" name="Freeform 66"/>
            <p:cNvSpPr>
              <a:spLocks noChangeAspect="1"/>
            </p:cNvSpPr>
            <p:nvPr/>
          </p:nvSpPr>
          <p:spPr bwMode="gray">
            <a:xfrm>
              <a:off x="6657180" y="3616672"/>
              <a:ext cx="173038" cy="147638"/>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4" name="Freeform 67"/>
            <p:cNvSpPr>
              <a:spLocks noChangeAspect="1"/>
            </p:cNvSpPr>
            <p:nvPr/>
          </p:nvSpPr>
          <p:spPr bwMode="gray">
            <a:xfrm>
              <a:off x="7344567" y="3764309"/>
              <a:ext cx="69850" cy="38100"/>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5" name="Freeform 68"/>
            <p:cNvSpPr>
              <a:spLocks noChangeAspect="1"/>
            </p:cNvSpPr>
            <p:nvPr/>
          </p:nvSpPr>
          <p:spPr bwMode="gray">
            <a:xfrm>
              <a:off x="7215980" y="3737322"/>
              <a:ext cx="173038" cy="141288"/>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396" name="Group 69"/>
            <p:cNvGrpSpPr>
              <a:grpSpLocks noChangeAspect="1"/>
            </p:cNvGrpSpPr>
            <p:nvPr/>
          </p:nvGrpSpPr>
          <p:grpSpPr bwMode="gray">
            <a:xfrm>
              <a:off x="6801679" y="3364292"/>
              <a:ext cx="161926" cy="231778"/>
              <a:chOff x="3802" y="2280"/>
              <a:chExt cx="102" cy="146"/>
            </a:xfrm>
            <a:grpFill/>
          </p:grpSpPr>
          <p:sp>
            <p:nvSpPr>
              <p:cNvPr id="724"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5"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6"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7"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8"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9"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30"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31"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32"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33"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34"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397" name="Freeform 81"/>
            <p:cNvSpPr>
              <a:spLocks noChangeAspect="1"/>
            </p:cNvSpPr>
            <p:nvPr/>
          </p:nvSpPr>
          <p:spPr bwMode="gray">
            <a:xfrm>
              <a:off x="6744492" y="3603972"/>
              <a:ext cx="23813" cy="19050"/>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8" name="Freeform 82"/>
            <p:cNvSpPr>
              <a:spLocks noChangeAspect="1"/>
            </p:cNvSpPr>
            <p:nvPr/>
          </p:nvSpPr>
          <p:spPr bwMode="gray">
            <a:xfrm>
              <a:off x="6781005" y="3748434"/>
              <a:ext cx="4763" cy="14288"/>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399" name="Freeform 83"/>
            <p:cNvSpPr>
              <a:spLocks noChangeAspect="1"/>
            </p:cNvSpPr>
            <p:nvPr/>
          </p:nvSpPr>
          <p:spPr bwMode="gray">
            <a:xfrm>
              <a:off x="6931817" y="3837334"/>
              <a:ext cx="42863" cy="19050"/>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0" name="Freeform 84"/>
            <p:cNvSpPr>
              <a:spLocks noChangeAspect="1"/>
            </p:cNvSpPr>
            <p:nvPr/>
          </p:nvSpPr>
          <p:spPr bwMode="gray">
            <a:xfrm>
              <a:off x="6911180" y="3850034"/>
              <a:ext cx="26988" cy="22225"/>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1" name="Freeform 85"/>
            <p:cNvSpPr>
              <a:spLocks noChangeAspect="1"/>
            </p:cNvSpPr>
            <p:nvPr/>
          </p:nvSpPr>
          <p:spPr bwMode="gray">
            <a:xfrm>
              <a:off x="6987380" y="3740497"/>
              <a:ext cx="50800" cy="19050"/>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2" name="Freeform 86"/>
            <p:cNvSpPr>
              <a:spLocks noChangeAspect="1"/>
            </p:cNvSpPr>
            <p:nvPr/>
          </p:nvSpPr>
          <p:spPr bwMode="gray">
            <a:xfrm>
              <a:off x="6830217" y="3662709"/>
              <a:ext cx="109538" cy="128588"/>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3" name="Freeform 87"/>
            <p:cNvSpPr>
              <a:spLocks noChangeAspect="1"/>
            </p:cNvSpPr>
            <p:nvPr/>
          </p:nvSpPr>
          <p:spPr bwMode="gray">
            <a:xfrm>
              <a:off x="6977855" y="3653184"/>
              <a:ext cx="25400" cy="53975"/>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4" name="Freeform 88"/>
            <p:cNvSpPr>
              <a:spLocks noChangeAspect="1"/>
            </p:cNvSpPr>
            <p:nvPr/>
          </p:nvSpPr>
          <p:spPr bwMode="gray">
            <a:xfrm>
              <a:off x="7039767" y="3699222"/>
              <a:ext cx="180975" cy="152400"/>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5" name="Freeform 89"/>
            <p:cNvSpPr>
              <a:spLocks noChangeAspect="1"/>
            </p:cNvSpPr>
            <p:nvPr/>
          </p:nvSpPr>
          <p:spPr bwMode="gray">
            <a:xfrm>
              <a:off x="7387430" y="3737322"/>
              <a:ext cx="41275" cy="38100"/>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6" name="Freeform 90"/>
            <p:cNvSpPr>
              <a:spLocks noChangeAspect="1"/>
            </p:cNvSpPr>
            <p:nvPr/>
          </p:nvSpPr>
          <p:spPr bwMode="gray">
            <a:xfrm>
              <a:off x="6538117" y="3280122"/>
              <a:ext cx="125413" cy="26352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7" name="Freeform 91"/>
            <p:cNvSpPr>
              <a:spLocks noChangeAspect="1"/>
            </p:cNvSpPr>
            <p:nvPr/>
          </p:nvSpPr>
          <p:spPr bwMode="gray">
            <a:xfrm>
              <a:off x="6668292" y="3572222"/>
              <a:ext cx="168275" cy="104775"/>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8" name="Freeform 92"/>
            <p:cNvSpPr>
              <a:spLocks noChangeAspect="1"/>
            </p:cNvSpPr>
            <p:nvPr/>
          </p:nvSpPr>
          <p:spPr bwMode="gray">
            <a:xfrm>
              <a:off x="6504780" y="3575397"/>
              <a:ext cx="71438" cy="93663"/>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09" name="Freeform 93"/>
            <p:cNvSpPr>
              <a:spLocks noChangeAspect="1"/>
            </p:cNvSpPr>
            <p:nvPr/>
          </p:nvSpPr>
          <p:spPr bwMode="gray">
            <a:xfrm>
              <a:off x="6460330" y="3326159"/>
              <a:ext cx="136525" cy="268288"/>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0" name="Freeform 94"/>
            <p:cNvSpPr>
              <a:spLocks noChangeAspect="1"/>
            </p:cNvSpPr>
            <p:nvPr/>
          </p:nvSpPr>
          <p:spPr bwMode="gray">
            <a:xfrm>
              <a:off x="6366667" y="3181697"/>
              <a:ext cx="153988" cy="333375"/>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1" name="Freeform 95"/>
            <p:cNvSpPr>
              <a:spLocks noChangeAspect="1"/>
            </p:cNvSpPr>
            <p:nvPr/>
          </p:nvSpPr>
          <p:spPr bwMode="gray">
            <a:xfrm>
              <a:off x="6541292" y="3435697"/>
              <a:ext cx="92075" cy="74613"/>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2" name="Freeform 96"/>
            <p:cNvSpPr>
              <a:spLocks noChangeAspect="1"/>
            </p:cNvSpPr>
            <p:nvPr/>
          </p:nvSpPr>
          <p:spPr bwMode="gray">
            <a:xfrm>
              <a:off x="6504780" y="3292822"/>
              <a:ext cx="125413" cy="155575"/>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13" name="Group 97"/>
            <p:cNvGrpSpPr>
              <a:grpSpLocks noChangeAspect="1"/>
            </p:cNvGrpSpPr>
            <p:nvPr/>
          </p:nvGrpSpPr>
          <p:grpSpPr bwMode="gray">
            <a:xfrm>
              <a:off x="5819512" y="3002508"/>
              <a:ext cx="636655" cy="587411"/>
              <a:chOff x="3183" y="2052"/>
              <a:chExt cx="401" cy="370"/>
            </a:xfrm>
            <a:grpFill/>
          </p:grpSpPr>
          <p:sp>
            <p:nvSpPr>
              <p:cNvPr id="717"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8"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9"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0"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1"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2"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23"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14" name="Freeform 105"/>
            <p:cNvSpPr>
              <a:spLocks noChangeAspect="1"/>
            </p:cNvSpPr>
            <p:nvPr/>
          </p:nvSpPr>
          <p:spPr bwMode="gray">
            <a:xfrm>
              <a:off x="6850855" y="3240434"/>
              <a:ext cx="30163" cy="63500"/>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15" name="Group 106"/>
            <p:cNvGrpSpPr>
              <a:grpSpLocks noChangeAspect="1"/>
            </p:cNvGrpSpPr>
            <p:nvPr/>
          </p:nvGrpSpPr>
          <p:grpSpPr bwMode="gray">
            <a:xfrm>
              <a:off x="7017542" y="2807057"/>
              <a:ext cx="282575" cy="320676"/>
              <a:chOff x="3938" y="1929"/>
              <a:chExt cx="178" cy="202"/>
            </a:xfrm>
            <a:grpFill/>
          </p:grpSpPr>
          <p:sp>
            <p:nvSpPr>
              <p:cNvPr id="713"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4"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5"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6"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16" name="Freeform 111"/>
            <p:cNvSpPr>
              <a:spLocks noChangeAspect="1"/>
            </p:cNvSpPr>
            <p:nvPr/>
          </p:nvSpPr>
          <p:spPr bwMode="gray">
            <a:xfrm>
              <a:off x="6955630" y="2968972"/>
              <a:ext cx="60325" cy="90488"/>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7" name="Freeform 112"/>
            <p:cNvSpPr>
              <a:spLocks noChangeAspect="1"/>
            </p:cNvSpPr>
            <p:nvPr/>
          </p:nvSpPr>
          <p:spPr bwMode="gray">
            <a:xfrm>
              <a:off x="6288880" y="2629247"/>
              <a:ext cx="550863" cy="26987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8" name="Freeform 113"/>
            <p:cNvSpPr>
              <a:spLocks noChangeAspect="1"/>
            </p:cNvSpPr>
            <p:nvPr/>
          </p:nvSpPr>
          <p:spPr bwMode="gray">
            <a:xfrm>
              <a:off x="6650830" y="3335684"/>
              <a:ext cx="41275" cy="36513"/>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19" name="Freeform 114"/>
            <p:cNvSpPr>
              <a:spLocks noChangeAspect="1"/>
            </p:cNvSpPr>
            <p:nvPr/>
          </p:nvSpPr>
          <p:spPr bwMode="gray">
            <a:xfrm>
              <a:off x="6041230" y="2592734"/>
              <a:ext cx="1066800" cy="741363"/>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FF8577"/>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20" name="Freeform 115"/>
            <p:cNvSpPr>
              <a:spLocks noChangeAspect="1"/>
            </p:cNvSpPr>
            <p:nvPr/>
          </p:nvSpPr>
          <p:spPr bwMode="gray">
            <a:xfrm>
              <a:off x="6925467" y="2867372"/>
              <a:ext cx="109538" cy="120650"/>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21" name="Group 116"/>
            <p:cNvGrpSpPr>
              <a:grpSpLocks noChangeAspect="1"/>
            </p:cNvGrpSpPr>
            <p:nvPr/>
          </p:nvGrpSpPr>
          <p:grpSpPr bwMode="gray">
            <a:xfrm>
              <a:off x="5099845" y="1268761"/>
              <a:ext cx="2973390" cy="1638301"/>
              <a:chOff x="2730" y="960"/>
              <a:chExt cx="1873" cy="1032"/>
            </a:xfrm>
            <a:grpFill/>
          </p:grpSpPr>
          <p:grpSp>
            <p:nvGrpSpPr>
              <p:cNvPr id="696" name="Group 117"/>
              <p:cNvGrpSpPr>
                <a:grpSpLocks noChangeAspect="1"/>
              </p:cNvGrpSpPr>
              <p:nvPr/>
            </p:nvGrpSpPr>
            <p:grpSpPr bwMode="gray">
              <a:xfrm>
                <a:off x="3044" y="960"/>
                <a:ext cx="1473" cy="481"/>
                <a:chOff x="3044" y="960"/>
                <a:chExt cx="1473" cy="481"/>
              </a:xfrm>
              <a:grpFill/>
            </p:grpSpPr>
            <p:sp>
              <p:nvSpPr>
                <p:cNvPr id="700"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1"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2"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3"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4"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5"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6"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7"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8"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09"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0"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1"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712"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97"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8"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9"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nvGrpSpPr>
            <p:cNvPr id="422" name="Group 135"/>
            <p:cNvGrpSpPr>
              <a:grpSpLocks noChangeAspect="1"/>
            </p:cNvGrpSpPr>
            <p:nvPr/>
          </p:nvGrpSpPr>
          <p:grpSpPr bwMode="gray">
            <a:xfrm>
              <a:off x="5214204" y="2886470"/>
              <a:ext cx="647707" cy="585797"/>
              <a:chOff x="2802" y="1979"/>
              <a:chExt cx="408" cy="369"/>
            </a:xfrm>
            <a:grpFill/>
          </p:grpSpPr>
          <p:sp>
            <p:nvSpPr>
              <p:cNvPr id="667"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668" name="Group 137"/>
              <p:cNvGrpSpPr>
                <a:grpSpLocks noChangeAspect="1"/>
              </p:cNvGrpSpPr>
              <p:nvPr/>
            </p:nvGrpSpPr>
            <p:grpSpPr bwMode="gray">
              <a:xfrm>
                <a:off x="2889" y="2101"/>
                <a:ext cx="17" cy="51"/>
                <a:chOff x="2889" y="2101"/>
                <a:chExt cx="17" cy="51"/>
              </a:xfrm>
              <a:grpFill/>
            </p:grpSpPr>
            <p:sp>
              <p:nvSpPr>
                <p:cNvPr id="693"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4"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5"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69"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670" name="Group 142"/>
              <p:cNvGrpSpPr>
                <a:grpSpLocks noChangeAspect="1"/>
              </p:cNvGrpSpPr>
              <p:nvPr/>
            </p:nvGrpSpPr>
            <p:grpSpPr bwMode="gray">
              <a:xfrm>
                <a:off x="2896" y="2116"/>
                <a:ext cx="231" cy="189"/>
                <a:chOff x="2896" y="2116"/>
                <a:chExt cx="231" cy="189"/>
              </a:xfrm>
              <a:grpFill/>
            </p:grpSpPr>
            <p:sp>
              <p:nvSpPr>
                <p:cNvPr id="691"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2"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nvGrpSpPr>
              <p:cNvPr id="671" name="Group 145"/>
              <p:cNvGrpSpPr>
                <a:grpSpLocks noChangeAspect="1"/>
              </p:cNvGrpSpPr>
              <p:nvPr/>
            </p:nvGrpSpPr>
            <p:grpSpPr bwMode="gray">
              <a:xfrm>
                <a:off x="2984" y="2276"/>
                <a:ext cx="114" cy="72"/>
                <a:chOff x="2984" y="2276"/>
                <a:chExt cx="114" cy="72"/>
              </a:xfrm>
              <a:grpFill/>
            </p:grpSpPr>
            <p:sp>
              <p:nvSpPr>
                <p:cNvPr id="689"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90"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72"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673" name="Group 149"/>
              <p:cNvGrpSpPr>
                <a:grpSpLocks noChangeAspect="1"/>
              </p:cNvGrpSpPr>
              <p:nvPr/>
            </p:nvGrpSpPr>
            <p:grpSpPr bwMode="gray">
              <a:xfrm>
                <a:off x="3086" y="2189"/>
                <a:ext cx="85" cy="114"/>
                <a:chOff x="3086" y="2189"/>
                <a:chExt cx="85" cy="114"/>
              </a:xfrm>
              <a:grpFill/>
            </p:grpSpPr>
            <p:sp>
              <p:nvSpPr>
                <p:cNvPr id="687"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88"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74"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675" name="Group 153"/>
              <p:cNvGrpSpPr>
                <a:grpSpLocks noChangeAspect="1"/>
              </p:cNvGrpSpPr>
              <p:nvPr/>
            </p:nvGrpSpPr>
            <p:grpSpPr bwMode="gray">
              <a:xfrm>
                <a:off x="3000" y="2012"/>
                <a:ext cx="210" cy="192"/>
                <a:chOff x="3000" y="2012"/>
                <a:chExt cx="210" cy="192"/>
              </a:xfrm>
              <a:grpFill/>
            </p:grpSpPr>
            <p:sp>
              <p:nvSpPr>
                <p:cNvPr id="685"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86"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76"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77"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78"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679" name="Group 159"/>
              <p:cNvGrpSpPr>
                <a:grpSpLocks noChangeAspect="1"/>
              </p:cNvGrpSpPr>
              <p:nvPr/>
            </p:nvGrpSpPr>
            <p:grpSpPr bwMode="gray">
              <a:xfrm>
                <a:off x="2802" y="1979"/>
                <a:ext cx="205" cy="88"/>
                <a:chOff x="2802" y="1979"/>
                <a:chExt cx="205" cy="88"/>
              </a:xfrm>
              <a:grpFill/>
            </p:grpSpPr>
            <p:sp>
              <p:nvSpPr>
                <p:cNvPr id="683"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84"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680"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81"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82"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23" name="Freeform 165"/>
            <p:cNvSpPr>
              <a:spLocks noChangeAspect="1"/>
            </p:cNvSpPr>
            <p:nvPr/>
          </p:nvSpPr>
          <p:spPr bwMode="gray">
            <a:xfrm>
              <a:off x="5515767" y="2903884"/>
              <a:ext cx="53975" cy="55563"/>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24" name="Freeform 166"/>
            <p:cNvSpPr>
              <a:spLocks noChangeAspect="1"/>
            </p:cNvSpPr>
            <p:nvPr/>
          </p:nvSpPr>
          <p:spPr bwMode="gray">
            <a:xfrm>
              <a:off x="5569742" y="2532409"/>
              <a:ext cx="708025" cy="377825"/>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25" name="Freeform 167"/>
            <p:cNvSpPr>
              <a:spLocks noChangeAspect="1"/>
            </p:cNvSpPr>
            <p:nvPr/>
          </p:nvSpPr>
          <p:spPr bwMode="gray">
            <a:xfrm>
              <a:off x="5453855" y="2851497"/>
              <a:ext cx="117475" cy="57150"/>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26" name="Freeform 168"/>
            <p:cNvSpPr>
              <a:spLocks noChangeAspect="1"/>
            </p:cNvSpPr>
            <p:nvPr/>
          </p:nvSpPr>
          <p:spPr bwMode="gray">
            <a:xfrm>
              <a:off x="5734842" y="2802284"/>
              <a:ext cx="298450" cy="193675"/>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27" name="Freeform 169"/>
            <p:cNvSpPr>
              <a:spLocks noChangeAspect="1"/>
            </p:cNvSpPr>
            <p:nvPr/>
          </p:nvSpPr>
          <p:spPr bwMode="gray">
            <a:xfrm>
              <a:off x="5672930" y="2868959"/>
              <a:ext cx="247650" cy="171450"/>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28" name="Group 170"/>
            <p:cNvGrpSpPr>
              <a:grpSpLocks noChangeAspect="1"/>
            </p:cNvGrpSpPr>
            <p:nvPr/>
          </p:nvGrpSpPr>
          <p:grpSpPr bwMode="gray">
            <a:xfrm>
              <a:off x="5539679" y="2891184"/>
              <a:ext cx="96840" cy="77788"/>
              <a:chOff x="3007" y="1982"/>
              <a:chExt cx="61" cy="49"/>
            </a:xfrm>
            <a:grpFill/>
          </p:grpSpPr>
          <p:sp>
            <p:nvSpPr>
              <p:cNvPr id="665"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6"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29" name="Freeform 173"/>
            <p:cNvSpPr>
              <a:spLocks noChangeAspect="1"/>
            </p:cNvSpPr>
            <p:nvPr/>
          </p:nvSpPr>
          <p:spPr bwMode="gray">
            <a:xfrm>
              <a:off x="4333081" y="2130772"/>
              <a:ext cx="190500" cy="130175"/>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30" name="Group 222"/>
            <p:cNvGrpSpPr>
              <a:grpSpLocks noChangeAspect="1"/>
            </p:cNvGrpSpPr>
            <p:nvPr/>
          </p:nvGrpSpPr>
          <p:grpSpPr bwMode="gray">
            <a:xfrm>
              <a:off x="4945908" y="1268759"/>
              <a:ext cx="287341" cy="296863"/>
              <a:chOff x="3202" y="1036"/>
              <a:chExt cx="181" cy="187"/>
            </a:xfrm>
            <a:grpFill/>
          </p:grpSpPr>
          <p:sp>
            <p:nvSpPr>
              <p:cNvPr id="659"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0"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1"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2"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3"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64"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31" name="Freeform 229"/>
            <p:cNvSpPr>
              <a:spLocks noChangeAspect="1"/>
            </p:cNvSpPr>
            <p:nvPr/>
          </p:nvSpPr>
          <p:spPr bwMode="gray">
            <a:xfrm>
              <a:off x="3993356" y="2386359"/>
              <a:ext cx="6350" cy="6350"/>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2" name="Freeform 230"/>
            <p:cNvSpPr>
              <a:spLocks noChangeAspect="1"/>
            </p:cNvSpPr>
            <p:nvPr/>
          </p:nvSpPr>
          <p:spPr bwMode="gray">
            <a:xfrm>
              <a:off x="4331493" y="1810097"/>
              <a:ext cx="46038" cy="44450"/>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3" name="Freeform 231"/>
            <p:cNvSpPr>
              <a:spLocks noChangeAspect="1"/>
            </p:cNvSpPr>
            <p:nvPr/>
          </p:nvSpPr>
          <p:spPr bwMode="gray">
            <a:xfrm>
              <a:off x="4271168" y="1913284"/>
              <a:ext cx="46038" cy="31750"/>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4" name="Freeform 232"/>
            <p:cNvSpPr>
              <a:spLocks noChangeAspect="1"/>
            </p:cNvSpPr>
            <p:nvPr/>
          </p:nvSpPr>
          <p:spPr bwMode="gray">
            <a:xfrm>
              <a:off x="3994943" y="2381597"/>
              <a:ext cx="14288" cy="4763"/>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5" name="Freeform 233"/>
            <p:cNvSpPr>
              <a:spLocks noChangeAspect="1"/>
            </p:cNvSpPr>
            <p:nvPr/>
          </p:nvSpPr>
          <p:spPr bwMode="gray">
            <a:xfrm>
              <a:off x="3490118" y="1268759"/>
              <a:ext cx="963613" cy="1114425"/>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6" name="Freeform 234"/>
            <p:cNvSpPr>
              <a:spLocks noChangeAspect="1"/>
            </p:cNvSpPr>
            <p:nvPr/>
          </p:nvSpPr>
          <p:spPr bwMode="gray">
            <a:xfrm>
              <a:off x="3804443" y="1951384"/>
              <a:ext cx="52388" cy="52388"/>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37" name="Freeform 235"/>
            <p:cNvSpPr>
              <a:spLocks noChangeAspect="1"/>
            </p:cNvSpPr>
            <p:nvPr/>
          </p:nvSpPr>
          <p:spPr bwMode="gray">
            <a:xfrm>
              <a:off x="3559968" y="1500534"/>
              <a:ext cx="52388" cy="19050"/>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38" name="Group 236"/>
            <p:cNvGrpSpPr>
              <a:grpSpLocks noChangeAspect="1"/>
            </p:cNvGrpSpPr>
            <p:nvPr/>
          </p:nvGrpSpPr>
          <p:grpSpPr bwMode="gray">
            <a:xfrm>
              <a:off x="3344103" y="3475441"/>
              <a:ext cx="808049" cy="1365266"/>
              <a:chOff x="1624" y="2350"/>
              <a:chExt cx="509" cy="860"/>
            </a:xfrm>
            <a:grpFill/>
          </p:grpSpPr>
          <p:sp>
            <p:nvSpPr>
              <p:cNvPr id="634"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5"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6"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7"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8"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9"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0"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1"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2"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3"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4"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5"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6"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7"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8"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49"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0"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1"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2"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3"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4"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5"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6"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7"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58"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39" name="Freeform 262"/>
            <p:cNvSpPr>
              <a:spLocks noChangeAspect="1"/>
            </p:cNvSpPr>
            <p:nvPr/>
          </p:nvSpPr>
          <p:spPr bwMode="gray">
            <a:xfrm>
              <a:off x="3234531" y="3429347"/>
              <a:ext cx="74613" cy="74613"/>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0" name="Freeform 263"/>
            <p:cNvSpPr>
              <a:spLocks noChangeAspect="1"/>
            </p:cNvSpPr>
            <p:nvPr/>
          </p:nvSpPr>
          <p:spPr bwMode="gray">
            <a:xfrm>
              <a:off x="3313906" y="3524597"/>
              <a:ext cx="101600" cy="42863"/>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1" name="Freeform 264"/>
            <p:cNvSpPr>
              <a:spLocks noChangeAspect="1"/>
            </p:cNvSpPr>
            <p:nvPr/>
          </p:nvSpPr>
          <p:spPr bwMode="gray">
            <a:xfrm>
              <a:off x="3153568" y="3378547"/>
              <a:ext cx="68263" cy="74613"/>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2" name="Freeform 265"/>
            <p:cNvSpPr>
              <a:spLocks noChangeAspect="1"/>
            </p:cNvSpPr>
            <p:nvPr/>
          </p:nvSpPr>
          <p:spPr bwMode="gray">
            <a:xfrm>
              <a:off x="3205956" y="3367434"/>
              <a:ext cx="19050" cy="46038"/>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3" name="Freeform 266"/>
            <p:cNvSpPr>
              <a:spLocks noChangeAspect="1"/>
            </p:cNvSpPr>
            <p:nvPr/>
          </p:nvSpPr>
          <p:spPr bwMode="gray">
            <a:xfrm>
              <a:off x="3191668" y="3440459"/>
              <a:ext cx="39688" cy="22225"/>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4" name="Freeform 267"/>
            <p:cNvSpPr>
              <a:spLocks noChangeAspect="1"/>
            </p:cNvSpPr>
            <p:nvPr/>
          </p:nvSpPr>
          <p:spPr bwMode="gray">
            <a:xfrm>
              <a:off x="3264693" y="3497609"/>
              <a:ext cx="57150" cy="50800"/>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5" name="Freeform 268"/>
            <p:cNvSpPr>
              <a:spLocks noChangeAspect="1"/>
            </p:cNvSpPr>
            <p:nvPr/>
          </p:nvSpPr>
          <p:spPr bwMode="gray">
            <a:xfrm>
              <a:off x="3202781" y="3411884"/>
              <a:ext cx="106363" cy="53975"/>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46" name="Freeform 269"/>
            <p:cNvSpPr>
              <a:spLocks noChangeAspect="1"/>
            </p:cNvSpPr>
            <p:nvPr/>
          </p:nvSpPr>
          <p:spPr bwMode="gray">
            <a:xfrm>
              <a:off x="2721768" y="3094384"/>
              <a:ext cx="525463" cy="342900"/>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47" name="Group 270"/>
            <p:cNvGrpSpPr>
              <a:grpSpLocks noChangeAspect="1"/>
            </p:cNvGrpSpPr>
            <p:nvPr/>
          </p:nvGrpSpPr>
          <p:grpSpPr bwMode="gray">
            <a:xfrm>
              <a:off x="1832768" y="1897419"/>
              <a:ext cx="1765300" cy="1346205"/>
              <a:chOff x="672" y="1356"/>
              <a:chExt cx="1112" cy="848"/>
            </a:xfrm>
            <a:grpFill/>
          </p:grpSpPr>
          <p:grpSp>
            <p:nvGrpSpPr>
              <p:cNvPr id="622" name="Group 271"/>
              <p:cNvGrpSpPr>
                <a:grpSpLocks noChangeAspect="1"/>
              </p:cNvGrpSpPr>
              <p:nvPr/>
            </p:nvGrpSpPr>
            <p:grpSpPr bwMode="gray">
              <a:xfrm>
                <a:off x="672" y="1356"/>
                <a:ext cx="418" cy="413"/>
                <a:chOff x="672" y="1356"/>
                <a:chExt cx="418" cy="413"/>
              </a:xfrm>
              <a:grpFill/>
            </p:grpSpPr>
            <p:sp>
              <p:nvSpPr>
                <p:cNvPr id="629"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0"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1"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2" name="Freeform 275"/>
                <p:cNvSpPr>
                  <a:spLocks noChangeAspect="1"/>
                </p:cNvSpPr>
                <p:nvPr/>
              </p:nvSpPr>
              <p:spPr bwMode="gray">
                <a:xfrm>
                  <a:off x="672"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rgbClr val="A5A5A5"/>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33"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nvGrpSpPr>
              <p:cNvPr id="623" name="Group 277"/>
              <p:cNvGrpSpPr>
                <a:grpSpLocks noChangeAspect="1"/>
              </p:cNvGrpSpPr>
              <p:nvPr/>
            </p:nvGrpSpPr>
            <p:grpSpPr bwMode="gray">
              <a:xfrm>
                <a:off x="1149" y="1865"/>
                <a:ext cx="635" cy="339"/>
                <a:chOff x="1149" y="1865"/>
                <a:chExt cx="635" cy="339"/>
              </a:xfrm>
              <a:grpFill/>
            </p:grpSpPr>
            <p:sp>
              <p:nvSpPr>
                <p:cNvPr id="624"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5"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6"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7"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8"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A5A5A5"/>
                </a:solid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grpSp>
          <p:nvGrpSpPr>
            <p:cNvPr id="448" name="Group 283"/>
            <p:cNvGrpSpPr>
              <a:grpSpLocks noChangeAspect="1"/>
            </p:cNvGrpSpPr>
            <p:nvPr/>
          </p:nvGrpSpPr>
          <p:grpSpPr bwMode="gray">
            <a:xfrm>
              <a:off x="2304740" y="1269239"/>
              <a:ext cx="1538772" cy="1622936"/>
              <a:chOff x="969" y="960"/>
              <a:chExt cx="969" cy="1022"/>
            </a:xfrm>
            <a:grpFill/>
          </p:grpSpPr>
          <p:sp>
            <p:nvSpPr>
              <p:cNvPr id="593"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4"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5"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6"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7"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8"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9"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0"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1"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2"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3"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4"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5"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6"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7"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8"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09"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0"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1"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2"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3"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4"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5"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6"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7"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8"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19"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0"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621"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49" name="Freeform 313"/>
            <p:cNvSpPr>
              <a:spLocks noChangeAspect="1"/>
            </p:cNvSpPr>
            <p:nvPr/>
          </p:nvSpPr>
          <p:spPr bwMode="gray">
            <a:xfrm rot="21085610">
              <a:off x="3399631" y="3186459"/>
              <a:ext cx="12700" cy="6350"/>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0" name="Freeform 314"/>
            <p:cNvSpPr>
              <a:spLocks noChangeAspect="1"/>
            </p:cNvSpPr>
            <p:nvPr/>
          </p:nvSpPr>
          <p:spPr bwMode="gray">
            <a:xfrm rot="21085610">
              <a:off x="3420268" y="3188047"/>
              <a:ext cx="1588" cy="15875"/>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1" name="Freeform 315"/>
            <p:cNvSpPr>
              <a:spLocks noChangeAspect="1"/>
            </p:cNvSpPr>
            <p:nvPr/>
          </p:nvSpPr>
          <p:spPr bwMode="gray">
            <a:xfrm rot="21085610">
              <a:off x="3420268" y="3224559"/>
              <a:ext cx="3175" cy="1588"/>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2" name="Freeform 316"/>
            <p:cNvSpPr>
              <a:spLocks noChangeAspect="1"/>
            </p:cNvSpPr>
            <p:nvPr/>
          </p:nvSpPr>
          <p:spPr bwMode="gray">
            <a:xfrm rot="21085610">
              <a:off x="3412331" y="3222972"/>
              <a:ext cx="6350" cy="19050"/>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3" name="Freeform 317"/>
            <p:cNvSpPr>
              <a:spLocks noChangeAspect="1"/>
            </p:cNvSpPr>
            <p:nvPr/>
          </p:nvSpPr>
          <p:spPr bwMode="gray">
            <a:xfrm rot="21085610">
              <a:off x="3420268" y="3245197"/>
              <a:ext cx="1588" cy="9525"/>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4" name="Freeform 318"/>
            <p:cNvSpPr>
              <a:spLocks noChangeAspect="1"/>
            </p:cNvSpPr>
            <p:nvPr/>
          </p:nvSpPr>
          <p:spPr bwMode="gray">
            <a:xfrm rot="21085610">
              <a:off x="3434556" y="3218209"/>
              <a:ext cx="1588" cy="127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5" name="Freeform 319"/>
            <p:cNvSpPr>
              <a:spLocks noChangeAspect="1"/>
            </p:cNvSpPr>
            <p:nvPr/>
          </p:nvSpPr>
          <p:spPr bwMode="gray">
            <a:xfrm rot="21085610">
              <a:off x="3442493" y="3229322"/>
              <a:ext cx="4763" cy="14288"/>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6" name="Freeform 320"/>
            <p:cNvSpPr>
              <a:spLocks noChangeAspect="1"/>
            </p:cNvSpPr>
            <p:nvPr/>
          </p:nvSpPr>
          <p:spPr bwMode="gray">
            <a:xfrm rot="21085610">
              <a:off x="3456781" y="3240434"/>
              <a:ext cx="3175" cy="3175"/>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7" name="Freeform 321"/>
            <p:cNvSpPr>
              <a:spLocks noChangeAspect="1"/>
            </p:cNvSpPr>
            <p:nvPr/>
          </p:nvSpPr>
          <p:spPr bwMode="gray">
            <a:xfrm rot="21085610">
              <a:off x="3450431" y="3254722"/>
              <a:ext cx="4763" cy="15875"/>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8" name="Freeform 322"/>
            <p:cNvSpPr>
              <a:spLocks noChangeAspect="1"/>
            </p:cNvSpPr>
            <p:nvPr/>
          </p:nvSpPr>
          <p:spPr bwMode="gray">
            <a:xfrm rot="21085610">
              <a:off x="3464718" y="3269009"/>
              <a:ext cx="4763" cy="14288"/>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59" name="Freeform 323"/>
            <p:cNvSpPr>
              <a:spLocks noChangeAspect="1"/>
            </p:cNvSpPr>
            <p:nvPr/>
          </p:nvSpPr>
          <p:spPr bwMode="gray">
            <a:xfrm rot="21085610">
              <a:off x="3477418" y="3278534"/>
              <a:ext cx="4763" cy="1588"/>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0" name="Freeform 324"/>
            <p:cNvSpPr>
              <a:spLocks noChangeAspect="1"/>
            </p:cNvSpPr>
            <p:nvPr/>
          </p:nvSpPr>
          <p:spPr bwMode="gray">
            <a:xfrm rot="21085610">
              <a:off x="3488531" y="3284884"/>
              <a:ext cx="9525" cy="6350"/>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1" name="Freeform 325"/>
            <p:cNvSpPr>
              <a:spLocks noChangeAspect="1"/>
            </p:cNvSpPr>
            <p:nvPr/>
          </p:nvSpPr>
          <p:spPr bwMode="gray">
            <a:xfrm rot="21085610">
              <a:off x="3475831" y="3302347"/>
              <a:ext cx="6350" cy="9525"/>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2" name="Freeform 326"/>
            <p:cNvSpPr>
              <a:spLocks noChangeAspect="1"/>
            </p:cNvSpPr>
            <p:nvPr/>
          </p:nvSpPr>
          <p:spPr bwMode="gray">
            <a:xfrm rot="21085610">
              <a:off x="3418681" y="3243609"/>
              <a:ext cx="3175" cy="4763"/>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3" name="Freeform 327"/>
            <p:cNvSpPr>
              <a:spLocks noChangeAspect="1"/>
            </p:cNvSpPr>
            <p:nvPr/>
          </p:nvSpPr>
          <p:spPr bwMode="gray">
            <a:xfrm rot="21085610">
              <a:off x="3386931" y="3227734"/>
              <a:ext cx="1588" cy="6350"/>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4" name="Freeform 328"/>
            <p:cNvSpPr>
              <a:spLocks noChangeAspect="1"/>
            </p:cNvSpPr>
            <p:nvPr/>
          </p:nvSpPr>
          <p:spPr bwMode="gray">
            <a:xfrm rot="21085610">
              <a:off x="3383756" y="3235672"/>
              <a:ext cx="3175" cy="3175"/>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5" name="Freeform 329"/>
            <p:cNvSpPr>
              <a:spLocks noChangeAspect="1"/>
            </p:cNvSpPr>
            <p:nvPr/>
          </p:nvSpPr>
          <p:spPr bwMode="gray">
            <a:xfrm rot="21085610">
              <a:off x="3374231" y="3238847"/>
              <a:ext cx="6350" cy="6350"/>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6" name="Freeform 330"/>
            <p:cNvSpPr>
              <a:spLocks noChangeAspect="1"/>
            </p:cNvSpPr>
            <p:nvPr/>
          </p:nvSpPr>
          <p:spPr bwMode="gray">
            <a:xfrm rot="20552049">
              <a:off x="3417093" y="3375372"/>
              <a:ext cx="23813" cy="17463"/>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7" name="Freeform 331"/>
            <p:cNvSpPr>
              <a:spLocks noChangeAspect="1"/>
            </p:cNvSpPr>
            <p:nvPr/>
          </p:nvSpPr>
          <p:spPr bwMode="gray">
            <a:xfrm rot="20552049">
              <a:off x="3482181" y="3318222"/>
              <a:ext cx="38100" cy="52388"/>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8" name="Freeform 332"/>
            <p:cNvSpPr>
              <a:spLocks noChangeAspect="1"/>
            </p:cNvSpPr>
            <p:nvPr/>
          </p:nvSpPr>
          <p:spPr bwMode="gray">
            <a:xfrm rot="20552049">
              <a:off x="3596481" y="3349972"/>
              <a:ext cx="1588" cy="1588"/>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69" name="Freeform 333"/>
            <p:cNvSpPr>
              <a:spLocks noChangeAspect="1"/>
            </p:cNvSpPr>
            <p:nvPr/>
          </p:nvSpPr>
          <p:spPr bwMode="gray">
            <a:xfrm rot="20552049">
              <a:off x="3618706" y="3392834"/>
              <a:ext cx="3175" cy="11113"/>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0" name="Freeform 334"/>
            <p:cNvSpPr>
              <a:spLocks noChangeAspect="1"/>
            </p:cNvSpPr>
            <p:nvPr/>
          </p:nvSpPr>
          <p:spPr bwMode="gray">
            <a:xfrm rot="20552049">
              <a:off x="3642518" y="3470622"/>
              <a:ext cx="3175" cy="4763"/>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1" name="Freeform 335"/>
            <p:cNvSpPr>
              <a:spLocks noChangeAspect="1"/>
            </p:cNvSpPr>
            <p:nvPr/>
          </p:nvSpPr>
          <p:spPr bwMode="gray">
            <a:xfrm rot="20552049">
              <a:off x="3636168" y="3484909"/>
              <a:ext cx="9525" cy="15875"/>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2" name="Freeform 336"/>
            <p:cNvSpPr>
              <a:spLocks noChangeAspect="1"/>
            </p:cNvSpPr>
            <p:nvPr/>
          </p:nvSpPr>
          <p:spPr bwMode="gray">
            <a:xfrm rot="20552049">
              <a:off x="3463131" y="3324572"/>
              <a:ext cx="1588" cy="3175"/>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73" name="Group 337"/>
            <p:cNvGrpSpPr>
              <a:grpSpLocks noChangeAspect="1"/>
            </p:cNvGrpSpPr>
            <p:nvPr/>
          </p:nvGrpSpPr>
          <p:grpSpPr bwMode="gray">
            <a:xfrm>
              <a:off x="3455475" y="3327761"/>
              <a:ext cx="28578" cy="44450"/>
              <a:chOff x="1694" y="2257"/>
              <a:chExt cx="18" cy="28"/>
            </a:xfrm>
            <a:grpFill/>
          </p:grpSpPr>
          <p:sp>
            <p:nvSpPr>
              <p:cNvPr id="591"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2"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474" name="Freeform 340"/>
            <p:cNvSpPr>
              <a:spLocks noChangeAspect="1"/>
            </p:cNvSpPr>
            <p:nvPr/>
          </p:nvSpPr>
          <p:spPr bwMode="gray">
            <a:xfrm rot="20552049">
              <a:off x="3532981" y="3337272"/>
              <a:ext cx="15875" cy="127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5" name="Freeform 341"/>
            <p:cNvSpPr>
              <a:spLocks noChangeAspect="1"/>
            </p:cNvSpPr>
            <p:nvPr/>
          </p:nvSpPr>
          <p:spPr bwMode="gray">
            <a:xfrm rot="20552049">
              <a:off x="3629818" y="3429347"/>
              <a:ext cx="0" cy="4763"/>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6" name="Freeform 342"/>
            <p:cNvSpPr>
              <a:spLocks noChangeAspect="1"/>
            </p:cNvSpPr>
            <p:nvPr/>
          </p:nvSpPr>
          <p:spPr bwMode="gray">
            <a:xfrm rot="20552049">
              <a:off x="3602831" y="3362672"/>
              <a:ext cx="4763" cy="11113"/>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7" name="Freeform 343"/>
            <p:cNvSpPr>
              <a:spLocks noChangeAspect="1"/>
            </p:cNvSpPr>
            <p:nvPr/>
          </p:nvSpPr>
          <p:spPr bwMode="gray">
            <a:xfrm rot="20552049">
              <a:off x="3556793" y="3334097"/>
              <a:ext cx="0" cy="1588"/>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8" name="Freeform 344"/>
            <p:cNvSpPr>
              <a:spLocks noChangeAspect="1"/>
            </p:cNvSpPr>
            <p:nvPr/>
          </p:nvSpPr>
          <p:spPr bwMode="gray">
            <a:xfrm rot="20552049">
              <a:off x="3559968" y="3346797"/>
              <a:ext cx="1588" cy="3175"/>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79" name="Freeform 345"/>
            <p:cNvSpPr>
              <a:spLocks noChangeAspect="1"/>
            </p:cNvSpPr>
            <p:nvPr/>
          </p:nvSpPr>
          <p:spPr bwMode="gray">
            <a:xfrm rot="20552049">
              <a:off x="3610768" y="3380134"/>
              <a:ext cx="3175" cy="7938"/>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0" name="Freeform 346"/>
            <p:cNvSpPr>
              <a:spLocks noChangeAspect="1"/>
            </p:cNvSpPr>
            <p:nvPr/>
          </p:nvSpPr>
          <p:spPr bwMode="gray">
            <a:xfrm rot="20552049">
              <a:off x="3629818" y="3454747"/>
              <a:ext cx="1588" cy="4763"/>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1" name="Freeform 347"/>
            <p:cNvSpPr>
              <a:spLocks noChangeAspect="1"/>
            </p:cNvSpPr>
            <p:nvPr/>
          </p:nvSpPr>
          <p:spPr bwMode="gray">
            <a:xfrm rot="20552049">
              <a:off x="3325018" y="3280122"/>
              <a:ext cx="117475" cy="77788"/>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2" name="Freeform 348"/>
            <p:cNvSpPr>
              <a:spLocks noChangeAspect="1"/>
            </p:cNvSpPr>
            <p:nvPr/>
          </p:nvSpPr>
          <p:spPr bwMode="gray">
            <a:xfrm rot="20552049">
              <a:off x="3344068" y="3321397"/>
              <a:ext cx="4763" cy="9525"/>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3" name="Freeform 349"/>
            <p:cNvSpPr>
              <a:spLocks noChangeAspect="1"/>
            </p:cNvSpPr>
            <p:nvPr/>
          </p:nvSpPr>
          <p:spPr bwMode="gray">
            <a:xfrm rot="20552049">
              <a:off x="3386931" y="3289647"/>
              <a:ext cx="11113" cy="14288"/>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4" name="Freeform 350"/>
            <p:cNvSpPr>
              <a:spLocks noChangeAspect="1"/>
            </p:cNvSpPr>
            <p:nvPr/>
          </p:nvSpPr>
          <p:spPr bwMode="gray">
            <a:xfrm rot="20552049">
              <a:off x="3585368" y="3346797"/>
              <a:ext cx="0" cy="4763"/>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5" name="Freeform 351"/>
            <p:cNvSpPr>
              <a:spLocks noChangeAspect="1"/>
            </p:cNvSpPr>
            <p:nvPr/>
          </p:nvSpPr>
          <p:spPr bwMode="gray">
            <a:xfrm rot="20552049">
              <a:off x="3626643" y="3413472"/>
              <a:ext cx="1588" cy="6350"/>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86" name="Group 362"/>
            <p:cNvGrpSpPr/>
            <p:nvPr/>
          </p:nvGrpSpPr>
          <p:grpSpPr bwMode="gray">
            <a:xfrm>
              <a:off x="4580731" y="1911697"/>
              <a:ext cx="879476" cy="1109663"/>
              <a:chOff x="4580731" y="1911697"/>
              <a:chExt cx="879476" cy="1109663"/>
            </a:xfrm>
            <a:grpFill/>
          </p:grpSpPr>
          <p:sp>
            <p:nvSpPr>
              <p:cNvPr id="542"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3"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4"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45" name="Group 178"/>
              <p:cNvGrpSpPr>
                <a:grpSpLocks noChangeAspect="1"/>
              </p:cNvGrpSpPr>
              <p:nvPr/>
            </p:nvGrpSpPr>
            <p:grpSpPr bwMode="gray">
              <a:xfrm>
                <a:off x="4876006" y="2765784"/>
                <a:ext cx="204788" cy="242889"/>
                <a:chOff x="2589" y="1903"/>
                <a:chExt cx="129" cy="153"/>
              </a:xfrm>
              <a:grpFill/>
            </p:grpSpPr>
            <p:sp>
              <p:nvSpPr>
                <p:cNvPr id="588"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89"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90"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546"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7"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8"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9"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0"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1"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2"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53" name="Group 189"/>
              <p:cNvGrpSpPr>
                <a:grpSpLocks noChangeAspect="1"/>
              </p:cNvGrpSpPr>
              <p:nvPr/>
            </p:nvGrpSpPr>
            <p:grpSpPr bwMode="gray">
              <a:xfrm>
                <a:off x="4679266" y="2659410"/>
                <a:ext cx="247657" cy="244475"/>
                <a:chOff x="2465" y="1836"/>
                <a:chExt cx="156" cy="154"/>
              </a:xfrm>
              <a:grpFill/>
            </p:grpSpPr>
            <p:sp>
              <p:nvSpPr>
                <p:cNvPr id="586"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87"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nvGrpSpPr>
              <p:cNvPr id="554" name="Group 192"/>
              <p:cNvGrpSpPr>
                <a:grpSpLocks noChangeAspect="1"/>
              </p:cNvGrpSpPr>
              <p:nvPr/>
            </p:nvGrpSpPr>
            <p:grpSpPr bwMode="gray">
              <a:xfrm>
                <a:off x="4620419" y="2430810"/>
                <a:ext cx="171450" cy="258763"/>
                <a:chOff x="2428" y="1692"/>
                <a:chExt cx="108" cy="163"/>
              </a:xfrm>
              <a:grpFill/>
            </p:grpSpPr>
            <p:sp>
              <p:nvSpPr>
                <p:cNvPr id="584"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85"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555"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6"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7"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58"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59" name="Group 199"/>
              <p:cNvGrpSpPr>
                <a:grpSpLocks noChangeAspect="1"/>
              </p:cNvGrpSpPr>
              <p:nvPr/>
            </p:nvGrpSpPr>
            <p:grpSpPr bwMode="gray">
              <a:xfrm>
                <a:off x="5033169" y="2808635"/>
                <a:ext cx="68263" cy="68263"/>
                <a:chOff x="2688" y="1930"/>
                <a:chExt cx="43" cy="43"/>
              </a:xfrm>
              <a:grpFill/>
            </p:grpSpPr>
            <p:sp>
              <p:nvSpPr>
                <p:cNvPr id="582"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83"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560"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1"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2"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3"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4"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5"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6"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7"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8"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69"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0"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1"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2"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3"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4"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5"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6"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7"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78"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79" name="Group 359"/>
              <p:cNvGrpSpPr/>
              <p:nvPr/>
            </p:nvGrpSpPr>
            <p:grpSpPr bwMode="gray">
              <a:xfrm>
                <a:off x="5080794" y="2788583"/>
                <a:ext cx="75600" cy="108000"/>
                <a:chOff x="4160739" y="2986112"/>
                <a:chExt cx="187325" cy="233362"/>
              </a:xfrm>
              <a:grpFill/>
            </p:grpSpPr>
            <p:sp>
              <p:nvSpPr>
                <p:cNvPr id="580"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81"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grpSp>
        <p:grpSp>
          <p:nvGrpSpPr>
            <p:cNvPr id="487" name="Group 368"/>
            <p:cNvGrpSpPr/>
            <p:nvPr/>
          </p:nvGrpSpPr>
          <p:grpSpPr bwMode="gray">
            <a:xfrm>
              <a:off x="4455318" y="2994372"/>
              <a:ext cx="1196974" cy="1339850"/>
              <a:chOff x="4455318" y="2994372"/>
              <a:chExt cx="1196974" cy="1339850"/>
            </a:xfrm>
            <a:grpFill/>
          </p:grpSpPr>
          <p:sp>
            <p:nvSpPr>
              <p:cNvPr id="488" name="Freeform 116"/>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89" name="Freeform 117"/>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490" name="Group 367"/>
              <p:cNvGrpSpPr/>
              <p:nvPr/>
            </p:nvGrpSpPr>
            <p:grpSpPr bwMode="gray">
              <a:xfrm>
                <a:off x="4455318" y="2994372"/>
                <a:ext cx="1196974" cy="1339850"/>
                <a:chOff x="4455318" y="2994372"/>
                <a:chExt cx="1196974" cy="1339850"/>
              </a:xfrm>
              <a:grpFill/>
            </p:grpSpPr>
            <p:sp>
              <p:nvSpPr>
                <p:cNvPr id="491" name="Freeform 119"/>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2" name="Freeform 120"/>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3" name="Freeform 121"/>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4" name="Freeform 122"/>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5" name="Freeform 123"/>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6" name="Freeform 124"/>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7" name="Freeform 125"/>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8" name="Freeform 126"/>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499" name="Freeform 127"/>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0" name="Freeform 128"/>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1" name="Freeform 129"/>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2" name="Freeform 130"/>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3" name="Freeform 131"/>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4" name="Freeform 132"/>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5"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6" name="Freeform 134"/>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7" name="Freeform 135"/>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8" name="Freeform 136"/>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09" name="Freeform 137"/>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10" name="Group 25"/>
                <p:cNvGrpSpPr>
                  <a:grpSpLocks noChangeAspect="1"/>
                </p:cNvGrpSpPr>
                <p:nvPr/>
              </p:nvGrpSpPr>
              <p:grpSpPr bwMode="gray">
                <a:xfrm>
                  <a:off x="4961730" y="3769072"/>
                  <a:ext cx="219075" cy="239713"/>
                  <a:chOff x="2643" y="2535"/>
                  <a:chExt cx="138" cy="151"/>
                </a:xfrm>
                <a:grpFill/>
              </p:grpSpPr>
              <p:sp>
                <p:nvSpPr>
                  <p:cNvPr id="540"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41"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sp>
              <p:nvSpPr>
                <p:cNvPr id="511"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2"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3"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4"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5"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6"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7"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8"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19"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0"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1"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2"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3"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4"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5"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6"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7"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8"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29"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0"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1"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2"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3"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4"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5"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sp>
              <p:nvSpPr>
                <p:cNvPr id="536"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endParaRPr>
                </a:p>
              </p:txBody>
            </p:sp>
            <p:grpSp>
              <p:nvGrpSpPr>
                <p:cNvPr id="537" name="Group 364"/>
                <p:cNvGrpSpPr>
                  <a:grpSpLocks noChangeAspect="1"/>
                </p:cNvGrpSpPr>
                <p:nvPr/>
              </p:nvGrpSpPr>
              <p:grpSpPr bwMode="gray">
                <a:xfrm>
                  <a:off x="5141117" y="3280172"/>
                  <a:ext cx="289379" cy="349201"/>
                  <a:chOff x="3548063" y="12700"/>
                  <a:chExt cx="5667375" cy="6838950"/>
                </a:xfrm>
                <a:grpFill/>
              </p:grpSpPr>
              <p:sp>
                <p:nvSpPr>
                  <p:cNvPr id="538"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dirty="0">
                      <a:ln>
                        <a:noFill/>
                      </a:ln>
                      <a:solidFill>
                        <a:sysClr val="windowText" lastClr="000000"/>
                      </a:solidFill>
                      <a:effectLst/>
                      <a:uLnTx/>
                      <a:uFillTx/>
                    </a:endParaRPr>
                  </a:p>
                </p:txBody>
              </p:sp>
              <p:sp>
                <p:nvSpPr>
                  <p:cNvPr id="539"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dirty="0">
                      <a:ln>
                        <a:noFill/>
                      </a:ln>
                      <a:solidFill>
                        <a:sysClr val="windowText" lastClr="000000"/>
                      </a:solidFill>
                      <a:effectLst/>
                      <a:uLnTx/>
                      <a:uFillTx/>
                    </a:endParaRPr>
                  </a:p>
                </p:txBody>
              </p:sp>
            </p:grpSp>
          </p:grpSp>
        </p:grpSp>
      </p:grpSp>
      <p:cxnSp>
        <p:nvCxnSpPr>
          <p:cNvPr id="735" name="Straight Connector 363"/>
          <p:cNvCxnSpPr/>
          <p:nvPr/>
        </p:nvCxnSpPr>
        <p:spPr>
          <a:xfrm rot="5400000">
            <a:off x="902790" y="3447117"/>
            <a:ext cx="3846260" cy="1676"/>
          </a:xfrm>
          <a:prstGeom prst="line">
            <a:avLst/>
          </a:prstGeom>
          <a:noFill/>
          <a:ln w="12700" cap="flat" cmpd="sng" algn="ctr">
            <a:solidFill>
              <a:sysClr val="window" lastClr="FFFFFF">
                <a:lumMod val="75000"/>
              </a:sysClr>
            </a:solidFill>
            <a:prstDash val="sysDot"/>
            <a:miter lim="800000"/>
          </a:ln>
          <a:effectLst/>
        </p:spPr>
      </p:cxnSp>
      <p:cxnSp>
        <p:nvCxnSpPr>
          <p:cNvPr id="736" name="Straight Connector 370"/>
          <p:cNvCxnSpPr/>
          <p:nvPr/>
        </p:nvCxnSpPr>
        <p:spPr>
          <a:xfrm rot="10800000">
            <a:off x="110913" y="2806073"/>
            <a:ext cx="2715007" cy="1676"/>
          </a:xfrm>
          <a:prstGeom prst="line">
            <a:avLst/>
          </a:prstGeom>
          <a:noFill/>
          <a:ln w="12700" cap="flat" cmpd="sng" algn="ctr">
            <a:solidFill>
              <a:sysClr val="window" lastClr="FFFFFF">
                <a:lumMod val="75000"/>
              </a:sysClr>
            </a:solidFill>
            <a:prstDash val="sysDot"/>
            <a:miter lim="800000"/>
          </a:ln>
          <a:effectLst/>
        </p:spPr>
      </p:cxnSp>
      <p:cxnSp>
        <p:nvCxnSpPr>
          <p:cNvPr id="737" name="Straight Connector 371"/>
          <p:cNvCxnSpPr/>
          <p:nvPr/>
        </p:nvCxnSpPr>
        <p:spPr>
          <a:xfrm rot="10800000">
            <a:off x="110913" y="4163577"/>
            <a:ext cx="2715007" cy="1676"/>
          </a:xfrm>
          <a:prstGeom prst="line">
            <a:avLst/>
          </a:prstGeom>
          <a:noFill/>
          <a:ln w="12700" cap="flat" cmpd="sng" algn="ctr">
            <a:solidFill>
              <a:sysClr val="window" lastClr="FFFFFF">
                <a:lumMod val="75000"/>
              </a:sysClr>
            </a:solidFill>
            <a:prstDash val="sysDot"/>
            <a:miter lim="800000"/>
          </a:ln>
          <a:effectLst/>
        </p:spPr>
      </p:cxnSp>
      <p:grpSp>
        <p:nvGrpSpPr>
          <p:cNvPr id="738" name="Group 383"/>
          <p:cNvGrpSpPr/>
          <p:nvPr/>
        </p:nvGrpSpPr>
        <p:grpSpPr>
          <a:xfrm>
            <a:off x="35496" y="1523987"/>
            <a:ext cx="2755789" cy="1235804"/>
            <a:chOff x="285720" y="1142990"/>
            <a:chExt cx="2610398" cy="1170605"/>
          </a:xfrm>
        </p:grpSpPr>
        <p:sp>
          <p:nvSpPr>
            <p:cNvPr id="739" name="Rectangle 364"/>
            <p:cNvSpPr/>
            <p:nvPr/>
          </p:nvSpPr>
          <p:spPr>
            <a:xfrm>
              <a:off x="285720" y="1142990"/>
              <a:ext cx="572752" cy="32069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USA</a:t>
              </a:r>
            </a:p>
          </p:txBody>
        </p:sp>
        <p:graphicFrame>
          <p:nvGraphicFramePr>
            <p:cNvPr id="740" name="Chart 365"/>
            <p:cNvGraphicFramePr/>
            <p:nvPr>
              <p:extLst>
                <p:ext uri="{D42A27DB-BD31-4B8C-83A1-F6EECF244321}">
                  <p14:modId xmlns:p14="http://schemas.microsoft.com/office/powerpoint/2010/main" val="3447928772"/>
                </p:ext>
              </p:extLst>
            </p:nvPr>
          </p:nvGraphicFramePr>
          <p:xfrm>
            <a:off x="1714480" y="1150794"/>
            <a:ext cx="1181638" cy="916204"/>
          </p:xfrm>
          <a:graphic>
            <a:graphicData uri="http://schemas.openxmlformats.org/drawingml/2006/chart">
              <c:chart xmlns:c="http://schemas.openxmlformats.org/drawingml/2006/chart" xmlns:r="http://schemas.openxmlformats.org/officeDocument/2006/relationships" r:id="rId3"/>
            </a:graphicData>
          </a:graphic>
        </p:graphicFrame>
        <p:sp>
          <p:nvSpPr>
            <p:cNvPr id="741" name="Rectangle 372"/>
            <p:cNvSpPr/>
            <p:nvPr/>
          </p:nvSpPr>
          <p:spPr>
            <a:xfrm>
              <a:off x="285720" y="1428742"/>
              <a:ext cx="791406" cy="24780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3900 User</a:t>
              </a:r>
            </a:p>
          </p:txBody>
        </p:sp>
        <p:sp>
          <p:nvSpPr>
            <p:cNvPr id="742" name="Rectangle 373"/>
            <p:cNvSpPr/>
            <p:nvPr/>
          </p:nvSpPr>
          <p:spPr>
            <a:xfrm>
              <a:off x="285720" y="1643056"/>
              <a:ext cx="1500198" cy="6705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a:t>
              </a:r>
              <a:endParaRPr kumimoji="0" lang="id-ID"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743" name="Rectangle 378"/>
            <p:cNvSpPr/>
            <p:nvPr/>
          </p:nvSpPr>
          <p:spPr>
            <a:xfrm>
              <a:off x="2083014" y="2000246"/>
              <a:ext cx="464944" cy="26238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70%</a:t>
              </a:r>
            </a:p>
          </p:txBody>
        </p:sp>
      </p:grpSp>
      <p:grpSp>
        <p:nvGrpSpPr>
          <p:cNvPr id="744" name="Group 382"/>
          <p:cNvGrpSpPr/>
          <p:nvPr/>
        </p:nvGrpSpPr>
        <p:grpSpPr>
          <a:xfrm>
            <a:off x="35496" y="2881490"/>
            <a:ext cx="2755789" cy="1235804"/>
            <a:chOff x="285720" y="2428874"/>
            <a:chExt cx="2610398" cy="1170605"/>
          </a:xfrm>
        </p:grpSpPr>
        <p:sp>
          <p:nvSpPr>
            <p:cNvPr id="745" name="Rectangle 366"/>
            <p:cNvSpPr/>
            <p:nvPr/>
          </p:nvSpPr>
          <p:spPr>
            <a:xfrm>
              <a:off x="285720" y="2428874"/>
              <a:ext cx="777741" cy="32069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CHINA</a:t>
              </a:r>
            </a:p>
          </p:txBody>
        </p:sp>
        <p:graphicFrame>
          <p:nvGraphicFramePr>
            <p:cNvPr id="746" name="Chart 367"/>
            <p:cNvGraphicFramePr/>
            <p:nvPr>
              <p:extLst>
                <p:ext uri="{D42A27DB-BD31-4B8C-83A1-F6EECF244321}">
                  <p14:modId xmlns:p14="http://schemas.microsoft.com/office/powerpoint/2010/main" val="3523864853"/>
                </p:ext>
              </p:extLst>
            </p:nvPr>
          </p:nvGraphicFramePr>
          <p:xfrm>
            <a:off x="1714480" y="2436678"/>
            <a:ext cx="1181638" cy="916204"/>
          </p:xfrm>
          <a:graphic>
            <a:graphicData uri="http://schemas.openxmlformats.org/drawingml/2006/chart">
              <c:chart xmlns:c="http://schemas.openxmlformats.org/drawingml/2006/chart" xmlns:r="http://schemas.openxmlformats.org/officeDocument/2006/relationships" r:id="rId4"/>
            </a:graphicData>
          </a:graphic>
        </p:graphicFrame>
        <p:sp>
          <p:nvSpPr>
            <p:cNvPr id="747" name="Rectangle 374"/>
            <p:cNvSpPr/>
            <p:nvPr/>
          </p:nvSpPr>
          <p:spPr>
            <a:xfrm>
              <a:off x="285720" y="2714626"/>
              <a:ext cx="717003" cy="24780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700 User</a:t>
              </a:r>
            </a:p>
          </p:txBody>
        </p:sp>
        <p:sp>
          <p:nvSpPr>
            <p:cNvPr id="748" name="Rectangle 375"/>
            <p:cNvSpPr/>
            <p:nvPr/>
          </p:nvSpPr>
          <p:spPr>
            <a:xfrm>
              <a:off x="285720" y="2928940"/>
              <a:ext cx="1500198" cy="6705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a:t>
              </a:r>
              <a:endParaRPr kumimoji="0" lang="id-ID"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749" name="Rectangle 379"/>
            <p:cNvSpPr/>
            <p:nvPr/>
          </p:nvSpPr>
          <p:spPr>
            <a:xfrm>
              <a:off x="2083014" y="3286130"/>
              <a:ext cx="464944" cy="26238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60%</a:t>
              </a:r>
            </a:p>
          </p:txBody>
        </p:sp>
      </p:grpSp>
      <p:grpSp>
        <p:nvGrpSpPr>
          <p:cNvPr id="750" name="Group 381"/>
          <p:cNvGrpSpPr/>
          <p:nvPr/>
        </p:nvGrpSpPr>
        <p:grpSpPr>
          <a:xfrm>
            <a:off x="35496" y="4230755"/>
            <a:ext cx="2755789" cy="1244042"/>
            <a:chOff x="285720" y="3706954"/>
            <a:chExt cx="2610398" cy="1178409"/>
          </a:xfrm>
        </p:grpSpPr>
        <p:sp>
          <p:nvSpPr>
            <p:cNvPr id="751" name="Rectangle 368"/>
            <p:cNvSpPr/>
            <p:nvPr/>
          </p:nvSpPr>
          <p:spPr>
            <a:xfrm>
              <a:off x="285720" y="3706954"/>
              <a:ext cx="1251492" cy="32069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AUSTRALIA</a:t>
              </a:r>
            </a:p>
          </p:txBody>
        </p:sp>
        <p:graphicFrame>
          <p:nvGraphicFramePr>
            <p:cNvPr id="752" name="Chart 369"/>
            <p:cNvGraphicFramePr/>
            <p:nvPr>
              <p:extLst>
                <p:ext uri="{D42A27DB-BD31-4B8C-83A1-F6EECF244321}">
                  <p14:modId xmlns:p14="http://schemas.microsoft.com/office/powerpoint/2010/main" val="1111236328"/>
                </p:ext>
              </p:extLst>
            </p:nvPr>
          </p:nvGraphicFramePr>
          <p:xfrm>
            <a:off x="1714480" y="3714758"/>
            <a:ext cx="1181638" cy="916204"/>
          </p:xfrm>
          <a:graphic>
            <a:graphicData uri="http://schemas.openxmlformats.org/drawingml/2006/chart">
              <c:chart xmlns:c="http://schemas.openxmlformats.org/drawingml/2006/chart" xmlns:r="http://schemas.openxmlformats.org/officeDocument/2006/relationships" r:id="rId5"/>
            </a:graphicData>
          </a:graphic>
        </p:graphicFrame>
        <p:sp>
          <p:nvSpPr>
            <p:cNvPr id="753" name="Rectangle 376"/>
            <p:cNvSpPr/>
            <p:nvPr/>
          </p:nvSpPr>
          <p:spPr>
            <a:xfrm>
              <a:off x="285720" y="4000510"/>
              <a:ext cx="791406" cy="24780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1200 User</a:t>
              </a:r>
            </a:p>
          </p:txBody>
        </p:sp>
        <p:sp>
          <p:nvSpPr>
            <p:cNvPr id="754" name="Rectangle 377"/>
            <p:cNvSpPr/>
            <p:nvPr/>
          </p:nvSpPr>
          <p:spPr>
            <a:xfrm>
              <a:off x="285720" y="4214824"/>
              <a:ext cx="1500198" cy="6705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a:t>
              </a:r>
              <a:endParaRPr kumimoji="0" lang="id-ID" sz="1000" b="0" i="0" u="none" strike="noStrike" kern="0" cap="none" spc="0" normalizeH="0" baseline="0" noProof="0" dirty="0">
                <a:ln>
                  <a:noFill/>
                </a:ln>
                <a:solidFill>
                  <a:sysClr val="window" lastClr="FFFFFF">
                    <a:lumMod val="65000"/>
                  </a:sysClr>
                </a:solidFill>
                <a:effectLst/>
                <a:uLnTx/>
                <a:uFillTx/>
                <a:latin typeface="Open Sans Light" pitchFamily="34" charset="0"/>
                <a:ea typeface="Open Sans Light" pitchFamily="34" charset="0"/>
                <a:cs typeface="Open Sans Light" pitchFamily="34" charset="0"/>
              </a:endParaRPr>
            </a:p>
          </p:txBody>
        </p:sp>
        <p:sp>
          <p:nvSpPr>
            <p:cNvPr id="755" name="Rectangle 380"/>
            <p:cNvSpPr/>
            <p:nvPr/>
          </p:nvSpPr>
          <p:spPr>
            <a:xfrm>
              <a:off x="2083014" y="4500576"/>
              <a:ext cx="464944" cy="26238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80%</a:t>
              </a: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AutoShape 4"/>
          <p:cNvSpPr>
            <a:spLocks noChangeAspect="1" noChangeArrowheads="1" noTextEdit="1"/>
          </p:cNvSpPr>
          <p:nvPr/>
        </p:nvSpPr>
        <p:spPr bwMode="auto">
          <a:xfrm>
            <a:off x="164012" y="1552052"/>
            <a:ext cx="2825749" cy="3736405"/>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9" name="Freeform 7"/>
          <p:cNvSpPr>
            <a:spLocks/>
          </p:cNvSpPr>
          <p:nvPr/>
        </p:nvSpPr>
        <p:spPr bwMode="auto">
          <a:xfrm>
            <a:off x="1" y="1199784"/>
            <a:ext cx="1947283" cy="1259865"/>
          </a:xfrm>
          <a:custGeom>
            <a:avLst/>
            <a:gdLst/>
            <a:ahLst/>
            <a:cxnLst>
              <a:cxn ang="0">
                <a:pos x="0" y="0"/>
              </a:cxn>
              <a:cxn ang="0">
                <a:pos x="0" y="725"/>
              </a:cxn>
              <a:cxn ang="0">
                <a:pos x="859" y="1217"/>
              </a:cxn>
              <a:cxn ang="0">
                <a:pos x="859" y="739"/>
              </a:cxn>
              <a:cxn ang="0">
                <a:pos x="0" y="0"/>
              </a:cxn>
            </a:cxnLst>
            <a:rect l="0" t="0" r="r" b="b"/>
            <a:pathLst>
              <a:path w="859" h="1217">
                <a:moveTo>
                  <a:pt x="0" y="0"/>
                </a:moveTo>
                <a:lnTo>
                  <a:pt x="0" y="725"/>
                </a:lnTo>
                <a:lnTo>
                  <a:pt x="859" y="1217"/>
                </a:lnTo>
                <a:lnTo>
                  <a:pt x="859" y="739"/>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0" name="Freeform 9"/>
          <p:cNvSpPr>
            <a:spLocks/>
          </p:cNvSpPr>
          <p:nvPr/>
        </p:nvSpPr>
        <p:spPr bwMode="auto">
          <a:xfrm>
            <a:off x="3" y="2021745"/>
            <a:ext cx="1947280" cy="1003339"/>
          </a:xfrm>
          <a:custGeom>
            <a:avLst/>
            <a:gdLst/>
            <a:ahLst/>
            <a:cxnLst>
              <a:cxn ang="0">
                <a:pos x="0" y="0"/>
              </a:cxn>
              <a:cxn ang="0">
                <a:pos x="0" y="722"/>
              </a:cxn>
              <a:cxn ang="0">
                <a:pos x="859" y="969"/>
              </a:cxn>
              <a:cxn ang="0">
                <a:pos x="859" y="492"/>
              </a:cxn>
              <a:cxn ang="0">
                <a:pos x="0" y="0"/>
              </a:cxn>
            </a:cxnLst>
            <a:rect l="0" t="0" r="r" b="b"/>
            <a:pathLst>
              <a:path w="859" h="969">
                <a:moveTo>
                  <a:pt x="0" y="0"/>
                </a:moveTo>
                <a:lnTo>
                  <a:pt x="0" y="722"/>
                </a:lnTo>
                <a:lnTo>
                  <a:pt x="859" y="969"/>
                </a:lnTo>
                <a:lnTo>
                  <a:pt x="859" y="492"/>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1" name="Freeform 11"/>
          <p:cNvSpPr>
            <a:spLocks/>
          </p:cNvSpPr>
          <p:nvPr/>
        </p:nvSpPr>
        <p:spPr bwMode="auto">
          <a:xfrm>
            <a:off x="0" y="2734617"/>
            <a:ext cx="1947285" cy="746819"/>
          </a:xfrm>
          <a:custGeom>
            <a:avLst/>
            <a:gdLst/>
            <a:ahLst/>
            <a:cxnLst>
              <a:cxn ang="0">
                <a:pos x="0" y="0"/>
              </a:cxn>
              <a:cxn ang="0">
                <a:pos x="0" y="723"/>
              </a:cxn>
              <a:cxn ang="0">
                <a:pos x="859" y="723"/>
              </a:cxn>
              <a:cxn ang="0">
                <a:pos x="859" y="247"/>
              </a:cxn>
              <a:cxn ang="0">
                <a:pos x="0" y="0"/>
              </a:cxn>
            </a:cxnLst>
            <a:rect l="0" t="0" r="r" b="b"/>
            <a:pathLst>
              <a:path w="859" h="723">
                <a:moveTo>
                  <a:pt x="0" y="0"/>
                </a:moveTo>
                <a:lnTo>
                  <a:pt x="0" y="723"/>
                </a:lnTo>
                <a:lnTo>
                  <a:pt x="859" y="723"/>
                </a:lnTo>
                <a:lnTo>
                  <a:pt x="859" y="247"/>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2" name="Freeform 13"/>
          <p:cNvSpPr>
            <a:spLocks/>
          </p:cNvSpPr>
          <p:nvPr/>
        </p:nvSpPr>
        <p:spPr bwMode="auto">
          <a:xfrm>
            <a:off x="0" y="3355459"/>
            <a:ext cx="1947285" cy="748887"/>
          </a:xfrm>
          <a:custGeom>
            <a:avLst/>
            <a:gdLst/>
            <a:ahLst/>
            <a:cxnLst>
              <a:cxn ang="0">
                <a:pos x="0" y="0"/>
              </a:cxn>
              <a:cxn ang="0">
                <a:pos x="0" y="725"/>
              </a:cxn>
              <a:cxn ang="0">
                <a:pos x="859" y="479"/>
              </a:cxn>
              <a:cxn ang="0">
                <a:pos x="859" y="0"/>
              </a:cxn>
              <a:cxn ang="0">
                <a:pos x="0" y="0"/>
              </a:cxn>
            </a:cxnLst>
            <a:rect l="0" t="0" r="r" b="b"/>
            <a:pathLst>
              <a:path w="859" h="725">
                <a:moveTo>
                  <a:pt x="0" y="0"/>
                </a:moveTo>
                <a:lnTo>
                  <a:pt x="0" y="725"/>
                </a:lnTo>
                <a:lnTo>
                  <a:pt x="859" y="479"/>
                </a:lnTo>
                <a:lnTo>
                  <a:pt x="859" y="0"/>
                </a:lnTo>
                <a:lnTo>
                  <a:pt x="0" y="0"/>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3" name="Freeform 15"/>
          <p:cNvSpPr>
            <a:spLocks/>
          </p:cNvSpPr>
          <p:nvPr/>
        </p:nvSpPr>
        <p:spPr bwMode="auto">
          <a:xfrm>
            <a:off x="3" y="3745169"/>
            <a:ext cx="1947280" cy="1003339"/>
          </a:xfrm>
          <a:custGeom>
            <a:avLst/>
            <a:gdLst/>
            <a:ahLst/>
            <a:cxnLst>
              <a:cxn ang="0">
                <a:pos x="0" y="246"/>
              </a:cxn>
              <a:cxn ang="0">
                <a:pos x="0" y="969"/>
              </a:cxn>
              <a:cxn ang="0">
                <a:pos x="859" y="476"/>
              </a:cxn>
              <a:cxn ang="0">
                <a:pos x="859" y="0"/>
              </a:cxn>
              <a:cxn ang="0">
                <a:pos x="0" y="246"/>
              </a:cxn>
            </a:cxnLst>
            <a:rect l="0" t="0" r="r" b="b"/>
            <a:pathLst>
              <a:path w="859" h="969">
                <a:moveTo>
                  <a:pt x="0" y="246"/>
                </a:moveTo>
                <a:lnTo>
                  <a:pt x="0" y="969"/>
                </a:lnTo>
                <a:lnTo>
                  <a:pt x="859" y="476"/>
                </a:lnTo>
                <a:lnTo>
                  <a:pt x="859" y="0"/>
                </a:lnTo>
                <a:lnTo>
                  <a:pt x="0" y="246"/>
                </a:lnTo>
              </a:path>
            </a:pathLst>
          </a:custGeom>
          <a:no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4" name="Freeform 6"/>
          <p:cNvSpPr>
            <a:spLocks/>
          </p:cNvSpPr>
          <p:nvPr/>
        </p:nvSpPr>
        <p:spPr bwMode="auto">
          <a:xfrm>
            <a:off x="1" y="764704"/>
            <a:ext cx="1947283" cy="1805124"/>
          </a:xfrm>
          <a:custGeom>
            <a:avLst/>
            <a:gdLst/>
            <a:ahLst/>
            <a:cxnLst>
              <a:cxn ang="0">
                <a:pos x="0" y="0"/>
              </a:cxn>
              <a:cxn ang="0">
                <a:pos x="0" y="725"/>
              </a:cxn>
              <a:cxn ang="0">
                <a:pos x="859" y="1217"/>
              </a:cxn>
              <a:cxn ang="0">
                <a:pos x="859" y="739"/>
              </a:cxn>
              <a:cxn ang="0">
                <a:pos x="0" y="0"/>
              </a:cxn>
            </a:cxnLst>
            <a:rect l="0" t="0" r="r" b="b"/>
            <a:pathLst>
              <a:path w="859" h="1217">
                <a:moveTo>
                  <a:pt x="0" y="0"/>
                </a:moveTo>
                <a:lnTo>
                  <a:pt x="0" y="725"/>
                </a:lnTo>
                <a:lnTo>
                  <a:pt x="859" y="1217"/>
                </a:lnTo>
                <a:lnTo>
                  <a:pt x="859" y="739"/>
                </a:lnTo>
                <a:lnTo>
                  <a:pt x="0" y="0"/>
                </a:lnTo>
                <a:close/>
              </a:path>
            </a:pathLst>
          </a:custGeom>
          <a:solidFill>
            <a:srgbClr val="00D3DE"/>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5" name="Freeform 8"/>
          <p:cNvSpPr>
            <a:spLocks/>
          </p:cNvSpPr>
          <p:nvPr/>
        </p:nvSpPr>
        <p:spPr bwMode="auto">
          <a:xfrm>
            <a:off x="3" y="1833697"/>
            <a:ext cx="1947280" cy="1437575"/>
          </a:xfrm>
          <a:custGeom>
            <a:avLst/>
            <a:gdLst/>
            <a:ahLst/>
            <a:cxnLst>
              <a:cxn ang="0">
                <a:pos x="0" y="0"/>
              </a:cxn>
              <a:cxn ang="0">
                <a:pos x="0" y="722"/>
              </a:cxn>
              <a:cxn ang="0">
                <a:pos x="859" y="969"/>
              </a:cxn>
              <a:cxn ang="0">
                <a:pos x="859" y="492"/>
              </a:cxn>
              <a:cxn ang="0">
                <a:pos x="0" y="0"/>
              </a:cxn>
            </a:cxnLst>
            <a:rect l="0" t="0" r="r" b="b"/>
            <a:pathLst>
              <a:path w="859" h="969">
                <a:moveTo>
                  <a:pt x="0" y="0"/>
                </a:moveTo>
                <a:lnTo>
                  <a:pt x="0" y="722"/>
                </a:lnTo>
                <a:lnTo>
                  <a:pt x="859" y="969"/>
                </a:lnTo>
                <a:lnTo>
                  <a:pt x="859" y="492"/>
                </a:lnTo>
                <a:lnTo>
                  <a:pt x="0" y="0"/>
                </a:lnTo>
                <a:close/>
              </a:path>
            </a:pathLst>
          </a:custGeom>
          <a:solidFill>
            <a:srgbClr val="38C895"/>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6" name="Freeform 10"/>
          <p:cNvSpPr>
            <a:spLocks/>
          </p:cNvSpPr>
          <p:nvPr/>
        </p:nvSpPr>
        <p:spPr bwMode="auto">
          <a:xfrm>
            <a:off x="0" y="2895517"/>
            <a:ext cx="1947285" cy="1070035"/>
          </a:xfrm>
          <a:custGeom>
            <a:avLst/>
            <a:gdLst/>
            <a:ahLst/>
            <a:cxnLst>
              <a:cxn ang="0">
                <a:pos x="0" y="0"/>
              </a:cxn>
              <a:cxn ang="0">
                <a:pos x="0" y="723"/>
              </a:cxn>
              <a:cxn ang="0">
                <a:pos x="859" y="723"/>
              </a:cxn>
              <a:cxn ang="0">
                <a:pos x="859" y="247"/>
              </a:cxn>
              <a:cxn ang="0">
                <a:pos x="0" y="0"/>
              </a:cxn>
            </a:cxnLst>
            <a:rect l="0" t="0" r="r" b="b"/>
            <a:pathLst>
              <a:path w="859" h="723">
                <a:moveTo>
                  <a:pt x="0" y="0"/>
                </a:moveTo>
                <a:lnTo>
                  <a:pt x="0" y="723"/>
                </a:lnTo>
                <a:lnTo>
                  <a:pt x="859" y="723"/>
                </a:lnTo>
                <a:lnTo>
                  <a:pt x="859" y="247"/>
                </a:lnTo>
                <a:lnTo>
                  <a:pt x="0" y="0"/>
                </a:lnTo>
                <a:close/>
              </a:path>
            </a:pathLst>
          </a:custGeom>
          <a:solidFill>
            <a:srgbClr val="FAF8B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7" name="Freeform 12"/>
          <p:cNvSpPr>
            <a:spLocks/>
          </p:cNvSpPr>
          <p:nvPr/>
        </p:nvSpPr>
        <p:spPr bwMode="auto">
          <a:xfrm>
            <a:off x="0" y="3979800"/>
            <a:ext cx="1947285" cy="1072997"/>
          </a:xfrm>
          <a:custGeom>
            <a:avLst/>
            <a:gdLst/>
            <a:ahLst/>
            <a:cxnLst>
              <a:cxn ang="0">
                <a:pos x="0" y="0"/>
              </a:cxn>
              <a:cxn ang="0">
                <a:pos x="0" y="725"/>
              </a:cxn>
              <a:cxn ang="0">
                <a:pos x="859" y="479"/>
              </a:cxn>
              <a:cxn ang="0">
                <a:pos x="859" y="0"/>
              </a:cxn>
              <a:cxn ang="0">
                <a:pos x="0" y="0"/>
              </a:cxn>
            </a:cxnLst>
            <a:rect l="0" t="0" r="r" b="b"/>
            <a:pathLst>
              <a:path w="859" h="725">
                <a:moveTo>
                  <a:pt x="0" y="0"/>
                </a:moveTo>
                <a:lnTo>
                  <a:pt x="0" y="725"/>
                </a:lnTo>
                <a:lnTo>
                  <a:pt x="859" y="479"/>
                </a:lnTo>
                <a:lnTo>
                  <a:pt x="859" y="0"/>
                </a:lnTo>
                <a:lnTo>
                  <a:pt x="0" y="0"/>
                </a:lnTo>
                <a:close/>
              </a:path>
            </a:pathLst>
          </a:custGeom>
          <a:solidFill>
            <a:srgbClr val="EDDB6D"/>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58" name="Freeform 14"/>
          <p:cNvSpPr>
            <a:spLocks/>
          </p:cNvSpPr>
          <p:nvPr/>
        </p:nvSpPr>
        <p:spPr bwMode="auto">
          <a:xfrm>
            <a:off x="3" y="4683303"/>
            <a:ext cx="1947280" cy="1437575"/>
          </a:xfrm>
          <a:custGeom>
            <a:avLst/>
            <a:gdLst/>
            <a:ahLst/>
            <a:cxnLst>
              <a:cxn ang="0">
                <a:pos x="0" y="246"/>
              </a:cxn>
              <a:cxn ang="0">
                <a:pos x="0" y="969"/>
              </a:cxn>
              <a:cxn ang="0">
                <a:pos x="859" y="476"/>
              </a:cxn>
              <a:cxn ang="0">
                <a:pos x="859" y="0"/>
              </a:cxn>
              <a:cxn ang="0">
                <a:pos x="0" y="246"/>
              </a:cxn>
            </a:cxnLst>
            <a:rect l="0" t="0" r="r" b="b"/>
            <a:pathLst>
              <a:path w="859" h="969">
                <a:moveTo>
                  <a:pt x="0" y="246"/>
                </a:moveTo>
                <a:lnTo>
                  <a:pt x="0" y="969"/>
                </a:lnTo>
                <a:lnTo>
                  <a:pt x="859" y="476"/>
                </a:lnTo>
                <a:lnTo>
                  <a:pt x="859" y="0"/>
                </a:lnTo>
                <a:lnTo>
                  <a:pt x="0" y="246"/>
                </a:lnTo>
                <a:close/>
              </a:path>
            </a:pathLst>
          </a:custGeom>
          <a:solidFill>
            <a:srgbClr val="FFACA3"/>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nvGrpSpPr>
          <p:cNvPr id="59" name="Group 49"/>
          <p:cNvGrpSpPr/>
          <p:nvPr/>
        </p:nvGrpSpPr>
        <p:grpSpPr>
          <a:xfrm>
            <a:off x="1948387" y="1812462"/>
            <a:ext cx="7195635" cy="758036"/>
            <a:chOff x="1461290" y="1785932"/>
            <a:chExt cx="5396726" cy="568527"/>
          </a:xfrm>
        </p:grpSpPr>
        <p:sp>
          <p:nvSpPr>
            <p:cNvPr id="60" name="Rectangle 28"/>
            <p:cNvSpPr/>
            <p:nvPr/>
          </p:nvSpPr>
          <p:spPr>
            <a:xfrm>
              <a:off x="3929058" y="1785932"/>
              <a:ext cx="2928958" cy="4387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61" name="Group 47"/>
            <p:cNvGrpSpPr/>
            <p:nvPr/>
          </p:nvGrpSpPr>
          <p:grpSpPr>
            <a:xfrm>
              <a:off x="1461290" y="1824496"/>
              <a:ext cx="2396330" cy="529963"/>
              <a:chOff x="1461290" y="1824496"/>
              <a:chExt cx="2396330" cy="529963"/>
            </a:xfrm>
          </p:grpSpPr>
          <p:sp>
            <p:nvSpPr>
              <p:cNvPr id="62" name="Rectangle 8"/>
              <p:cNvSpPr/>
              <p:nvPr/>
            </p:nvSpPr>
            <p:spPr>
              <a:xfrm>
                <a:off x="1461290" y="1824496"/>
                <a:ext cx="2396330" cy="529963"/>
              </a:xfrm>
              <a:prstGeom prst="rect">
                <a:avLst/>
              </a:prstGeom>
              <a:solidFill>
                <a:srgbClr val="00C0C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grpSp>
            <p:nvGrpSpPr>
              <p:cNvPr id="63" name="Group 38"/>
              <p:cNvGrpSpPr/>
              <p:nvPr/>
            </p:nvGrpSpPr>
            <p:grpSpPr>
              <a:xfrm>
                <a:off x="1857356" y="1857370"/>
                <a:ext cx="1857388" cy="438581"/>
                <a:chOff x="1857356" y="1857370"/>
                <a:chExt cx="1857388" cy="438581"/>
              </a:xfrm>
            </p:grpSpPr>
            <p:sp>
              <p:nvSpPr>
                <p:cNvPr id="64" name="Rectangle 23"/>
                <p:cNvSpPr/>
                <p:nvPr/>
              </p:nvSpPr>
              <p:spPr>
                <a:xfrm>
                  <a:off x="2428860" y="1928808"/>
                  <a:ext cx="1285884"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Ideal Member</a:t>
                  </a:r>
                  <a:endParaRPr kumimoji="0" lang="en-US" sz="16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65" name="Rectangle 29"/>
                <p:cNvSpPr/>
                <p:nvPr/>
              </p:nvSpPr>
              <p:spPr>
                <a:xfrm>
                  <a:off x="1857356" y="1857370"/>
                  <a:ext cx="571504" cy="4385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01</a:t>
                  </a:r>
                  <a:endParaRPr kumimoji="0" lang="en-US" sz="3200" b="1"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grpSp>
        </p:grpSp>
      </p:grpSp>
      <p:grpSp>
        <p:nvGrpSpPr>
          <p:cNvPr id="66" name="Group 50"/>
          <p:cNvGrpSpPr/>
          <p:nvPr/>
        </p:nvGrpSpPr>
        <p:grpSpPr>
          <a:xfrm>
            <a:off x="1948387" y="2557155"/>
            <a:ext cx="7767139" cy="706617"/>
            <a:chOff x="1461290" y="2344453"/>
            <a:chExt cx="5825354" cy="529963"/>
          </a:xfrm>
        </p:grpSpPr>
        <p:sp>
          <p:nvSpPr>
            <p:cNvPr id="67" name="Rectangle 30"/>
            <p:cNvSpPr/>
            <p:nvPr/>
          </p:nvSpPr>
          <p:spPr>
            <a:xfrm>
              <a:off x="4357686" y="2357436"/>
              <a:ext cx="2928958" cy="4387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68" name="Group 46"/>
            <p:cNvGrpSpPr/>
            <p:nvPr/>
          </p:nvGrpSpPr>
          <p:grpSpPr>
            <a:xfrm>
              <a:off x="1461290" y="2344453"/>
              <a:ext cx="2824958" cy="529963"/>
              <a:chOff x="1461290" y="2344453"/>
              <a:chExt cx="2824958" cy="529963"/>
            </a:xfrm>
          </p:grpSpPr>
          <p:sp>
            <p:nvSpPr>
              <p:cNvPr id="69" name="Rectangle 10"/>
              <p:cNvSpPr/>
              <p:nvPr/>
            </p:nvSpPr>
            <p:spPr>
              <a:xfrm>
                <a:off x="1461290" y="2344453"/>
                <a:ext cx="2824958" cy="529963"/>
              </a:xfrm>
              <a:prstGeom prst="rect">
                <a:avLst/>
              </a:prstGeom>
              <a:solidFill>
                <a:srgbClr val="34BA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70" name="Group 39"/>
              <p:cNvGrpSpPr/>
              <p:nvPr/>
            </p:nvGrpSpPr>
            <p:grpSpPr>
              <a:xfrm>
                <a:off x="2285984" y="2357436"/>
                <a:ext cx="1857388" cy="438581"/>
                <a:chOff x="2285984" y="2357436"/>
                <a:chExt cx="1857388" cy="438581"/>
              </a:xfrm>
            </p:grpSpPr>
            <p:sp>
              <p:nvSpPr>
                <p:cNvPr id="71" name="Rectangle 24"/>
                <p:cNvSpPr/>
                <p:nvPr/>
              </p:nvSpPr>
              <p:spPr>
                <a:xfrm>
                  <a:off x="2857488" y="2500312"/>
                  <a:ext cx="1285884"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Ideal Member</a:t>
                  </a:r>
                  <a:endParaRPr kumimoji="0" lang="en-US" sz="16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72" name="Rectangle 34"/>
                <p:cNvSpPr/>
                <p:nvPr/>
              </p:nvSpPr>
              <p:spPr>
                <a:xfrm>
                  <a:off x="2285984" y="2357436"/>
                  <a:ext cx="571504" cy="4385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02</a:t>
                  </a:r>
                  <a:endParaRPr kumimoji="0" lang="en-US" sz="3200" b="1"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grpSp>
        </p:grpSp>
      </p:grpSp>
      <p:grpSp>
        <p:nvGrpSpPr>
          <p:cNvPr id="73" name="Group 51"/>
          <p:cNvGrpSpPr/>
          <p:nvPr/>
        </p:nvGrpSpPr>
        <p:grpSpPr>
          <a:xfrm>
            <a:off x="1948387" y="3241221"/>
            <a:ext cx="8433893" cy="727600"/>
            <a:chOff x="1461290" y="2857502"/>
            <a:chExt cx="6325420" cy="545700"/>
          </a:xfrm>
        </p:grpSpPr>
        <p:sp>
          <p:nvSpPr>
            <p:cNvPr id="74" name="Rectangle 31"/>
            <p:cNvSpPr/>
            <p:nvPr/>
          </p:nvSpPr>
          <p:spPr>
            <a:xfrm>
              <a:off x="4857752" y="2857502"/>
              <a:ext cx="2928958" cy="4387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75" name="Group 45"/>
            <p:cNvGrpSpPr/>
            <p:nvPr/>
          </p:nvGrpSpPr>
          <p:grpSpPr>
            <a:xfrm>
              <a:off x="1461290" y="2873239"/>
              <a:ext cx="3325024" cy="529963"/>
              <a:chOff x="1461290" y="2873239"/>
              <a:chExt cx="3325024" cy="529963"/>
            </a:xfrm>
          </p:grpSpPr>
          <p:sp>
            <p:nvSpPr>
              <p:cNvPr id="76" name="Rectangle 12"/>
              <p:cNvSpPr/>
              <p:nvPr/>
            </p:nvSpPr>
            <p:spPr>
              <a:xfrm>
                <a:off x="1461290" y="2873239"/>
                <a:ext cx="3325024" cy="529963"/>
              </a:xfrm>
              <a:prstGeom prst="rect">
                <a:avLst/>
              </a:prstGeom>
              <a:solidFill>
                <a:srgbClr val="F8F6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grpSp>
            <p:nvGrpSpPr>
              <p:cNvPr id="77" name="Group 40"/>
              <p:cNvGrpSpPr/>
              <p:nvPr/>
            </p:nvGrpSpPr>
            <p:grpSpPr>
              <a:xfrm>
                <a:off x="2807732" y="2910954"/>
                <a:ext cx="1835706" cy="438581"/>
                <a:chOff x="2807732" y="2910954"/>
                <a:chExt cx="1835706" cy="438581"/>
              </a:xfrm>
            </p:grpSpPr>
            <p:sp>
              <p:nvSpPr>
                <p:cNvPr id="78" name="Rectangle 25"/>
                <p:cNvSpPr/>
                <p:nvPr/>
              </p:nvSpPr>
              <p:spPr>
                <a:xfrm>
                  <a:off x="3357554" y="3000378"/>
                  <a:ext cx="1285884"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Ideal Member</a:t>
                  </a:r>
                  <a:endParaRPr kumimoji="0" lang="en-US" sz="16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79" name="Rectangle 35"/>
                <p:cNvSpPr/>
                <p:nvPr/>
              </p:nvSpPr>
              <p:spPr>
                <a:xfrm>
                  <a:off x="2807732" y="2910954"/>
                  <a:ext cx="571504" cy="4385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03</a:t>
                  </a:r>
                  <a:endParaRPr kumimoji="0" lang="en-US" sz="3200" b="1"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grpSp>
        </p:grpSp>
      </p:grpSp>
      <p:grpSp>
        <p:nvGrpSpPr>
          <p:cNvPr id="80" name="Group 52"/>
          <p:cNvGrpSpPr/>
          <p:nvPr/>
        </p:nvGrpSpPr>
        <p:grpSpPr>
          <a:xfrm>
            <a:off x="1948387" y="3968603"/>
            <a:ext cx="9005397" cy="706617"/>
            <a:chOff x="1461290" y="3403040"/>
            <a:chExt cx="6754048" cy="529963"/>
          </a:xfrm>
        </p:grpSpPr>
        <p:sp>
          <p:nvSpPr>
            <p:cNvPr id="81" name="Rectangle 32"/>
            <p:cNvSpPr/>
            <p:nvPr/>
          </p:nvSpPr>
          <p:spPr>
            <a:xfrm>
              <a:off x="5286380" y="3429006"/>
              <a:ext cx="2928958" cy="4387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82" name="Group 44"/>
            <p:cNvGrpSpPr/>
            <p:nvPr/>
          </p:nvGrpSpPr>
          <p:grpSpPr>
            <a:xfrm>
              <a:off x="1461290" y="3403040"/>
              <a:ext cx="3753652" cy="529963"/>
              <a:chOff x="1461290" y="3403040"/>
              <a:chExt cx="3753652" cy="529963"/>
            </a:xfrm>
          </p:grpSpPr>
          <p:sp>
            <p:nvSpPr>
              <p:cNvPr id="83" name="Rectangle 14"/>
              <p:cNvSpPr/>
              <p:nvPr/>
            </p:nvSpPr>
            <p:spPr>
              <a:xfrm>
                <a:off x="1461290" y="3403040"/>
                <a:ext cx="3753652" cy="529963"/>
              </a:xfrm>
              <a:prstGeom prst="rect">
                <a:avLst/>
              </a:prstGeom>
              <a:solidFill>
                <a:srgbClr val="E7CE3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grpSp>
            <p:nvGrpSpPr>
              <p:cNvPr id="84" name="Group 41"/>
              <p:cNvGrpSpPr/>
              <p:nvPr/>
            </p:nvGrpSpPr>
            <p:grpSpPr>
              <a:xfrm>
                <a:off x="3214678" y="3429006"/>
                <a:ext cx="1857388" cy="438581"/>
                <a:chOff x="3214678" y="3429006"/>
                <a:chExt cx="1857388" cy="438581"/>
              </a:xfrm>
            </p:grpSpPr>
            <p:sp>
              <p:nvSpPr>
                <p:cNvPr id="85" name="Rectangle 26"/>
                <p:cNvSpPr/>
                <p:nvPr/>
              </p:nvSpPr>
              <p:spPr>
                <a:xfrm>
                  <a:off x="3786182" y="3571882"/>
                  <a:ext cx="1285884" cy="25391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Ideal Member</a:t>
                  </a:r>
                  <a:endParaRPr kumimoji="0" lang="en-US" sz="16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86" name="Rectangle 36"/>
                <p:cNvSpPr/>
                <p:nvPr/>
              </p:nvSpPr>
              <p:spPr>
                <a:xfrm>
                  <a:off x="3214678" y="3429006"/>
                  <a:ext cx="571504" cy="4385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04</a:t>
                  </a:r>
                  <a:endParaRPr kumimoji="0" lang="en-US" sz="3200" b="1"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grpSp>
        </p:grpSp>
      </p:grpSp>
      <p:grpSp>
        <p:nvGrpSpPr>
          <p:cNvPr id="87" name="Group 53"/>
          <p:cNvGrpSpPr/>
          <p:nvPr/>
        </p:nvGrpSpPr>
        <p:grpSpPr>
          <a:xfrm>
            <a:off x="1948389" y="4669980"/>
            <a:ext cx="9672151" cy="708737"/>
            <a:chOff x="1461291" y="3929072"/>
            <a:chExt cx="7254113" cy="531553"/>
          </a:xfrm>
        </p:grpSpPr>
        <p:sp>
          <p:nvSpPr>
            <p:cNvPr id="88" name="Rectangle 33"/>
            <p:cNvSpPr/>
            <p:nvPr/>
          </p:nvSpPr>
          <p:spPr>
            <a:xfrm>
              <a:off x="5786446" y="3929072"/>
              <a:ext cx="2928958" cy="43872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nvGrpSpPr>
            <p:cNvPr id="89" name="Group 43"/>
            <p:cNvGrpSpPr/>
            <p:nvPr/>
          </p:nvGrpSpPr>
          <p:grpSpPr>
            <a:xfrm>
              <a:off x="1461291" y="3930662"/>
              <a:ext cx="4253717" cy="529963"/>
              <a:chOff x="1461291" y="3930662"/>
              <a:chExt cx="4253717" cy="529963"/>
            </a:xfrm>
          </p:grpSpPr>
          <p:sp>
            <p:nvSpPr>
              <p:cNvPr id="90" name="Rectangle 16"/>
              <p:cNvSpPr/>
              <p:nvPr/>
            </p:nvSpPr>
            <p:spPr>
              <a:xfrm>
                <a:off x="1461291" y="3930662"/>
                <a:ext cx="4253717" cy="529963"/>
              </a:xfrm>
              <a:prstGeom prst="rect">
                <a:avLst/>
              </a:prstGeom>
              <a:solidFill>
                <a:srgbClr val="FF85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91" name="Group 42"/>
              <p:cNvGrpSpPr/>
              <p:nvPr/>
            </p:nvGrpSpPr>
            <p:grpSpPr>
              <a:xfrm>
                <a:off x="3619390" y="3958918"/>
                <a:ext cx="1881304" cy="438581"/>
                <a:chOff x="3619390" y="3958918"/>
                <a:chExt cx="1881304" cy="438581"/>
              </a:xfrm>
            </p:grpSpPr>
            <p:sp>
              <p:nvSpPr>
                <p:cNvPr id="92" name="Rectangle 27"/>
                <p:cNvSpPr/>
                <p:nvPr/>
              </p:nvSpPr>
              <p:spPr>
                <a:xfrm>
                  <a:off x="4214810" y="4071948"/>
                  <a:ext cx="1285884"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Ideal Member</a:t>
                  </a:r>
                  <a:endParaRPr kumimoji="0" lang="en-US" sz="1600" b="0"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sp>
              <p:nvSpPr>
                <p:cNvPr id="93" name="Rectangle 37"/>
                <p:cNvSpPr/>
                <p:nvPr/>
              </p:nvSpPr>
              <p:spPr>
                <a:xfrm>
                  <a:off x="3619390" y="3958918"/>
                  <a:ext cx="571504" cy="43858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05</a:t>
                  </a:r>
                  <a:endParaRPr kumimoji="0" lang="en-US" sz="3200" b="1" i="0" u="none" strike="noStrike" kern="0" cap="none" spc="0" normalizeH="0" baseline="0" noProof="0" dirty="0">
                    <a:ln>
                      <a:noFill/>
                    </a:ln>
                    <a:solidFill>
                      <a:sysClr val="window" lastClr="FFFFFF"/>
                    </a:solidFill>
                    <a:effectLst/>
                    <a:uLnTx/>
                    <a:uFillTx/>
                    <a:latin typeface="Open Sans Light" pitchFamily="34" charset="0"/>
                    <a:ea typeface="Open Sans Light" pitchFamily="34" charset="0"/>
                    <a:cs typeface="Open Sans Light" pitchFamily="34" charset="0"/>
                  </a:endParaRPr>
                </a:p>
              </p:txBody>
            </p:sp>
          </p:grpSp>
        </p:gr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slide(fromLeft)">
                                      <p:cBhvr>
                                        <p:cTn id="7" dur="500"/>
                                        <p:tgtEl>
                                          <p:spTgt spid="5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slide(fromLeft)">
                                      <p:cBhvr>
                                        <p:cTn id="11" dur="500"/>
                                        <p:tgtEl>
                                          <p:spTgt spid="59"/>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slide(fromLeft)">
                                      <p:cBhvr>
                                        <p:cTn id="15" dur="500"/>
                                        <p:tgtEl>
                                          <p:spTgt spid="55"/>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slide(fromLeft)">
                                      <p:cBhvr>
                                        <p:cTn id="19" dur="500"/>
                                        <p:tgtEl>
                                          <p:spTgt spid="66"/>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slide(fromLeft)">
                                      <p:cBhvr>
                                        <p:cTn id="23" dur="500"/>
                                        <p:tgtEl>
                                          <p:spTgt spid="56"/>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slide(fromLeft)">
                                      <p:cBhvr>
                                        <p:cTn id="27" dur="500"/>
                                        <p:tgtEl>
                                          <p:spTgt spid="73"/>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slide(fromLeft)">
                                      <p:cBhvr>
                                        <p:cTn id="31" dur="500"/>
                                        <p:tgtEl>
                                          <p:spTgt spid="57"/>
                                        </p:tgtEl>
                                      </p:cBhvr>
                                    </p:animEffect>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80"/>
                                        </p:tgtEl>
                                        <p:attrNameLst>
                                          <p:attrName>style.visibility</p:attrName>
                                        </p:attrNameLst>
                                      </p:cBhvr>
                                      <p:to>
                                        <p:strVal val="visible"/>
                                      </p:to>
                                    </p:set>
                                    <p:animEffect transition="in" filter="slide(fromLeft)">
                                      <p:cBhvr>
                                        <p:cTn id="35" dur="500"/>
                                        <p:tgtEl>
                                          <p:spTgt spid="80"/>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slide(fromLeft)">
                                      <p:cBhvr>
                                        <p:cTn id="39" dur="500"/>
                                        <p:tgtEl>
                                          <p:spTgt spid="58"/>
                                        </p:tgtEl>
                                      </p:cBhvr>
                                    </p:animEffect>
                                  </p:childTnLst>
                                </p:cTn>
                              </p:par>
                            </p:childTnLst>
                          </p:cTn>
                        </p:par>
                        <p:par>
                          <p:cTn id="40" fill="hold">
                            <p:stCondLst>
                              <p:cond delay="4500"/>
                            </p:stCondLst>
                            <p:childTnLst>
                              <p:par>
                                <p:cTn id="41" presetID="12" presetClass="entr" presetSubtype="8"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slide(fromLeft)">
                                      <p:cBhvr>
                                        <p:cTn id="43"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Documents and Settings\Administrator\桌面\高清配图\高清图片01\2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04103" y="1676566"/>
            <a:ext cx="1834029" cy="158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descr="C:\Documents and Settings\Administrator\桌面\高清配图\高清图片01\2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39675" y="1676566"/>
            <a:ext cx="1827311" cy="158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6" descr="C:\Documents and Settings\Administrator\桌面\高清配图\高清图片01\2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65169" y="1676566"/>
            <a:ext cx="1827311" cy="158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36"/>
          <p:cNvSpPr>
            <a:spLocks noChangeArrowheads="1"/>
          </p:cNvSpPr>
          <p:nvPr/>
        </p:nvSpPr>
        <p:spPr bwMode="auto">
          <a:xfrm>
            <a:off x="3004103" y="3534108"/>
            <a:ext cx="18340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b="1" dirty="0">
                <a:solidFill>
                  <a:srgbClr val="FF8577"/>
                </a:solidFill>
                <a:ea typeface="微软雅黑" panose="020B0503020204020204" pitchFamily="34" charset="-122"/>
                <a:sym typeface="Arial" panose="020B0604020202020204" pitchFamily="34" charset="0"/>
              </a:rPr>
              <a:t>Lorem Ipsum</a:t>
            </a:r>
            <a:endParaRPr lang="en-US" altLang="zh-CN" sz="1600" b="1" dirty="0">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40"/>
          <p:cNvSpPr>
            <a:spLocks noChangeArrowheads="1"/>
          </p:cNvSpPr>
          <p:nvPr/>
        </p:nvSpPr>
        <p:spPr bwMode="auto">
          <a:xfrm>
            <a:off x="3004103" y="3913678"/>
            <a:ext cx="1834029"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200">
              <a:solidFill>
                <a:srgbClr val="595959"/>
              </a:solidFill>
              <a:ea typeface="微软雅黑" panose="020B0503020204020204" pitchFamily="34" charset="-122"/>
              <a:sym typeface="Arial" panose="020B0604020202020204" pitchFamily="34" charset="0"/>
            </a:endParaRPr>
          </a:p>
        </p:txBody>
      </p:sp>
      <p:sp>
        <p:nvSpPr>
          <p:cNvPr id="21" name="矩形 42"/>
          <p:cNvSpPr>
            <a:spLocks noChangeArrowheads="1"/>
          </p:cNvSpPr>
          <p:nvPr/>
        </p:nvSpPr>
        <p:spPr bwMode="auto">
          <a:xfrm>
            <a:off x="5032957" y="3534109"/>
            <a:ext cx="18340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b="1">
                <a:solidFill>
                  <a:srgbClr val="FF8577"/>
                </a:solidFill>
                <a:ea typeface="微软雅黑" panose="020B0503020204020204" pitchFamily="34" charset="-122"/>
                <a:sym typeface="Arial" panose="020B0604020202020204" pitchFamily="34" charset="0"/>
              </a:rPr>
              <a:t>Lorem Ipsum</a:t>
            </a:r>
            <a:endParaRPr lang="en-US" altLang="zh-CN" sz="1600" b="1">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45"/>
          <p:cNvSpPr>
            <a:spLocks noChangeArrowheads="1"/>
          </p:cNvSpPr>
          <p:nvPr/>
        </p:nvSpPr>
        <p:spPr bwMode="auto">
          <a:xfrm>
            <a:off x="5032957" y="3913679"/>
            <a:ext cx="1834029"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200">
              <a:solidFill>
                <a:srgbClr val="595959"/>
              </a:solidFill>
              <a:ea typeface="微软雅黑" panose="020B0503020204020204" pitchFamily="34" charset="-122"/>
              <a:sym typeface="Arial" panose="020B0604020202020204" pitchFamily="34" charset="0"/>
            </a:endParaRPr>
          </a:p>
        </p:txBody>
      </p:sp>
      <p:sp>
        <p:nvSpPr>
          <p:cNvPr id="23" name="矩形 46"/>
          <p:cNvSpPr>
            <a:spLocks noChangeArrowheads="1"/>
          </p:cNvSpPr>
          <p:nvPr/>
        </p:nvSpPr>
        <p:spPr bwMode="auto">
          <a:xfrm>
            <a:off x="7058451" y="3534109"/>
            <a:ext cx="18340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b="1">
                <a:solidFill>
                  <a:srgbClr val="FF8577"/>
                </a:solidFill>
                <a:ea typeface="微软雅黑" panose="020B0503020204020204" pitchFamily="34" charset="-122"/>
                <a:sym typeface="Arial" panose="020B0604020202020204" pitchFamily="34" charset="0"/>
              </a:rPr>
              <a:t>Lorem Ipsum</a:t>
            </a:r>
            <a:endParaRPr lang="en-US" altLang="zh-CN" sz="1600" b="1">
              <a:solidFill>
                <a:srgbClr val="FF857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50"/>
          <p:cNvSpPr>
            <a:spLocks noChangeArrowheads="1"/>
          </p:cNvSpPr>
          <p:nvPr/>
        </p:nvSpPr>
        <p:spPr bwMode="auto">
          <a:xfrm>
            <a:off x="7058451" y="3913679"/>
            <a:ext cx="1834029"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800"/>
              </a:spcBef>
            </a:pPr>
            <a:r>
              <a:rPr lang="en-US" altLang="zh-CN" sz="1200">
                <a:solidFill>
                  <a:srgbClr val="595959"/>
                </a:solidFill>
                <a:ea typeface="微软雅黑" panose="020B0503020204020204" pitchFamily="34" charset="-122"/>
                <a:sym typeface="Arial" panose="020B0604020202020204" pitchFamily="34" charset="0"/>
              </a:rPr>
              <a:t>Lorem Ipsum Dolor Sit Er Elit Lamet, Consectetaur Cillium Adipisicing Pecu.</a:t>
            </a:r>
            <a:endParaRPr lang="zh-CN" altLang="en-US" sz="1200">
              <a:solidFill>
                <a:srgbClr val="595959"/>
              </a:solidFill>
              <a:ea typeface="微软雅黑" panose="020B0503020204020204" pitchFamily="34" charset="-122"/>
              <a:sym typeface="Arial" panose="020B0604020202020204" pitchFamily="34" charset="0"/>
            </a:endParaRPr>
          </a:p>
        </p:txBody>
      </p:sp>
      <p:sp>
        <p:nvSpPr>
          <p:cNvPr id="25" name="矩形 56"/>
          <p:cNvSpPr>
            <a:spLocks noChangeArrowheads="1"/>
          </p:cNvSpPr>
          <p:nvPr/>
        </p:nvSpPr>
        <p:spPr bwMode="auto">
          <a:xfrm>
            <a:off x="132135" y="1676566"/>
            <a:ext cx="2475604" cy="325825"/>
          </a:xfrm>
          <a:prstGeom prst="rect">
            <a:avLst/>
          </a:prstGeom>
          <a:solidFill>
            <a:srgbClr val="FF6353"/>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sysClr val="window" lastClr="FFFFFF"/>
                </a:solidFill>
                <a:effectLst/>
                <a:uLnTx/>
                <a:uFillTx/>
                <a:cs typeface="Arial" panose="020B0604020202020204" pitchFamily="34" charset="0"/>
                <a:sym typeface="Arial" panose="020B0604020202020204" pitchFamily="34" charset="0"/>
              </a:rPr>
              <a:t>Lorem Ipsum Dolor Sit</a:t>
            </a:r>
            <a:endParaRPr kumimoji="0" lang="en-US" altLang="zh-CN" sz="1600" b="1" i="0" u="none" strike="noStrike" kern="0" cap="none" spc="0" normalizeH="0" baseline="0" noProof="0">
              <a:ln>
                <a:noFill/>
              </a:ln>
              <a:solidFill>
                <a:sysClr val="window" lastClr="FFFFFF"/>
              </a:solidFill>
              <a:effectLst/>
              <a:uLnTx/>
              <a:uFillTx/>
              <a:latin typeface="微软雅黑" panose="020B0503020204020204" pitchFamily="34" charset="-122"/>
              <a:sym typeface="微软雅黑" panose="020B0503020204020204" pitchFamily="34" charset="-122"/>
            </a:endParaRPr>
          </a:p>
        </p:txBody>
      </p:sp>
      <p:sp>
        <p:nvSpPr>
          <p:cNvPr id="26" name="矩形 57"/>
          <p:cNvSpPr>
            <a:spLocks noChangeArrowheads="1"/>
          </p:cNvSpPr>
          <p:nvPr/>
        </p:nvSpPr>
        <p:spPr bwMode="auto">
          <a:xfrm>
            <a:off x="132135" y="2056136"/>
            <a:ext cx="24756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1200">
                <a:solidFill>
                  <a:srgbClr val="595959"/>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a:t>
            </a:r>
            <a:endPar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矩形 58"/>
          <p:cNvSpPr>
            <a:spLocks noChangeArrowheads="1"/>
          </p:cNvSpPr>
          <p:nvPr/>
        </p:nvSpPr>
        <p:spPr bwMode="auto">
          <a:xfrm>
            <a:off x="132135" y="3485403"/>
            <a:ext cx="2475604" cy="325825"/>
          </a:xfrm>
          <a:prstGeom prst="rect">
            <a:avLst/>
          </a:prstGeom>
          <a:solidFill>
            <a:srgbClr val="F47264"/>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sysClr val="window" lastClr="FFFFFF"/>
                </a:solidFill>
                <a:effectLst/>
                <a:uLnTx/>
                <a:uFillTx/>
                <a:cs typeface="Arial" panose="020B0604020202020204" pitchFamily="34" charset="0"/>
                <a:sym typeface="Arial" panose="020B0604020202020204" pitchFamily="34" charset="0"/>
              </a:rPr>
              <a:t>Lorem Ipsum Dolor Sit</a:t>
            </a:r>
            <a:endParaRPr kumimoji="0" lang="en-US" altLang="zh-CN" sz="1600" b="1" i="0" u="none" strike="noStrike" kern="0" cap="none" spc="0" normalizeH="0" baseline="0" noProof="0">
              <a:ln>
                <a:noFill/>
              </a:ln>
              <a:solidFill>
                <a:sysClr val="window" lastClr="FFFFFF"/>
              </a:solidFill>
              <a:effectLst/>
              <a:uLnTx/>
              <a:uFillTx/>
              <a:latin typeface="微软雅黑" panose="020B0503020204020204" pitchFamily="34" charset="-122"/>
              <a:sym typeface="微软雅黑" panose="020B0503020204020204" pitchFamily="34" charset="-122"/>
            </a:endParaRPr>
          </a:p>
        </p:txBody>
      </p:sp>
      <p:sp>
        <p:nvSpPr>
          <p:cNvPr id="28" name="矩形 59"/>
          <p:cNvSpPr>
            <a:spLocks noChangeArrowheads="1"/>
          </p:cNvSpPr>
          <p:nvPr/>
        </p:nvSpPr>
        <p:spPr bwMode="auto">
          <a:xfrm>
            <a:off x="132135" y="3864973"/>
            <a:ext cx="2475604" cy="116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1200">
                <a:solidFill>
                  <a:srgbClr val="595959"/>
                </a:solidFill>
                <a:latin typeface="微软雅黑" panose="020B0503020204020204" pitchFamily="34" charset="-122"/>
                <a:sym typeface="微软雅黑" panose="020B0503020204020204" pitchFamily="34" charset="-122"/>
              </a:rPr>
              <a:t>Lorem Ipsum Dolor Sit Er Elit Lamet, Consectetaur Cillium Adipisicing Pecu, Sed Do Eiusmod Tempor Incididunt.</a:t>
            </a:r>
            <a:endPar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直接连接符 3"/>
          <p:cNvSpPr>
            <a:spLocks noChangeShapeType="1"/>
          </p:cNvSpPr>
          <p:nvPr/>
        </p:nvSpPr>
        <p:spPr bwMode="auto">
          <a:xfrm>
            <a:off x="2799203" y="1676566"/>
            <a:ext cx="0" cy="3238103"/>
          </a:xfrm>
          <a:prstGeom prst="line">
            <a:avLst/>
          </a:prstGeom>
          <a:noFill/>
          <a:ln w="9525" cap="flat" cmpd="sng">
            <a:solidFill>
              <a:srgbClr val="BFBFBF"/>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08083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2"/>
          <p:cNvSpPr/>
          <p:nvPr/>
        </p:nvSpPr>
        <p:spPr>
          <a:xfrm>
            <a:off x="-458983" y="1956517"/>
            <a:ext cx="9793505" cy="2448393"/>
          </a:xfrm>
          <a:prstGeom prst="rect">
            <a:avLst/>
          </a:prstGeom>
          <a:solidFill>
            <a:srgbClr val="FF85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等线"/>
              <a:ea typeface="+mn-ea"/>
              <a:cs typeface="+mn-cs"/>
            </a:endParaRPr>
          </a:p>
        </p:txBody>
      </p:sp>
      <p:cxnSp>
        <p:nvCxnSpPr>
          <p:cNvPr id="45" name="Straight Connector 32"/>
          <p:cNvCxnSpPr/>
          <p:nvPr/>
        </p:nvCxnSpPr>
        <p:spPr>
          <a:xfrm rot="5400000">
            <a:off x="3977845" y="4863984"/>
            <a:ext cx="459924" cy="851"/>
          </a:xfrm>
          <a:prstGeom prst="line">
            <a:avLst/>
          </a:prstGeom>
          <a:noFill/>
          <a:ln w="12700" cap="flat" cmpd="sng" algn="ctr">
            <a:solidFill>
              <a:sysClr val="window" lastClr="FFFFFF">
                <a:lumMod val="75000"/>
              </a:sysClr>
            </a:solidFill>
            <a:prstDash val="sysDot"/>
            <a:miter lim="800000"/>
          </a:ln>
          <a:effectLst/>
        </p:spPr>
      </p:cxnSp>
      <p:cxnSp>
        <p:nvCxnSpPr>
          <p:cNvPr id="46" name="Straight Connector 34"/>
          <p:cNvCxnSpPr/>
          <p:nvPr/>
        </p:nvCxnSpPr>
        <p:spPr>
          <a:xfrm rot="5400000">
            <a:off x="6274065" y="4863984"/>
            <a:ext cx="459924" cy="851"/>
          </a:xfrm>
          <a:prstGeom prst="line">
            <a:avLst/>
          </a:prstGeom>
          <a:noFill/>
          <a:ln w="12700" cap="flat" cmpd="sng" algn="ctr">
            <a:solidFill>
              <a:sysClr val="window" lastClr="FFFFFF">
                <a:lumMod val="75000"/>
              </a:sysClr>
            </a:solidFill>
            <a:prstDash val="sysDot"/>
            <a:miter lim="800000"/>
          </a:ln>
          <a:effectLst/>
        </p:spPr>
      </p:cxnSp>
      <p:grpSp>
        <p:nvGrpSpPr>
          <p:cNvPr id="47" name="Group 40"/>
          <p:cNvGrpSpPr/>
          <p:nvPr/>
        </p:nvGrpSpPr>
        <p:grpSpPr>
          <a:xfrm>
            <a:off x="2065888" y="2645128"/>
            <a:ext cx="1912808" cy="2813053"/>
            <a:chOff x="2357422" y="2214560"/>
            <a:chExt cx="1785950" cy="2626491"/>
          </a:xfrm>
        </p:grpSpPr>
        <p:sp>
          <p:nvSpPr>
            <p:cNvPr id="48" name="Rectangle 26"/>
            <p:cNvSpPr/>
            <p:nvPr/>
          </p:nvSpPr>
          <p:spPr>
            <a:xfrm>
              <a:off x="2357422" y="4000510"/>
              <a:ext cx="1785950" cy="8405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kumimoji="0" lang="id-ID"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p:txBody>
        </p:sp>
        <p:sp>
          <p:nvSpPr>
            <p:cNvPr id="49" name="Oval 27"/>
            <p:cNvSpPr/>
            <p:nvPr/>
          </p:nvSpPr>
          <p:spPr>
            <a:xfrm>
              <a:off x="2719801" y="2214560"/>
              <a:ext cx="989754" cy="989754"/>
            </a:xfrm>
            <a:prstGeom prst="ellipse">
              <a:avLst/>
            </a:prstGeom>
            <a:no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50" name="AutoShape 46"/>
            <p:cNvSpPr>
              <a:spLocks/>
            </p:cNvSpPr>
            <p:nvPr/>
          </p:nvSpPr>
          <p:spPr bwMode="auto">
            <a:xfrm>
              <a:off x="3007743" y="2470252"/>
              <a:ext cx="458682" cy="4586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nvGrpSpPr>
          <p:cNvPr id="51" name="Group 41"/>
          <p:cNvGrpSpPr/>
          <p:nvPr/>
        </p:nvGrpSpPr>
        <p:grpSpPr>
          <a:xfrm>
            <a:off x="4361257" y="2645128"/>
            <a:ext cx="1912808" cy="2813053"/>
            <a:chOff x="4500562" y="2214560"/>
            <a:chExt cx="1785950" cy="2626491"/>
          </a:xfrm>
        </p:grpSpPr>
        <p:sp>
          <p:nvSpPr>
            <p:cNvPr id="52" name="Rectangle 24"/>
            <p:cNvSpPr/>
            <p:nvPr/>
          </p:nvSpPr>
          <p:spPr>
            <a:xfrm>
              <a:off x="4500562" y="4000510"/>
              <a:ext cx="1785950" cy="8405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kumimoji="0" lang="id-ID"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p:txBody>
        </p:sp>
        <p:sp>
          <p:nvSpPr>
            <p:cNvPr id="53" name="Oval 29"/>
            <p:cNvSpPr/>
            <p:nvPr/>
          </p:nvSpPr>
          <p:spPr>
            <a:xfrm>
              <a:off x="4857752" y="2214560"/>
              <a:ext cx="989754" cy="989754"/>
            </a:xfrm>
            <a:prstGeom prst="ellipse">
              <a:avLst/>
            </a:prstGeom>
            <a:no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54" name="Group 37"/>
            <p:cNvGrpSpPr/>
            <p:nvPr/>
          </p:nvGrpSpPr>
          <p:grpSpPr>
            <a:xfrm>
              <a:off x="5143504" y="2500312"/>
              <a:ext cx="458684" cy="401446"/>
              <a:chOff x="1285852" y="4643452"/>
              <a:chExt cx="366051" cy="320373"/>
            </a:xfrm>
            <a:solidFill>
              <a:sysClr val="window" lastClr="FFFFFF"/>
            </a:solidFill>
          </p:grpSpPr>
          <p:sp>
            <p:nvSpPr>
              <p:cNvPr id="55" name="AutoShape 103"/>
              <p:cNvSpPr>
                <a:spLocks/>
              </p:cNvSpPr>
              <p:nvPr/>
            </p:nvSpPr>
            <p:spPr bwMode="auto">
              <a:xfrm>
                <a:off x="1343419" y="4700393"/>
                <a:ext cx="131403" cy="86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56" name="AutoShape 104"/>
              <p:cNvSpPr>
                <a:spLocks/>
              </p:cNvSpPr>
              <p:nvPr/>
            </p:nvSpPr>
            <p:spPr bwMode="auto">
              <a:xfrm>
                <a:off x="1285852" y="4643452"/>
                <a:ext cx="366051"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grpSp>
        <p:nvGrpSpPr>
          <p:cNvPr id="57" name="Group 42"/>
          <p:cNvGrpSpPr/>
          <p:nvPr/>
        </p:nvGrpSpPr>
        <p:grpSpPr>
          <a:xfrm>
            <a:off x="6656626" y="2645128"/>
            <a:ext cx="1912808" cy="2813053"/>
            <a:chOff x="6643702" y="2214560"/>
            <a:chExt cx="1785950" cy="2626491"/>
          </a:xfrm>
        </p:grpSpPr>
        <p:sp>
          <p:nvSpPr>
            <p:cNvPr id="58" name="Rectangle 25"/>
            <p:cNvSpPr/>
            <p:nvPr/>
          </p:nvSpPr>
          <p:spPr>
            <a:xfrm>
              <a:off x="6643702" y="4000510"/>
              <a:ext cx="1785950" cy="8405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consectetur adipiscing elit. Lorem ipsum dolor sit ametelit. Lorem ipsum dolor sit met, , consectetur adipiscing elit. </a:t>
              </a:r>
              <a:endParaRPr kumimoji="0" lang="id-ID" sz="105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endParaRPr>
            </a:p>
          </p:txBody>
        </p:sp>
        <p:sp>
          <p:nvSpPr>
            <p:cNvPr id="59" name="Oval 30"/>
            <p:cNvSpPr/>
            <p:nvPr/>
          </p:nvSpPr>
          <p:spPr>
            <a:xfrm>
              <a:off x="7000892" y="2214560"/>
              <a:ext cx="989754" cy="989754"/>
            </a:xfrm>
            <a:prstGeom prst="ellipse">
              <a:avLst/>
            </a:prstGeom>
            <a:no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等线"/>
                <a:ea typeface="+mn-ea"/>
                <a:cs typeface="+mn-cs"/>
              </a:endParaRPr>
            </a:p>
          </p:txBody>
        </p:sp>
        <p:grpSp>
          <p:nvGrpSpPr>
            <p:cNvPr id="60" name="Group 38"/>
            <p:cNvGrpSpPr/>
            <p:nvPr/>
          </p:nvGrpSpPr>
          <p:grpSpPr>
            <a:xfrm>
              <a:off x="7286644" y="2571750"/>
              <a:ext cx="457900" cy="286970"/>
              <a:chOff x="553750" y="4689130"/>
              <a:chExt cx="365425" cy="229016"/>
            </a:xfrm>
            <a:solidFill>
              <a:sysClr val="window" lastClr="FFFFFF"/>
            </a:solidFill>
          </p:grpSpPr>
          <p:sp>
            <p:nvSpPr>
              <p:cNvPr id="61" name="AutoShape 105"/>
              <p:cNvSpPr>
                <a:spLocks/>
              </p:cNvSpPr>
              <p:nvPr/>
            </p:nvSpPr>
            <p:spPr bwMode="auto">
              <a:xfrm>
                <a:off x="553750" y="4689130"/>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62" name="AutoShape 106"/>
              <p:cNvSpPr>
                <a:spLocks/>
              </p:cNvSpPr>
              <p:nvPr/>
            </p:nvSpPr>
            <p:spPr bwMode="auto">
              <a:xfrm>
                <a:off x="690785" y="4757961"/>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63" name="AutoShape 107"/>
              <p:cNvSpPr>
                <a:spLocks/>
              </p:cNvSpPr>
              <p:nvPr/>
            </p:nvSpPr>
            <p:spPr bwMode="auto">
              <a:xfrm>
                <a:off x="656368" y="472354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grpSp>
        <p:nvGrpSpPr>
          <p:cNvPr id="64" name="组合 63"/>
          <p:cNvGrpSpPr/>
          <p:nvPr/>
        </p:nvGrpSpPr>
        <p:grpSpPr>
          <a:xfrm>
            <a:off x="-2333096" y="1389062"/>
            <a:ext cx="4996408" cy="3015848"/>
            <a:chOff x="5810248" y="2311751"/>
            <a:chExt cx="5538035" cy="3342776"/>
          </a:xfrm>
        </p:grpSpPr>
        <p:grpSp>
          <p:nvGrpSpPr>
            <p:cNvPr id="65" name="Group 52"/>
            <p:cNvGrpSpPr/>
            <p:nvPr/>
          </p:nvGrpSpPr>
          <p:grpSpPr>
            <a:xfrm>
              <a:off x="5810248" y="2311751"/>
              <a:ext cx="5538035" cy="3342776"/>
              <a:chOff x="336947" y="1950447"/>
              <a:chExt cx="6745544" cy="4071635"/>
            </a:xfrm>
          </p:grpSpPr>
          <p:pic>
            <p:nvPicPr>
              <p:cNvPr id="84" name="Picture 5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85" name="Rectangle 54"/>
              <p:cNvSpPr/>
              <p:nvPr/>
            </p:nvSpPr>
            <p:spPr>
              <a:xfrm>
                <a:off x="1129035" y="2160307"/>
                <a:ext cx="5184576" cy="3240361"/>
              </a:xfrm>
              <a:prstGeom prst="rect">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等线"/>
                  <a:ea typeface="+mn-ea"/>
                  <a:cs typeface="+mn-cs"/>
                </a:endParaRPr>
              </a:p>
            </p:txBody>
          </p:sp>
        </p:grpSp>
        <p:grpSp>
          <p:nvGrpSpPr>
            <p:cNvPr id="66" name="组合 65"/>
            <p:cNvGrpSpPr/>
            <p:nvPr/>
          </p:nvGrpSpPr>
          <p:grpSpPr>
            <a:xfrm>
              <a:off x="5860954" y="2438400"/>
              <a:ext cx="5473833" cy="2743443"/>
              <a:chOff x="5273626" y="898823"/>
              <a:chExt cx="5551538" cy="2782389"/>
            </a:xfrm>
          </p:grpSpPr>
          <p:sp>
            <p:nvSpPr>
              <p:cNvPr id="67" name="矩形 66"/>
              <p:cNvSpPr/>
              <p:nvPr/>
            </p:nvSpPr>
            <p:spPr>
              <a:xfrm>
                <a:off x="5899773" y="898823"/>
                <a:ext cx="4274276" cy="2782389"/>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等线"/>
                  <a:cs typeface="+mn-cs"/>
                </a:endParaRPr>
              </a:p>
            </p:txBody>
          </p:sp>
          <p:grpSp>
            <p:nvGrpSpPr>
              <p:cNvPr id="68" name="组合 67"/>
              <p:cNvGrpSpPr/>
              <p:nvPr/>
            </p:nvGrpSpPr>
            <p:grpSpPr>
              <a:xfrm>
                <a:off x="7510000" y="1375497"/>
                <a:ext cx="1079948" cy="1243838"/>
                <a:chOff x="4915275" y="979636"/>
                <a:chExt cx="2497014" cy="2875958"/>
              </a:xfrm>
            </p:grpSpPr>
            <p:sp>
              <p:nvSpPr>
                <p:cNvPr id="70" name="平行四边形 69"/>
                <p:cNvSpPr/>
                <p:nvPr/>
              </p:nvSpPr>
              <p:spPr>
                <a:xfrm rot="16200000">
                  <a:off x="4466274" y="2149608"/>
                  <a:ext cx="2157656" cy="1254316"/>
                </a:xfrm>
                <a:prstGeom prst="parallelogram">
                  <a:avLst>
                    <a:gd name="adj" fmla="val 57913"/>
                  </a:avLst>
                </a:prstGeom>
                <a:solidFill>
                  <a:srgbClr val="1B6AA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grpSp>
              <p:nvGrpSpPr>
                <p:cNvPr id="71" name="组合 70"/>
                <p:cNvGrpSpPr/>
                <p:nvPr/>
              </p:nvGrpSpPr>
              <p:grpSpPr>
                <a:xfrm>
                  <a:off x="4915275" y="979636"/>
                  <a:ext cx="2497014" cy="2871195"/>
                  <a:chOff x="5651806" y="-116780"/>
                  <a:chExt cx="4801657" cy="5521192"/>
                </a:xfrm>
              </p:grpSpPr>
              <p:grpSp>
                <p:nvGrpSpPr>
                  <p:cNvPr id="72" name="组合 71"/>
                  <p:cNvGrpSpPr/>
                  <p:nvPr/>
                </p:nvGrpSpPr>
                <p:grpSpPr>
                  <a:xfrm>
                    <a:off x="5651806" y="-116780"/>
                    <a:ext cx="4801657" cy="5521192"/>
                    <a:chOff x="5651806" y="-116780"/>
                    <a:chExt cx="4801657" cy="5521192"/>
                  </a:xfrm>
                </p:grpSpPr>
                <p:sp>
                  <p:nvSpPr>
                    <p:cNvPr id="76" name="平行四边形 75"/>
                    <p:cNvSpPr/>
                    <p:nvPr/>
                  </p:nvSpPr>
                  <p:spPr>
                    <a:xfrm rot="5400000" flipH="1">
                      <a:off x="7182080" y="2133029"/>
                      <a:ext cx="4149085" cy="2393681"/>
                    </a:xfrm>
                    <a:prstGeom prst="parallelogram">
                      <a:avLst>
                        <a:gd name="adj" fmla="val 57913"/>
                      </a:avLst>
                    </a:prstGeom>
                    <a:solidFill>
                      <a:srgbClr val="A577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sp>
                  <p:nvSpPr>
                    <p:cNvPr id="77" name="菱形 76"/>
                    <p:cNvSpPr/>
                    <p:nvPr/>
                  </p:nvSpPr>
                  <p:spPr>
                    <a:xfrm>
                      <a:off x="5651806" y="-116780"/>
                      <a:ext cx="4796513" cy="2768516"/>
                    </a:xfrm>
                    <a:prstGeom prst="diamond">
                      <a:avLst/>
                    </a:prstGeom>
                    <a:gradFill>
                      <a:gsLst>
                        <a:gs pos="0">
                          <a:srgbClr val="48B49C"/>
                        </a:gs>
                        <a:gs pos="100000">
                          <a:srgbClr val="8ED2C3"/>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grpSp>
                  <p:nvGrpSpPr>
                    <p:cNvPr id="78" name="组合 77"/>
                    <p:cNvGrpSpPr/>
                    <p:nvPr/>
                  </p:nvGrpSpPr>
                  <p:grpSpPr>
                    <a:xfrm>
                      <a:off x="7260915" y="783545"/>
                      <a:ext cx="1597734" cy="926685"/>
                      <a:chOff x="3254113" y="1153377"/>
                      <a:chExt cx="1597734" cy="926685"/>
                    </a:xfrm>
                  </p:grpSpPr>
                  <p:sp>
                    <p:nvSpPr>
                      <p:cNvPr id="82" name="等腰三角形 81"/>
                      <p:cNvSpPr/>
                      <p:nvPr/>
                    </p:nvSpPr>
                    <p:spPr>
                      <a:xfrm rot="16200000">
                        <a:off x="3190204" y="1217286"/>
                        <a:ext cx="926685" cy="798867"/>
                      </a:xfrm>
                      <a:prstGeom prst="triangle">
                        <a:avLst/>
                      </a:prstGeom>
                      <a:solidFill>
                        <a:srgbClr val="A577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sp>
                    <p:nvSpPr>
                      <p:cNvPr id="83" name="等腰三角形 82"/>
                      <p:cNvSpPr/>
                      <p:nvPr/>
                    </p:nvSpPr>
                    <p:spPr>
                      <a:xfrm rot="5400000" flipH="1">
                        <a:off x="3989071" y="1217286"/>
                        <a:ext cx="926685" cy="798867"/>
                      </a:xfrm>
                      <a:prstGeom prst="triangle">
                        <a:avLst/>
                      </a:prstGeom>
                      <a:solidFill>
                        <a:srgbClr val="1B6AA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grpSp>
                <p:grpSp>
                  <p:nvGrpSpPr>
                    <p:cNvPr id="79" name="组合 78"/>
                    <p:cNvGrpSpPr/>
                    <p:nvPr/>
                  </p:nvGrpSpPr>
                  <p:grpSpPr>
                    <a:xfrm rot="3600000">
                      <a:off x="6060781" y="2849749"/>
                      <a:ext cx="1597734" cy="926685"/>
                      <a:chOff x="3254113" y="1153377"/>
                      <a:chExt cx="1597734" cy="926685"/>
                    </a:xfrm>
                  </p:grpSpPr>
                  <p:sp>
                    <p:nvSpPr>
                      <p:cNvPr id="80" name="等腰三角形 79"/>
                      <p:cNvSpPr/>
                      <p:nvPr/>
                    </p:nvSpPr>
                    <p:spPr>
                      <a:xfrm rot="16200000">
                        <a:off x="3190204" y="1217286"/>
                        <a:ext cx="926685" cy="798867"/>
                      </a:xfrm>
                      <a:prstGeom prst="triangle">
                        <a:avLst/>
                      </a:prstGeom>
                      <a:solidFill>
                        <a:srgbClr val="A577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sp>
                    <p:nvSpPr>
                      <p:cNvPr id="81" name="等腰三角形 80"/>
                      <p:cNvSpPr/>
                      <p:nvPr/>
                    </p:nvSpPr>
                    <p:spPr>
                      <a:xfrm rot="5400000" flipH="1">
                        <a:off x="3989071" y="1217286"/>
                        <a:ext cx="926685" cy="798867"/>
                      </a:xfrm>
                      <a:prstGeom prst="triangle">
                        <a:avLst/>
                      </a:prstGeom>
                      <a:gradFill>
                        <a:gsLst>
                          <a:gs pos="0">
                            <a:srgbClr val="48B49C"/>
                          </a:gs>
                          <a:gs pos="100000">
                            <a:srgbClr val="4CB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grpSp>
              </p:grpSp>
              <p:grpSp>
                <p:nvGrpSpPr>
                  <p:cNvPr id="73" name="组合 72"/>
                  <p:cNvGrpSpPr/>
                  <p:nvPr/>
                </p:nvGrpSpPr>
                <p:grpSpPr>
                  <a:xfrm rot="7200000">
                    <a:off x="8462332" y="2852204"/>
                    <a:ext cx="1597734" cy="926685"/>
                    <a:chOff x="3254113" y="1153377"/>
                    <a:chExt cx="1597734" cy="926685"/>
                  </a:xfrm>
                </p:grpSpPr>
                <p:sp>
                  <p:nvSpPr>
                    <p:cNvPr id="74" name="等腰三角形 73"/>
                    <p:cNvSpPr/>
                    <p:nvPr/>
                  </p:nvSpPr>
                  <p:spPr>
                    <a:xfrm rot="16200000">
                      <a:off x="3190204" y="1217286"/>
                      <a:ext cx="926685" cy="798867"/>
                    </a:xfrm>
                    <a:prstGeom prst="triangle">
                      <a:avLst/>
                    </a:prstGeom>
                    <a:solidFill>
                      <a:srgbClr val="1B6AA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sp>
                  <p:nvSpPr>
                    <p:cNvPr id="75" name="等腰三角形 74"/>
                    <p:cNvSpPr/>
                    <p:nvPr/>
                  </p:nvSpPr>
                  <p:spPr>
                    <a:xfrm rot="5400000" flipH="1">
                      <a:off x="3989071" y="1217286"/>
                      <a:ext cx="926685" cy="798867"/>
                    </a:xfrm>
                    <a:prstGeom prst="triangle">
                      <a:avLst/>
                    </a:prstGeom>
                    <a:gradFill>
                      <a:gsLst>
                        <a:gs pos="0">
                          <a:srgbClr val="48B49C"/>
                        </a:gs>
                        <a:gs pos="100000">
                          <a:srgbClr val="4CB8A1"/>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等线"/>
                        <a:cs typeface="+mn-cs"/>
                      </a:endParaRPr>
                    </a:p>
                  </p:txBody>
                </p:sp>
              </p:grpSp>
            </p:grpSp>
          </p:grpSp>
          <p:sp>
            <p:nvSpPr>
              <p:cNvPr id="69" name="文本框 47"/>
              <p:cNvSpPr txBox="1"/>
              <p:nvPr/>
            </p:nvSpPr>
            <p:spPr>
              <a:xfrm>
                <a:off x="5273626" y="2856717"/>
                <a:ext cx="5551538" cy="4151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524F6A"/>
                    </a:solidFill>
                    <a:effectLst/>
                    <a:uLnTx/>
                    <a:uFillTx/>
                    <a:latin typeface="Rage Italic" panose="03070502040507070304" pitchFamily="66" charset="0"/>
                  </a:rPr>
                  <a:t>Flattening the general theme</a:t>
                </a:r>
                <a:endParaRPr kumimoji="0" lang="zh-CN" altLang="en-US" b="0" i="0" u="none" strike="noStrike" kern="0" cap="none" spc="0" normalizeH="0" baseline="0" noProof="0" dirty="0">
                  <a:ln>
                    <a:noFill/>
                  </a:ln>
                  <a:solidFill>
                    <a:srgbClr val="524F6A"/>
                  </a:solidFill>
                  <a:effectLst/>
                  <a:uLnTx/>
                  <a:uFillTx/>
                  <a:latin typeface="Rage Italic" panose="03070502040507070304" pitchFamily="66" charset="0"/>
                </a:endParaRPr>
              </a:p>
            </p:txBody>
          </p:sp>
        </p:gr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89281" y="2676722"/>
            <a:ext cx="7859183" cy="1544366"/>
            <a:chOff x="2165351" y="2161118"/>
            <a:chExt cx="7859183" cy="1544366"/>
          </a:xfrm>
        </p:grpSpPr>
        <p:grpSp>
          <p:nvGrpSpPr>
            <p:cNvPr id="11" name="组合 18"/>
            <p:cNvGrpSpPr>
              <a:grpSpLocks/>
            </p:cNvGrpSpPr>
            <p:nvPr/>
          </p:nvGrpSpPr>
          <p:grpSpPr bwMode="auto">
            <a:xfrm>
              <a:off x="3257551" y="2889251"/>
              <a:ext cx="5676900" cy="91016"/>
              <a:chOff x="0" y="0"/>
              <a:chExt cx="2340260" cy="164545"/>
            </a:xfrm>
          </p:grpSpPr>
          <p:sp>
            <p:nvSpPr>
              <p:cNvPr id="14" name="矩形 19"/>
              <p:cNvSpPr>
                <a:spLocks noChangeArrowheads="1"/>
              </p:cNvSpPr>
              <p:nvPr/>
            </p:nvSpPr>
            <p:spPr bwMode="auto">
              <a:xfrm>
                <a:off x="0" y="0"/>
                <a:ext cx="585065" cy="164545"/>
              </a:xfrm>
              <a:prstGeom prst="rect">
                <a:avLst/>
              </a:prstGeom>
              <a:solidFill>
                <a:srgbClr val="00C0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sp>
            <p:nvSpPr>
              <p:cNvPr id="15" name="矩形 20"/>
              <p:cNvSpPr>
                <a:spLocks noChangeArrowheads="1"/>
              </p:cNvSpPr>
              <p:nvPr/>
            </p:nvSpPr>
            <p:spPr bwMode="auto">
              <a:xfrm>
                <a:off x="585065" y="0"/>
                <a:ext cx="585065" cy="164545"/>
              </a:xfrm>
              <a:prstGeom prst="rect">
                <a:avLst/>
              </a:prstGeom>
              <a:solidFill>
                <a:srgbClr val="34BA8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sp>
            <p:nvSpPr>
              <p:cNvPr id="16" name="矩形 21"/>
              <p:cNvSpPr>
                <a:spLocks noChangeArrowheads="1"/>
              </p:cNvSpPr>
              <p:nvPr/>
            </p:nvSpPr>
            <p:spPr bwMode="auto">
              <a:xfrm>
                <a:off x="1170130" y="0"/>
                <a:ext cx="585065" cy="164545"/>
              </a:xfrm>
              <a:prstGeom prst="rect">
                <a:avLst/>
              </a:prstGeom>
              <a:solidFill>
                <a:srgbClr val="E7CE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sp>
            <p:nvSpPr>
              <p:cNvPr id="17" name="矩形 22"/>
              <p:cNvSpPr>
                <a:spLocks noChangeArrowheads="1"/>
              </p:cNvSpPr>
              <p:nvPr/>
            </p:nvSpPr>
            <p:spPr bwMode="auto">
              <a:xfrm>
                <a:off x="1755195" y="0"/>
                <a:ext cx="585065" cy="164545"/>
              </a:xfrm>
              <a:prstGeom prst="rect">
                <a:avLst/>
              </a:prstGeom>
              <a:solidFill>
                <a:srgbClr val="FF85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dirty="0">
                  <a:ln>
                    <a:noFill/>
                  </a:ln>
                  <a:solidFill>
                    <a:srgbClr val="FFFFFF"/>
                  </a:solidFill>
                  <a:effectLst/>
                  <a:uLnTx/>
                  <a:uFillTx/>
                </a:endParaRPr>
              </a:p>
            </p:txBody>
          </p:sp>
        </p:grpSp>
        <p:sp>
          <p:nvSpPr>
            <p:cNvPr id="12" name="TextBox 27"/>
            <p:cNvSpPr>
              <a:spLocks noChangeArrowheads="1"/>
            </p:cNvSpPr>
            <p:nvPr/>
          </p:nvSpPr>
          <p:spPr bwMode="auto">
            <a:xfrm>
              <a:off x="2165351" y="2161118"/>
              <a:ext cx="7859183"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srgbClr val="00C0CB"/>
                  </a:solidFill>
                  <a:effectLst/>
                  <a:uLnTx/>
                  <a:uFillTx/>
                  <a:ea typeface="微软雅黑" panose="020B0503020204020204" pitchFamily="34" charset="-122"/>
                  <a:sym typeface="Arial" panose="020B0604020202020204" pitchFamily="34" charset="0"/>
                </a:rPr>
                <a:t>THANKS</a:t>
              </a:r>
              <a:r>
                <a:rPr kumimoji="0" lang="en-US" altLang="zh-CN" sz="3733" b="0" i="0" u="none" strike="noStrike" kern="0" cap="none" spc="0" normalizeH="0" baseline="0" noProof="0" dirty="0">
                  <a:ln>
                    <a:noFill/>
                  </a:ln>
                  <a:solidFill>
                    <a:srgbClr val="BF3420"/>
                  </a:solidFill>
                  <a:effectLst/>
                  <a:uLnTx/>
                  <a:uFillTx/>
                  <a:ea typeface="微软雅黑" panose="020B0503020204020204" pitchFamily="34" charset="-122"/>
                  <a:sym typeface="Arial" panose="020B0604020202020204" pitchFamily="34" charset="0"/>
                </a:rPr>
                <a:t> </a:t>
              </a:r>
              <a:r>
                <a:rPr kumimoji="0" lang="en-US" altLang="zh-CN" sz="3733" b="0" i="0" u="none" strike="noStrike" kern="0" cap="none" spc="0" normalizeH="0" baseline="0" noProof="0" dirty="0">
                  <a:ln>
                    <a:noFill/>
                  </a:ln>
                  <a:solidFill>
                    <a:srgbClr val="34BA89"/>
                  </a:solidFill>
                  <a:effectLst/>
                  <a:uLnTx/>
                  <a:uFillTx/>
                  <a:ea typeface="微软雅黑" panose="020B0503020204020204" pitchFamily="34" charset="-122"/>
                  <a:sym typeface="Arial" panose="020B0604020202020204" pitchFamily="34" charset="0"/>
                </a:rPr>
                <a:t>FOR</a:t>
              </a:r>
              <a:r>
                <a:rPr kumimoji="0" lang="zh-CN" altLang="en-US" sz="3733" b="0" i="0" u="none" strike="noStrike" kern="0" cap="none" spc="0" normalizeH="0" baseline="0" noProof="0" dirty="0">
                  <a:ln>
                    <a:noFill/>
                  </a:ln>
                  <a:solidFill>
                    <a:srgbClr val="1A7BAE"/>
                  </a:solidFill>
                  <a:effectLst/>
                  <a:uLnTx/>
                  <a:uFillTx/>
                  <a:ea typeface="微软雅黑" panose="020B0503020204020204" pitchFamily="34" charset="-122"/>
                  <a:sym typeface="Arial" panose="020B0604020202020204" pitchFamily="34" charset="0"/>
                </a:rPr>
                <a:t> </a:t>
              </a:r>
              <a:r>
                <a:rPr kumimoji="0" lang="en-US" altLang="zh-CN" sz="3733" b="0" i="0" u="none" strike="noStrike" kern="0" cap="none" spc="0" normalizeH="0" baseline="0" noProof="0" dirty="0">
                  <a:ln>
                    <a:noFill/>
                  </a:ln>
                  <a:solidFill>
                    <a:srgbClr val="E7CE39"/>
                  </a:solidFill>
                  <a:effectLst/>
                  <a:uLnTx/>
                  <a:uFillTx/>
                  <a:ea typeface="微软雅黑" panose="020B0503020204020204" pitchFamily="34" charset="-122"/>
                  <a:sym typeface="Arial" panose="020B0604020202020204" pitchFamily="34" charset="0"/>
                </a:rPr>
                <a:t>YOUR</a:t>
              </a:r>
              <a:r>
                <a:rPr kumimoji="0" lang="en-US" altLang="zh-CN" sz="3733" b="0" i="0" u="none" strike="noStrike" kern="0" cap="none" spc="0" normalizeH="0" baseline="0" noProof="0" dirty="0">
                  <a:ln>
                    <a:noFill/>
                  </a:ln>
                  <a:solidFill>
                    <a:srgbClr val="1A7BAE"/>
                  </a:solidFill>
                  <a:effectLst/>
                  <a:uLnTx/>
                  <a:uFillTx/>
                  <a:ea typeface="微软雅黑" panose="020B0503020204020204" pitchFamily="34" charset="-122"/>
                  <a:sym typeface="Arial" panose="020B0604020202020204" pitchFamily="34" charset="0"/>
                </a:rPr>
                <a:t> </a:t>
              </a:r>
              <a:r>
                <a:rPr kumimoji="0" lang="en-US" altLang="zh-CN" sz="3733" b="0" i="0" u="none" strike="noStrike" kern="0" cap="none" spc="0" normalizeH="0" baseline="0" noProof="0" dirty="0">
                  <a:ln>
                    <a:noFill/>
                  </a:ln>
                  <a:solidFill>
                    <a:srgbClr val="FF8577"/>
                  </a:solidFill>
                  <a:effectLst/>
                  <a:uLnTx/>
                  <a:uFillTx/>
                  <a:ea typeface="微软雅黑" panose="020B0503020204020204" pitchFamily="34" charset="-122"/>
                  <a:sym typeface="Arial" panose="020B0604020202020204" pitchFamily="34" charset="0"/>
                </a:rPr>
                <a:t>WATCHING</a:t>
              </a:r>
              <a:endParaRPr kumimoji="0" lang="zh-CN" altLang="en-US" sz="1800" b="0" i="0" u="none" strike="noStrike" kern="0" cap="none" spc="0" normalizeH="0" baseline="0" noProof="0" dirty="0">
                <a:ln>
                  <a:noFill/>
                </a:ln>
                <a:solidFill>
                  <a:srgbClr val="FF8577"/>
                </a:solidFill>
                <a:effectLst/>
                <a:uLnTx/>
                <a:uFillTx/>
              </a:endParaRPr>
            </a:p>
          </p:txBody>
        </p:sp>
        <p:sp>
          <p:nvSpPr>
            <p:cNvPr id="13" name="矩形 28"/>
            <p:cNvSpPr>
              <a:spLocks noChangeArrowheads="1"/>
            </p:cNvSpPr>
            <p:nvPr/>
          </p:nvSpPr>
          <p:spPr bwMode="auto">
            <a:xfrm>
              <a:off x="2705100" y="3028952"/>
              <a:ext cx="6781800" cy="67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1333" b="0" i="0" u="none" strike="noStrike" kern="0" cap="none" spc="0" normalizeH="0" baseline="0" noProof="1">
                  <a:ln>
                    <a:noFill/>
                  </a:ln>
                  <a:solidFill>
                    <a:srgbClr val="7F7F7F"/>
                  </a:solidFill>
                  <a:effectLst/>
                  <a:uLnTx/>
                  <a:uFillTx/>
                  <a:ea typeface="微软雅黑" panose="020B0503020204020204" pitchFamily="34" charset="-122"/>
                  <a:sym typeface="Arial" panose="020B0604020202020204" pitchFamily="34" charset="0"/>
                </a:rPr>
                <a:t>Lorem Ipsum Dolor Sit Er Elit Lamet, Consectetaur Cillium Adipisicing Pecu, Sed Do Eiusmod Tempor Incididunt Ut Labore Et Dolore Magna Aliqua. </a:t>
              </a:r>
              <a:endParaRPr kumimoji="0" lang="en-US" altLang="zh-CN" sz="1800" b="0" i="0" u="none" strike="noStrike" kern="0" cap="none" spc="0" normalizeH="0" baseline="0" noProof="1">
                <a:ln>
                  <a:noFill/>
                </a:ln>
                <a:solidFill>
                  <a:sysClr val="windowText" lastClr="000000"/>
                </a:solidFill>
                <a:effectLst/>
                <a:uLnTx/>
                <a:uFillTx/>
              </a:endParaRPr>
            </a:p>
          </p:txBody>
        </p:sp>
      </p:gr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8"/>
          <p:cNvCxnSpPr/>
          <p:nvPr/>
        </p:nvCxnSpPr>
        <p:spPr>
          <a:xfrm rot="5400000">
            <a:off x="2649367" y="3360387"/>
            <a:ext cx="3673608" cy="815"/>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 name="Group 100"/>
          <p:cNvGrpSpPr/>
          <p:nvPr/>
        </p:nvGrpSpPr>
        <p:grpSpPr>
          <a:xfrm>
            <a:off x="3891994" y="3202056"/>
            <a:ext cx="1182230" cy="88147"/>
            <a:chOff x="3993750" y="2774961"/>
            <a:chExt cx="1149754" cy="85726"/>
          </a:xfrm>
        </p:grpSpPr>
        <p:cxnSp>
          <p:nvCxnSpPr>
            <p:cNvPr id="4" name="Straight Connector 48"/>
            <p:cNvCxnSpPr>
              <a:stCxn id="15" idx="3"/>
              <a:endCxn id="62" idx="1"/>
            </p:cNvCxnSpPr>
            <p:nvPr/>
          </p:nvCxnSpPr>
          <p:spPr>
            <a:xfrm>
              <a:off x="3993750" y="2818394"/>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Oval 51"/>
            <p:cNvSpPr/>
            <p:nvPr/>
          </p:nvSpPr>
          <p:spPr>
            <a:xfrm>
              <a:off x="4529137" y="2774961"/>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grpSp>
        <p:nvGrpSpPr>
          <p:cNvPr id="6" name="Group 99"/>
          <p:cNvGrpSpPr/>
          <p:nvPr/>
        </p:nvGrpSpPr>
        <p:grpSpPr>
          <a:xfrm>
            <a:off x="3891994" y="2105123"/>
            <a:ext cx="1182230" cy="88147"/>
            <a:chOff x="3993750" y="1708160"/>
            <a:chExt cx="1149754" cy="85726"/>
          </a:xfrm>
        </p:grpSpPr>
        <p:cxnSp>
          <p:nvCxnSpPr>
            <p:cNvPr id="7" name="Straight Connector 45"/>
            <p:cNvCxnSpPr>
              <a:stCxn id="22" idx="3"/>
              <a:endCxn id="46" idx="1"/>
            </p:cNvCxnSpPr>
            <p:nvPr/>
          </p:nvCxnSpPr>
          <p:spPr>
            <a:xfrm>
              <a:off x="3993750" y="1746824"/>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 name="Oval 52"/>
            <p:cNvSpPr/>
            <p:nvPr/>
          </p:nvSpPr>
          <p:spPr>
            <a:xfrm>
              <a:off x="4529137" y="1708160"/>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grpSp>
        <p:nvGrpSpPr>
          <p:cNvPr id="9" name="Group 101"/>
          <p:cNvGrpSpPr/>
          <p:nvPr/>
        </p:nvGrpSpPr>
        <p:grpSpPr>
          <a:xfrm>
            <a:off x="3891994" y="4377341"/>
            <a:ext cx="1182230" cy="88147"/>
            <a:chOff x="3993750" y="3917960"/>
            <a:chExt cx="1149754" cy="85726"/>
          </a:xfrm>
        </p:grpSpPr>
        <p:cxnSp>
          <p:nvCxnSpPr>
            <p:cNvPr id="10" name="Straight Connector 50"/>
            <p:cNvCxnSpPr>
              <a:stCxn id="36" idx="3"/>
              <a:endCxn id="29" idx="1"/>
            </p:cNvCxnSpPr>
            <p:nvPr/>
          </p:nvCxnSpPr>
          <p:spPr>
            <a:xfrm>
              <a:off x="3993750" y="3961402"/>
              <a:ext cx="1149754" cy="1588"/>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Oval 53"/>
            <p:cNvSpPr/>
            <p:nvPr/>
          </p:nvSpPr>
          <p:spPr>
            <a:xfrm>
              <a:off x="4529137" y="3917960"/>
              <a:ext cx="85726" cy="8572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grpSp>
        <p:nvGrpSpPr>
          <p:cNvPr id="12" name="Group 95"/>
          <p:cNvGrpSpPr/>
          <p:nvPr/>
        </p:nvGrpSpPr>
        <p:grpSpPr>
          <a:xfrm>
            <a:off x="152683" y="2846194"/>
            <a:ext cx="3739311" cy="1032487"/>
            <a:chOff x="357158" y="2428874"/>
            <a:chExt cx="3636592" cy="1004124"/>
          </a:xfrm>
        </p:grpSpPr>
        <p:grpSp>
          <p:nvGrpSpPr>
            <p:cNvPr id="13" name="Group 88"/>
            <p:cNvGrpSpPr/>
            <p:nvPr/>
          </p:nvGrpSpPr>
          <p:grpSpPr>
            <a:xfrm>
              <a:off x="357158" y="2428874"/>
              <a:ext cx="2643206" cy="1004124"/>
              <a:chOff x="357158" y="2428874"/>
              <a:chExt cx="2643206" cy="1004124"/>
            </a:xfrm>
          </p:grpSpPr>
          <p:sp>
            <p:nvSpPr>
              <p:cNvPr id="17" name="Rectangle 31"/>
              <p:cNvSpPr/>
              <p:nvPr/>
            </p:nvSpPr>
            <p:spPr>
              <a:xfrm>
                <a:off x="357158" y="2714626"/>
                <a:ext cx="2643206" cy="718372"/>
              </a:xfrm>
              <a:prstGeom prst="rect">
                <a:avLst/>
              </a:prstGeom>
            </p:spPr>
            <p:txBody>
              <a:bodyPr wrap="square">
                <a:spAutoFit/>
              </a:bodyPr>
              <a:lstStyle/>
              <a:p>
                <a:pPr algn="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8" name="Rectangle 32"/>
              <p:cNvSpPr/>
              <p:nvPr/>
            </p:nvSpPr>
            <p:spPr>
              <a:xfrm>
                <a:off x="1906889" y="2428874"/>
                <a:ext cx="1056606" cy="299322"/>
              </a:xfrm>
              <a:prstGeom prst="rect">
                <a:avLst/>
              </a:prstGeom>
            </p:spPr>
            <p:txBody>
              <a:bodyPr wrap="none">
                <a:spAutoFit/>
              </a:bodyPr>
              <a:lstStyle/>
              <a:p>
                <a:pPr algn="r"/>
                <a:r>
                  <a:rPr lang="en-US" sz="1400" dirty="0">
                    <a:solidFill>
                      <a:schemeClr val="bg1">
                        <a:lumMod val="50000"/>
                      </a:schemeClr>
                    </a:solidFill>
                    <a:latin typeface="Open Sans" pitchFamily="34" charset="0"/>
                    <a:ea typeface="Open Sans" pitchFamily="34" charset="0"/>
                    <a:cs typeface="Open Sans" pitchFamily="34" charset="0"/>
                  </a:rPr>
                  <a:t>Team Work</a:t>
                </a:r>
              </a:p>
            </p:txBody>
          </p:sp>
        </p:grpSp>
        <p:grpSp>
          <p:nvGrpSpPr>
            <p:cNvPr id="14" name="Group 84"/>
            <p:cNvGrpSpPr/>
            <p:nvPr/>
          </p:nvGrpSpPr>
          <p:grpSpPr>
            <a:xfrm>
              <a:off x="3357554" y="2500312"/>
              <a:ext cx="636196" cy="636164"/>
              <a:chOff x="3357554" y="2500312"/>
              <a:chExt cx="636196" cy="636164"/>
            </a:xfrm>
          </p:grpSpPr>
          <p:sp>
            <p:nvSpPr>
              <p:cNvPr id="15" name="Rectangle 22"/>
              <p:cNvSpPr/>
              <p:nvPr/>
            </p:nvSpPr>
            <p:spPr>
              <a:xfrm>
                <a:off x="3357554" y="2500312"/>
                <a:ext cx="636196" cy="636164"/>
              </a:xfrm>
              <a:prstGeom prst="rect">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50000"/>
                    </a:schemeClr>
                  </a:solidFill>
                </a:endParaRPr>
              </a:p>
            </p:txBody>
          </p:sp>
          <p:sp>
            <p:nvSpPr>
              <p:cNvPr id="16" name="Freeform 23"/>
              <p:cNvSpPr>
                <a:spLocks noEditPoints="1"/>
              </p:cNvSpPr>
              <p:nvPr/>
            </p:nvSpPr>
            <p:spPr bwMode="auto">
              <a:xfrm>
                <a:off x="3477620" y="2660940"/>
                <a:ext cx="389082" cy="32281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grpSp>
      </p:grpSp>
      <p:grpSp>
        <p:nvGrpSpPr>
          <p:cNvPr id="19" name="Group 93"/>
          <p:cNvGrpSpPr/>
          <p:nvPr/>
        </p:nvGrpSpPr>
        <p:grpSpPr>
          <a:xfrm>
            <a:off x="152683" y="1744356"/>
            <a:ext cx="3739311" cy="1032487"/>
            <a:chOff x="357158" y="1357304"/>
            <a:chExt cx="3636592" cy="1004124"/>
          </a:xfrm>
        </p:grpSpPr>
        <p:grpSp>
          <p:nvGrpSpPr>
            <p:cNvPr id="20" name="Group 89"/>
            <p:cNvGrpSpPr/>
            <p:nvPr/>
          </p:nvGrpSpPr>
          <p:grpSpPr>
            <a:xfrm>
              <a:off x="357158" y="1357304"/>
              <a:ext cx="2643206" cy="1004124"/>
              <a:chOff x="357158" y="1357304"/>
              <a:chExt cx="2643206" cy="1004124"/>
            </a:xfrm>
          </p:grpSpPr>
          <p:sp>
            <p:nvSpPr>
              <p:cNvPr id="24" name="Rectangle 29"/>
              <p:cNvSpPr/>
              <p:nvPr/>
            </p:nvSpPr>
            <p:spPr>
              <a:xfrm>
                <a:off x="357158" y="1643056"/>
                <a:ext cx="2643206" cy="718372"/>
              </a:xfrm>
              <a:prstGeom prst="rect">
                <a:avLst/>
              </a:prstGeom>
            </p:spPr>
            <p:txBody>
              <a:bodyPr wrap="square">
                <a:spAutoFit/>
              </a:bodyPr>
              <a:lstStyle/>
              <a:p>
                <a:pPr algn="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5" name="Rectangle 30"/>
              <p:cNvSpPr/>
              <p:nvPr/>
            </p:nvSpPr>
            <p:spPr>
              <a:xfrm>
                <a:off x="2135372" y="1357304"/>
                <a:ext cx="828124" cy="299322"/>
              </a:xfrm>
              <a:prstGeom prst="rect">
                <a:avLst/>
              </a:prstGeom>
            </p:spPr>
            <p:txBody>
              <a:bodyPr wrap="none">
                <a:spAutoFit/>
              </a:bodyPr>
              <a:lstStyle/>
              <a:p>
                <a:pPr algn="r"/>
                <a:r>
                  <a:rPr lang="en-US" sz="1400" dirty="0">
                    <a:solidFill>
                      <a:schemeClr val="bg1">
                        <a:lumMod val="50000"/>
                      </a:schemeClr>
                    </a:solidFill>
                    <a:latin typeface="Open Sans" pitchFamily="34" charset="0"/>
                    <a:ea typeface="Open Sans" pitchFamily="34" charset="0"/>
                    <a:cs typeface="Open Sans" pitchFamily="34" charset="0"/>
                  </a:rPr>
                  <a:t>Strategy</a:t>
                </a:r>
              </a:p>
            </p:txBody>
          </p:sp>
        </p:grpSp>
        <p:grpSp>
          <p:nvGrpSpPr>
            <p:cNvPr id="21" name="Group 83"/>
            <p:cNvGrpSpPr/>
            <p:nvPr/>
          </p:nvGrpSpPr>
          <p:grpSpPr>
            <a:xfrm>
              <a:off x="3357554" y="1428742"/>
              <a:ext cx="636196" cy="636164"/>
              <a:chOff x="3357554" y="1428742"/>
              <a:chExt cx="636196" cy="636164"/>
            </a:xfrm>
          </p:grpSpPr>
          <p:sp>
            <p:nvSpPr>
              <p:cNvPr id="22" name="Rectangle 13"/>
              <p:cNvSpPr/>
              <p:nvPr/>
            </p:nvSpPr>
            <p:spPr>
              <a:xfrm>
                <a:off x="3357554" y="1428742"/>
                <a:ext cx="636196" cy="636164"/>
              </a:xfrm>
              <a:prstGeom prst="rect">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lumMod val="50000"/>
                    </a:schemeClr>
                  </a:solidFill>
                </a:endParaRPr>
              </a:p>
            </p:txBody>
          </p:sp>
          <p:sp>
            <p:nvSpPr>
              <p:cNvPr id="23" name="Freeform 100"/>
              <p:cNvSpPr>
                <a:spLocks/>
              </p:cNvSpPr>
              <p:nvPr/>
            </p:nvSpPr>
            <p:spPr bwMode="auto">
              <a:xfrm>
                <a:off x="3500430" y="1571618"/>
                <a:ext cx="303570" cy="342050"/>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grpSp>
      </p:grpSp>
      <p:grpSp>
        <p:nvGrpSpPr>
          <p:cNvPr id="26" name="Group 98"/>
          <p:cNvGrpSpPr/>
          <p:nvPr/>
        </p:nvGrpSpPr>
        <p:grpSpPr>
          <a:xfrm>
            <a:off x="5074224" y="4021488"/>
            <a:ext cx="3746248" cy="1032487"/>
            <a:chOff x="5143504" y="3571882"/>
            <a:chExt cx="3643338" cy="1004124"/>
          </a:xfrm>
        </p:grpSpPr>
        <p:grpSp>
          <p:nvGrpSpPr>
            <p:cNvPr id="27" name="Group 92"/>
            <p:cNvGrpSpPr/>
            <p:nvPr/>
          </p:nvGrpSpPr>
          <p:grpSpPr>
            <a:xfrm>
              <a:off x="6143636" y="3571882"/>
              <a:ext cx="2643206" cy="1004124"/>
              <a:chOff x="6143636" y="3571882"/>
              <a:chExt cx="2643206" cy="1004124"/>
            </a:xfrm>
          </p:grpSpPr>
          <p:sp>
            <p:nvSpPr>
              <p:cNvPr id="31" name="Rectangle 39"/>
              <p:cNvSpPr/>
              <p:nvPr/>
            </p:nvSpPr>
            <p:spPr>
              <a:xfrm>
                <a:off x="6143636" y="3857634"/>
                <a:ext cx="2643206" cy="718372"/>
              </a:xfrm>
              <a:prstGeom prst="rect">
                <a:avLst/>
              </a:prstGeom>
            </p:spPr>
            <p:txBody>
              <a:bodyPr wrap="square">
                <a:spAutoFit/>
              </a:bodyPr>
              <a:lstStyle/>
              <a:p>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2" name="Rectangle 40"/>
              <p:cNvSpPr/>
              <p:nvPr/>
            </p:nvSpPr>
            <p:spPr>
              <a:xfrm>
                <a:off x="6143636" y="3571882"/>
                <a:ext cx="1060411" cy="299322"/>
              </a:xfrm>
              <a:prstGeom prst="rect">
                <a:avLst/>
              </a:prstGeom>
            </p:spPr>
            <p:txBody>
              <a:bodyPr wrap="none">
                <a:spAutoFit/>
              </a:bodyPr>
              <a:lstStyle/>
              <a:p>
                <a:r>
                  <a:rPr lang="en-US" sz="1400" dirty="0">
                    <a:solidFill>
                      <a:schemeClr val="bg1">
                        <a:lumMod val="50000"/>
                      </a:schemeClr>
                    </a:solidFill>
                    <a:latin typeface="Open Sans" pitchFamily="34" charset="0"/>
                    <a:ea typeface="Open Sans" pitchFamily="34" charset="0"/>
                    <a:cs typeface="Open Sans" pitchFamily="34" charset="0"/>
                  </a:rPr>
                  <a:t>Base home</a:t>
                </a:r>
              </a:p>
            </p:txBody>
          </p:sp>
        </p:grpSp>
        <p:grpSp>
          <p:nvGrpSpPr>
            <p:cNvPr id="28" name="Group 85"/>
            <p:cNvGrpSpPr/>
            <p:nvPr/>
          </p:nvGrpSpPr>
          <p:grpSpPr>
            <a:xfrm>
              <a:off x="5143504" y="3643320"/>
              <a:ext cx="636196" cy="636164"/>
              <a:chOff x="5143504" y="3643320"/>
              <a:chExt cx="636196" cy="636164"/>
            </a:xfrm>
          </p:grpSpPr>
          <p:sp>
            <p:nvSpPr>
              <p:cNvPr id="29" name="Rectangle 27"/>
              <p:cNvSpPr/>
              <p:nvPr/>
            </p:nvSpPr>
            <p:spPr>
              <a:xfrm>
                <a:off x="5143504" y="3643320"/>
                <a:ext cx="636196" cy="63616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lumMod val="50000"/>
                    </a:schemeClr>
                  </a:solidFill>
                </a:endParaRPr>
              </a:p>
            </p:txBody>
          </p:sp>
          <p:sp>
            <p:nvSpPr>
              <p:cNvPr id="30" name="Freeform 107"/>
              <p:cNvSpPr>
                <a:spLocks noEditPoints="1"/>
              </p:cNvSpPr>
              <p:nvPr/>
            </p:nvSpPr>
            <p:spPr bwMode="auto">
              <a:xfrm>
                <a:off x="5286380" y="3786196"/>
                <a:ext cx="365566" cy="314258"/>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grpSp>
      </p:grpSp>
      <p:grpSp>
        <p:nvGrpSpPr>
          <p:cNvPr id="33" name="Group 97"/>
          <p:cNvGrpSpPr/>
          <p:nvPr/>
        </p:nvGrpSpPr>
        <p:grpSpPr>
          <a:xfrm>
            <a:off x="152683" y="4021488"/>
            <a:ext cx="3739311" cy="1032487"/>
            <a:chOff x="357158" y="3571882"/>
            <a:chExt cx="3636592" cy="1004124"/>
          </a:xfrm>
        </p:grpSpPr>
        <p:grpSp>
          <p:nvGrpSpPr>
            <p:cNvPr id="34" name="Group 87"/>
            <p:cNvGrpSpPr/>
            <p:nvPr/>
          </p:nvGrpSpPr>
          <p:grpSpPr>
            <a:xfrm>
              <a:off x="357158" y="3571882"/>
              <a:ext cx="2643206" cy="1004124"/>
              <a:chOff x="357158" y="3571882"/>
              <a:chExt cx="2643206" cy="1004124"/>
            </a:xfrm>
          </p:grpSpPr>
          <p:sp>
            <p:nvSpPr>
              <p:cNvPr id="41" name="Rectangle 33"/>
              <p:cNvSpPr/>
              <p:nvPr/>
            </p:nvSpPr>
            <p:spPr>
              <a:xfrm>
                <a:off x="357158" y="3857634"/>
                <a:ext cx="2643206" cy="718372"/>
              </a:xfrm>
              <a:prstGeom prst="rect">
                <a:avLst/>
              </a:prstGeom>
            </p:spPr>
            <p:txBody>
              <a:bodyPr wrap="square">
                <a:spAutoFit/>
              </a:bodyPr>
              <a:lstStyle/>
              <a:p>
                <a:pPr algn="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42" name="Rectangle 34"/>
              <p:cNvSpPr/>
              <p:nvPr/>
            </p:nvSpPr>
            <p:spPr>
              <a:xfrm>
                <a:off x="2464311" y="3571882"/>
                <a:ext cx="499182" cy="299322"/>
              </a:xfrm>
              <a:prstGeom prst="rect">
                <a:avLst/>
              </a:prstGeom>
            </p:spPr>
            <p:txBody>
              <a:bodyPr wrap="none">
                <a:spAutoFit/>
              </a:bodyPr>
              <a:lstStyle/>
              <a:p>
                <a:pPr algn="r"/>
                <a:r>
                  <a:rPr lang="en-US" sz="1400" dirty="0">
                    <a:solidFill>
                      <a:schemeClr val="bg1">
                        <a:lumMod val="50000"/>
                      </a:schemeClr>
                    </a:solidFill>
                    <a:latin typeface="Open Sans" pitchFamily="34" charset="0"/>
                    <a:ea typeface="Open Sans" pitchFamily="34" charset="0"/>
                    <a:cs typeface="Open Sans" pitchFamily="34" charset="0"/>
                  </a:rPr>
                  <a:t>Link</a:t>
                </a:r>
              </a:p>
            </p:txBody>
          </p:sp>
        </p:grpSp>
        <p:grpSp>
          <p:nvGrpSpPr>
            <p:cNvPr id="35" name="Group 86"/>
            <p:cNvGrpSpPr/>
            <p:nvPr/>
          </p:nvGrpSpPr>
          <p:grpSpPr>
            <a:xfrm>
              <a:off x="3357554" y="3643320"/>
              <a:ext cx="636196" cy="636164"/>
              <a:chOff x="3357554" y="3643320"/>
              <a:chExt cx="636196" cy="636164"/>
            </a:xfrm>
          </p:grpSpPr>
          <p:sp>
            <p:nvSpPr>
              <p:cNvPr id="36" name="Rectangle 26"/>
              <p:cNvSpPr/>
              <p:nvPr/>
            </p:nvSpPr>
            <p:spPr>
              <a:xfrm>
                <a:off x="3357554" y="3643320"/>
                <a:ext cx="636196" cy="636164"/>
              </a:xfrm>
              <a:prstGeom prst="rect">
                <a:avLst/>
              </a:prstGeom>
              <a:solidFill>
                <a:srgbClr val="F8F6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50000"/>
                    </a:schemeClr>
                  </a:solidFill>
                </a:endParaRPr>
              </a:p>
            </p:txBody>
          </p:sp>
          <p:grpSp>
            <p:nvGrpSpPr>
              <p:cNvPr id="37" name="Group 67"/>
              <p:cNvGrpSpPr/>
              <p:nvPr/>
            </p:nvGrpSpPr>
            <p:grpSpPr>
              <a:xfrm>
                <a:off x="3428992" y="3857634"/>
                <a:ext cx="503238" cy="177800"/>
                <a:chOff x="1441430" y="4357700"/>
                <a:chExt cx="503238" cy="177800"/>
              </a:xfrm>
              <a:solidFill>
                <a:schemeClr val="bg1"/>
              </a:solidFill>
            </p:grpSpPr>
            <p:sp>
              <p:nvSpPr>
                <p:cNvPr id="38" name="Freeform 19"/>
                <p:cNvSpPr>
                  <a:spLocks/>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sp>
              <p:nvSpPr>
                <p:cNvPr id="39" name="Freeform 20"/>
                <p:cNvSpPr>
                  <a:spLocks/>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sp>
              <p:nvSpPr>
                <p:cNvPr id="40" name="Freeform 21"/>
                <p:cNvSpPr>
                  <a:spLocks/>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800">
                    <a:solidFill>
                      <a:schemeClr val="bg1">
                        <a:lumMod val="50000"/>
                      </a:schemeClr>
                    </a:solidFill>
                  </a:endParaRPr>
                </a:p>
              </p:txBody>
            </p:sp>
          </p:grpSp>
        </p:grpSp>
      </p:grpSp>
      <p:grpSp>
        <p:nvGrpSpPr>
          <p:cNvPr id="43" name="Group 94"/>
          <p:cNvGrpSpPr/>
          <p:nvPr/>
        </p:nvGrpSpPr>
        <p:grpSpPr>
          <a:xfrm>
            <a:off x="5074224" y="1744356"/>
            <a:ext cx="3746248" cy="1032487"/>
            <a:chOff x="5143504" y="1357304"/>
            <a:chExt cx="3643338" cy="1004124"/>
          </a:xfrm>
        </p:grpSpPr>
        <p:grpSp>
          <p:nvGrpSpPr>
            <p:cNvPr id="44" name="Group 90"/>
            <p:cNvGrpSpPr/>
            <p:nvPr/>
          </p:nvGrpSpPr>
          <p:grpSpPr>
            <a:xfrm>
              <a:off x="6143636" y="1357304"/>
              <a:ext cx="2643206" cy="1004124"/>
              <a:chOff x="6143636" y="1357304"/>
              <a:chExt cx="2643206" cy="1004124"/>
            </a:xfrm>
          </p:grpSpPr>
          <p:sp>
            <p:nvSpPr>
              <p:cNvPr id="57" name="Rectangle 35"/>
              <p:cNvSpPr/>
              <p:nvPr/>
            </p:nvSpPr>
            <p:spPr>
              <a:xfrm>
                <a:off x="6143636" y="1643056"/>
                <a:ext cx="2643206" cy="718372"/>
              </a:xfrm>
              <a:prstGeom prst="rect">
                <a:avLst/>
              </a:prstGeom>
            </p:spPr>
            <p:txBody>
              <a:bodyPr wrap="square">
                <a:spAutoFit/>
              </a:bodyPr>
              <a:lstStyle/>
              <a:p>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58" name="Rectangle 36"/>
              <p:cNvSpPr/>
              <p:nvPr/>
            </p:nvSpPr>
            <p:spPr>
              <a:xfrm>
                <a:off x="6143636" y="1357304"/>
                <a:ext cx="1302050" cy="299322"/>
              </a:xfrm>
              <a:prstGeom prst="rect">
                <a:avLst/>
              </a:prstGeom>
            </p:spPr>
            <p:txBody>
              <a:bodyPr wrap="none">
                <a:spAutoFit/>
              </a:bodyPr>
              <a:lstStyle/>
              <a:p>
                <a:r>
                  <a:rPr lang="en-US" sz="1400" dirty="0">
                    <a:solidFill>
                      <a:schemeClr val="bg1">
                        <a:lumMod val="50000"/>
                      </a:schemeClr>
                    </a:solidFill>
                    <a:latin typeface="Open Sans" pitchFamily="34" charset="0"/>
                    <a:ea typeface="Open Sans" pitchFamily="34" charset="0"/>
                    <a:cs typeface="Open Sans" pitchFamily="34" charset="0"/>
                  </a:rPr>
                  <a:t>File Document</a:t>
                </a:r>
              </a:p>
            </p:txBody>
          </p:sp>
        </p:grpSp>
        <p:grpSp>
          <p:nvGrpSpPr>
            <p:cNvPr id="45" name="Group 82"/>
            <p:cNvGrpSpPr/>
            <p:nvPr/>
          </p:nvGrpSpPr>
          <p:grpSpPr>
            <a:xfrm>
              <a:off x="5143504" y="1428742"/>
              <a:ext cx="636196" cy="636164"/>
              <a:chOff x="5143504" y="1428742"/>
              <a:chExt cx="636196" cy="636164"/>
            </a:xfrm>
          </p:grpSpPr>
          <p:sp>
            <p:nvSpPr>
              <p:cNvPr id="46" name="Rectangle 16"/>
              <p:cNvSpPr/>
              <p:nvPr/>
            </p:nvSpPr>
            <p:spPr>
              <a:xfrm>
                <a:off x="5143504" y="1428742"/>
                <a:ext cx="636196" cy="636164"/>
              </a:xfrm>
              <a:prstGeom prst="rect">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lumMod val="50000"/>
                    </a:schemeClr>
                  </a:solidFill>
                </a:endParaRPr>
              </a:p>
            </p:txBody>
          </p:sp>
          <p:grpSp>
            <p:nvGrpSpPr>
              <p:cNvPr id="47" name="Group 68"/>
              <p:cNvGrpSpPr/>
              <p:nvPr/>
            </p:nvGrpSpPr>
            <p:grpSpPr>
              <a:xfrm>
                <a:off x="5301319" y="1581456"/>
                <a:ext cx="337042" cy="337616"/>
                <a:chOff x="6998061" y="3496249"/>
                <a:chExt cx="366051" cy="366676"/>
              </a:xfrm>
              <a:solidFill>
                <a:schemeClr val="bg1"/>
              </a:solidFill>
            </p:grpSpPr>
            <p:sp>
              <p:nvSpPr>
                <p:cNvPr id="48"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49"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0"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1"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2"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3"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4"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5"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56"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grpSp>
        </p:grpSp>
      </p:grpSp>
      <p:grpSp>
        <p:nvGrpSpPr>
          <p:cNvPr id="59" name="Group 96"/>
          <p:cNvGrpSpPr/>
          <p:nvPr/>
        </p:nvGrpSpPr>
        <p:grpSpPr>
          <a:xfrm>
            <a:off x="5074224" y="2846194"/>
            <a:ext cx="3746248" cy="1032487"/>
            <a:chOff x="5143504" y="2428874"/>
            <a:chExt cx="3643338" cy="1004124"/>
          </a:xfrm>
        </p:grpSpPr>
        <p:grpSp>
          <p:nvGrpSpPr>
            <p:cNvPr id="60" name="Group 91"/>
            <p:cNvGrpSpPr/>
            <p:nvPr/>
          </p:nvGrpSpPr>
          <p:grpSpPr>
            <a:xfrm>
              <a:off x="6143636" y="2428874"/>
              <a:ext cx="2643206" cy="1004124"/>
              <a:chOff x="6143636" y="2428874"/>
              <a:chExt cx="2643206" cy="1004124"/>
            </a:xfrm>
          </p:grpSpPr>
          <p:sp>
            <p:nvSpPr>
              <p:cNvPr id="66" name="Rectangle 37"/>
              <p:cNvSpPr/>
              <p:nvPr/>
            </p:nvSpPr>
            <p:spPr>
              <a:xfrm>
                <a:off x="6143636" y="2714626"/>
                <a:ext cx="2643206" cy="718372"/>
              </a:xfrm>
              <a:prstGeom prst="rect">
                <a:avLst/>
              </a:prstGeom>
            </p:spPr>
            <p:txBody>
              <a:bodyPr wrap="square">
                <a:spAutoFit/>
              </a:bodyPr>
              <a:lstStyle/>
              <a:p>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Lorem ipsum dolor sit amet consectetur adipiscing elit. Praesent sodales odio sit amet odio tristique</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67" name="Rectangle 38"/>
              <p:cNvSpPr/>
              <p:nvPr/>
            </p:nvSpPr>
            <p:spPr>
              <a:xfrm>
                <a:off x="6143636" y="2428874"/>
                <a:ext cx="722114" cy="299322"/>
              </a:xfrm>
              <a:prstGeom prst="rect">
                <a:avLst/>
              </a:prstGeom>
            </p:spPr>
            <p:txBody>
              <a:bodyPr wrap="none">
                <a:spAutoFit/>
              </a:bodyPr>
              <a:lstStyle/>
              <a:p>
                <a:r>
                  <a:rPr lang="en-US" sz="1400" dirty="0">
                    <a:solidFill>
                      <a:schemeClr val="bg1">
                        <a:lumMod val="50000"/>
                      </a:schemeClr>
                    </a:solidFill>
                    <a:latin typeface="Open Sans" pitchFamily="34" charset="0"/>
                    <a:ea typeface="Open Sans" pitchFamily="34" charset="0"/>
                    <a:cs typeface="Open Sans" pitchFamily="34" charset="0"/>
                  </a:rPr>
                  <a:t>Private</a:t>
                </a:r>
              </a:p>
            </p:txBody>
          </p:sp>
        </p:grpSp>
        <p:grpSp>
          <p:nvGrpSpPr>
            <p:cNvPr id="61" name="Group 81"/>
            <p:cNvGrpSpPr/>
            <p:nvPr/>
          </p:nvGrpSpPr>
          <p:grpSpPr>
            <a:xfrm>
              <a:off x="5143504" y="2500312"/>
              <a:ext cx="636196" cy="636164"/>
              <a:chOff x="5143504" y="2500312"/>
              <a:chExt cx="636196" cy="636164"/>
            </a:xfrm>
          </p:grpSpPr>
          <p:sp>
            <p:nvSpPr>
              <p:cNvPr id="62" name="Rectangle 23"/>
              <p:cNvSpPr/>
              <p:nvPr/>
            </p:nvSpPr>
            <p:spPr>
              <a:xfrm>
                <a:off x="5143504" y="2500312"/>
                <a:ext cx="636196" cy="636164"/>
              </a:xfrm>
              <a:prstGeom prst="rect">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lumMod val="50000"/>
                    </a:schemeClr>
                  </a:solidFill>
                </a:endParaRPr>
              </a:p>
            </p:txBody>
          </p:sp>
          <p:grpSp>
            <p:nvGrpSpPr>
              <p:cNvPr id="63" name="Group 78"/>
              <p:cNvGrpSpPr/>
              <p:nvPr/>
            </p:nvGrpSpPr>
            <p:grpSpPr>
              <a:xfrm>
                <a:off x="5333133" y="2643188"/>
                <a:ext cx="272454" cy="363686"/>
                <a:chOff x="1868971" y="2767277"/>
                <a:chExt cx="274694" cy="366676"/>
              </a:xfrm>
              <a:solidFill>
                <a:schemeClr val="bg1"/>
              </a:solidFill>
            </p:grpSpPr>
            <p:sp>
              <p:nvSpPr>
                <p:cNvPr id="64"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sp>
              <p:nvSpPr>
                <p:cNvPr id="65"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600">
                    <a:solidFill>
                      <a:schemeClr val="bg1">
                        <a:lumMod val="50000"/>
                      </a:schemeClr>
                    </a:solidFill>
                    <a:effectLst>
                      <a:outerShdw blurRad="38100" dist="38100" dir="2700000" algn="tl">
                        <a:srgbClr val="000000"/>
                      </a:outerShdw>
                    </a:effectLst>
                  </a:endParaRPr>
                </a:p>
              </p:txBody>
            </p:sp>
          </p:grpSp>
        </p:gr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51"/>
          <p:cNvGrpSpPr/>
          <p:nvPr/>
        </p:nvGrpSpPr>
        <p:grpSpPr>
          <a:xfrm>
            <a:off x="571461" y="1955098"/>
            <a:ext cx="2999325" cy="1652188"/>
            <a:chOff x="428596" y="1500180"/>
            <a:chExt cx="2857520" cy="1574075"/>
          </a:xfrm>
        </p:grpSpPr>
        <p:sp>
          <p:nvSpPr>
            <p:cNvPr id="36" name="Rectangle 20"/>
            <p:cNvSpPr/>
            <p:nvPr/>
          </p:nvSpPr>
          <p:spPr>
            <a:xfrm>
              <a:off x="428596" y="1500180"/>
              <a:ext cx="1871143" cy="322548"/>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 Strategy</a:t>
              </a:r>
            </a:p>
          </p:txBody>
        </p:sp>
        <p:sp>
          <p:nvSpPr>
            <p:cNvPr id="37" name="Rectangle 21"/>
            <p:cNvSpPr/>
            <p:nvPr/>
          </p:nvSpPr>
          <p:spPr>
            <a:xfrm>
              <a:off x="428596" y="1857370"/>
              <a:ext cx="2857520" cy="121688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 quis tempus odio Lorem ipsum dolor sit amet</a:t>
              </a:r>
            </a:p>
          </p:txBody>
        </p:sp>
      </p:grpSp>
      <p:grpSp>
        <p:nvGrpSpPr>
          <p:cNvPr id="38" name="Group 52"/>
          <p:cNvGrpSpPr/>
          <p:nvPr/>
        </p:nvGrpSpPr>
        <p:grpSpPr>
          <a:xfrm>
            <a:off x="4150718" y="1788086"/>
            <a:ext cx="4813770" cy="3483315"/>
            <a:chOff x="3838629" y="1341064"/>
            <a:chExt cx="4586180" cy="3318628"/>
          </a:xfrm>
        </p:grpSpPr>
        <p:graphicFrame>
          <p:nvGraphicFramePr>
            <p:cNvPr id="39" name="Diagram 6"/>
            <p:cNvGraphicFramePr/>
            <p:nvPr>
              <p:extLst>
                <p:ext uri="{D42A27DB-BD31-4B8C-83A1-F6EECF244321}">
                  <p14:modId xmlns:p14="http://schemas.microsoft.com/office/powerpoint/2010/main" val="1146780545"/>
                </p:ext>
              </p:extLst>
            </p:nvPr>
          </p:nvGraphicFramePr>
          <p:xfrm>
            <a:off x="3838629" y="1341064"/>
            <a:ext cx="4586180" cy="3318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 name="Freeform 6"/>
            <p:cNvSpPr>
              <a:spLocks/>
            </p:cNvSpPr>
            <p:nvPr/>
          </p:nvSpPr>
          <p:spPr bwMode="auto">
            <a:xfrm>
              <a:off x="6215074" y="3857634"/>
              <a:ext cx="258648" cy="507220"/>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41" name="Freeform 7"/>
            <p:cNvSpPr>
              <a:spLocks/>
            </p:cNvSpPr>
            <p:nvPr/>
          </p:nvSpPr>
          <p:spPr bwMode="auto">
            <a:xfrm>
              <a:off x="6000760" y="1643056"/>
              <a:ext cx="497140" cy="409806"/>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nvGrpSpPr>
            <p:cNvPr id="42" name="Group 34"/>
            <p:cNvGrpSpPr/>
            <p:nvPr/>
          </p:nvGrpSpPr>
          <p:grpSpPr>
            <a:xfrm>
              <a:off x="4714876" y="2786064"/>
              <a:ext cx="493782" cy="503858"/>
              <a:chOff x="1817687" y="919157"/>
              <a:chExt cx="233363" cy="238125"/>
            </a:xfrm>
            <a:solidFill>
              <a:sysClr val="window" lastClr="FFFFFF"/>
            </a:solidFill>
          </p:grpSpPr>
          <p:sp>
            <p:nvSpPr>
              <p:cNvPr id="44" name="Freeform 8"/>
              <p:cNvSpPr>
                <a:spLocks noEditPoints="1"/>
              </p:cNvSpPr>
              <p:nvPr/>
            </p:nvSpPr>
            <p:spPr bwMode="auto">
              <a:xfrm>
                <a:off x="1817687" y="919157"/>
                <a:ext cx="155575" cy="238125"/>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45" name="Freeform 9"/>
              <p:cNvSpPr>
                <a:spLocks/>
              </p:cNvSpPr>
              <p:nvPr/>
            </p:nvSpPr>
            <p:spPr bwMode="auto">
              <a:xfrm>
                <a:off x="1973262" y="987419"/>
                <a:ext cx="77788" cy="79375"/>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sp>
          <p:nvSpPr>
            <p:cNvPr id="43" name="Freeform 53"/>
            <p:cNvSpPr>
              <a:spLocks/>
            </p:cNvSpPr>
            <p:nvPr/>
          </p:nvSpPr>
          <p:spPr bwMode="auto">
            <a:xfrm>
              <a:off x="7143768" y="2786064"/>
              <a:ext cx="507218" cy="440038"/>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nvGrpSpPr>
          <p:cNvPr id="46" name="Group 47"/>
          <p:cNvGrpSpPr/>
          <p:nvPr/>
        </p:nvGrpSpPr>
        <p:grpSpPr>
          <a:xfrm>
            <a:off x="646444" y="3754693"/>
            <a:ext cx="1499662" cy="594281"/>
            <a:chOff x="500034" y="3214692"/>
            <a:chExt cx="1428760" cy="566184"/>
          </a:xfrm>
        </p:grpSpPr>
        <p:sp>
          <p:nvSpPr>
            <p:cNvPr id="47" name="Rounded Rectangle 23"/>
            <p:cNvSpPr/>
            <p:nvPr/>
          </p:nvSpPr>
          <p:spPr>
            <a:xfrm>
              <a:off x="500034" y="3286130"/>
              <a:ext cx="459824" cy="459824"/>
            </a:xfrm>
            <a:prstGeom prst="roundRect">
              <a:avLst/>
            </a:prstGeom>
            <a:solidFill>
              <a:sysClr val="window" lastClr="FFFFFF"/>
            </a:solidFill>
            <a:ln w="12700" cap="flat" cmpd="sng" algn="ctr">
              <a:solidFill>
                <a:srgbClr val="00C0C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48" name="Rectangle 26"/>
            <p:cNvSpPr/>
            <p:nvPr/>
          </p:nvSpPr>
          <p:spPr>
            <a:xfrm>
              <a:off x="1000100" y="3214692"/>
              <a:ext cx="501232" cy="32254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12k</a:t>
              </a:r>
            </a:p>
          </p:txBody>
        </p:sp>
        <p:sp>
          <p:nvSpPr>
            <p:cNvPr id="49" name="Rectangle 36"/>
            <p:cNvSpPr/>
            <p:nvPr/>
          </p:nvSpPr>
          <p:spPr>
            <a:xfrm>
              <a:off x="1000100" y="3429006"/>
              <a:ext cx="928694" cy="3518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6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a:t>
              </a:r>
            </a:p>
          </p:txBody>
        </p:sp>
        <p:sp>
          <p:nvSpPr>
            <p:cNvPr id="50" name="Freeform 7"/>
            <p:cNvSpPr>
              <a:spLocks/>
            </p:cNvSpPr>
            <p:nvPr/>
          </p:nvSpPr>
          <p:spPr bwMode="auto">
            <a:xfrm>
              <a:off x="645535" y="3440689"/>
              <a:ext cx="213212" cy="175756"/>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rgbClr val="00C0CB"/>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nvGrpSpPr>
          <p:cNvPr id="51" name="Group 50"/>
          <p:cNvGrpSpPr/>
          <p:nvPr/>
        </p:nvGrpSpPr>
        <p:grpSpPr>
          <a:xfrm>
            <a:off x="646444" y="4654489"/>
            <a:ext cx="1499662" cy="594281"/>
            <a:chOff x="500034" y="4071948"/>
            <a:chExt cx="1428760" cy="566184"/>
          </a:xfrm>
        </p:grpSpPr>
        <p:sp>
          <p:nvSpPr>
            <p:cNvPr id="52" name="Rounded Rectangle 22"/>
            <p:cNvSpPr/>
            <p:nvPr/>
          </p:nvSpPr>
          <p:spPr>
            <a:xfrm>
              <a:off x="500034" y="4143386"/>
              <a:ext cx="459824" cy="459824"/>
            </a:xfrm>
            <a:prstGeom prst="roundRect">
              <a:avLst/>
            </a:prstGeom>
            <a:solidFill>
              <a:sysClr val="window" lastClr="FFFFFF"/>
            </a:solidFill>
            <a:ln w="12700" cap="flat" cmpd="sng" algn="ctr">
              <a:solidFill>
                <a:srgbClr val="34BA8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53" name="Rectangle 28"/>
            <p:cNvSpPr/>
            <p:nvPr/>
          </p:nvSpPr>
          <p:spPr>
            <a:xfrm>
              <a:off x="1000100" y="4071948"/>
              <a:ext cx="501232" cy="32254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10k</a:t>
              </a:r>
            </a:p>
          </p:txBody>
        </p:sp>
        <p:grpSp>
          <p:nvGrpSpPr>
            <p:cNvPr id="54" name="Group 40"/>
            <p:cNvGrpSpPr/>
            <p:nvPr/>
          </p:nvGrpSpPr>
          <p:grpSpPr>
            <a:xfrm>
              <a:off x="641120" y="4279436"/>
              <a:ext cx="211770" cy="216092"/>
              <a:chOff x="1817687" y="919157"/>
              <a:chExt cx="233363" cy="238125"/>
            </a:xfrm>
            <a:solidFill>
              <a:sysClr val="window" lastClr="FFFFFF">
                <a:lumMod val="65000"/>
              </a:sysClr>
            </a:solidFill>
          </p:grpSpPr>
          <p:sp>
            <p:nvSpPr>
              <p:cNvPr id="56" name="Freeform 8"/>
              <p:cNvSpPr>
                <a:spLocks noEditPoints="1"/>
              </p:cNvSpPr>
              <p:nvPr/>
            </p:nvSpPr>
            <p:spPr bwMode="auto">
              <a:xfrm>
                <a:off x="1817687" y="919157"/>
                <a:ext cx="155575" cy="238125"/>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7" name="Freeform 9"/>
              <p:cNvSpPr>
                <a:spLocks/>
              </p:cNvSpPr>
              <p:nvPr/>
            </p:nvSpPr>
            <p:spPr bwMode="auto">
              <a:xfrm>
                <a:off x="1973262" y="987419"/>
                <a:ext cx="77788" cy="79375"/>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sp>
          <p:nvSpPr>
            <p:cNvPr id="55" name="Rectangle 44"/>
            <p:cNvSpPr/>
            <p:nvPr/>
          </p:nvSpPr>
          <p:spPr>
            <a:xfrm>
              <a:off x="1000100" y="4286262"/>
              <a:ext cx="928694" cy="3518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6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a:t>
              </a:r>
            </a:p>
          </p:txBody>
        </p:sp>
      </p:grpSp>
      <p:grpSp>
        <p:nvGrpSpPr>
          <p:cNvPr id="58" name="Group 48"/>
          <p:cNvGrpSpPr/>
          <p:nvPr/>
        </p:nvGrpSpPr>
        <p:grpSpPr>
          <a:xfrm>
            <a:off x="2221090" y="3754693"/>
            <a:ext cx="1499662" cy="594281"/>
            <a:chOff x="2000232" y="3214692"/>
            <a:chExt cx="1428760" cy="566184"/>
          </a:xfrm>
        </p:grpSpPr>
        <p:sp>
          <p:nvSpPr>
            <p:cNvPr id="59" name="Rounded Rectangle 24"/>
            <p:cNvSpPr/>
            <p:nvPr/>
          </p:nvSpPr>
          <p:spPr>
            <a:xfrm>
              <a:off x="2000232" y="3286130"/>
              <a:ext cx="459824" cy="459824"/>
            </a:xfrm>
            <a:prstGeom prst="roundRect">
              <a:avLst/>
            </a:prstGeom>
            <a:solidFill>
              <a:sysClr val="window" lastClr="FFFFFF"/>
            </a:solidFill>
            <a:ln w="12700" cap="flat" cmpd="sng" algn="ctr">
              <a:solidFill>
                <a:srgbClr val="E7CE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60" name="Rectangle 27"/>
            <p:cNvSpPr/>
            <p:nvPr/>
          </p:nvSpPr>
          <p:spPr>
            <a:xfrm>
              <a:off x="2500298" y="3214692"/>
              <a:ext cx="501232" cy="32254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42k</a:t>
              </a:r>
            </a:p>
          </p:txBody>
        </p:sp>
        <p:sp>
          <p:nvSpPr>
            <p:cNvPr id="61" name="Freeform 53"/>
            <p:cNvSpPr>
              <a:spLocks/>
            </p:cNvSpPr>
            <p:nvPr/>
          </p:nvSpPr>
          <p:spPr bwMode="auto">
            <a:xfrm>
              <a:off x="2134699" y="3433862"/>
              <a:ext cx="217534" cy="188722"/>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rgbClr val="E7CE3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62" name="Rectangle 45"/>
            <p:cNvSpPr/>
            <p:nvPr/>
          </p:nvSpPr>
          <p:spPr>
            <a:xfrm>
              <a:off x="2500298" y="3429006"/>
              <a:ext cx="928694" cy="3518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6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a:t>
              </a:r>
            </a:p>
          </p:txBody>
        </p:sp>
      </p:grpSp>
      <p:grpSp>
        <p:nvGrpSpPr>
          <p:cNvPr id="63" name="Group 49"/>
          <p:cNvGrpSpPr/>
          <p:nvPr/>
        </p:nvGrpSpPr>
        <p:grpSpPr>
          <a:xfrm>
            <a:off x="2221090" y="4654489"/>
            <a:ext cx="1499662" cy="594281"/>
            <a:chOff x="2000232" y="4071948"/>
            <a:chExt cx="1428760" cy="566184"/>
          </a:xfrm>
        </p:grpSpPr>
        <p:sp>
          <p:nvSpPr>
            <p:cNvPr id="64" name="Rounded Rectangle 25"/>
            <p:cNvSpPr/>
            <p:nvPr/>
          </p:nvSpPr>
          <p:spPr>
            <a:xfrm>
              <a:off x="2000232" y="4143386"/>
              <a:ext cx="459824" cy="459824"/>
            </a:xfrm>
            <a:prstGeom prst="roundRect">
              <a:avLst/>
            </a:prstGeom>
            <a:solidFill>
              <a:sysClr val="window" lastClr="FFFFFF"/>
            </a:solidFill>
            <a:ln w="1270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等线"/>
                <a:ea typeface="+mn-ea"/>
                <a:cs typeface="+mn-cs"/>
              </a:endParaRPr>
            </a:p>
          </p:txBody>
        </p:sp>
        <p:sp>
          <p:nvSpPr>
            <p:cNvPr id="65" name="Rectangle 29"/>
            <p:cNvSpPr/>
            <p:nvPr/>
          </p:nvSpPr>
          <p:spPr>
            <a:xfrm>
              <a:off x="2500298" y="4071948"/>
              <a:ext cx="501232" cy="32254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lumMod val="65000"/>
                    </a:sysClr>
                  </a:solidFill>
                  <a:effectLst/>
                  <a:uLnTx/>
                  <a:uFillTx/>
                  <a:latin typeface="Open Sans" pitchFamily="34" charset="0"/>
                  <a:ea typeface="Open Sans" pitchFamily="34" charset="0"/>
                  <a:cs typeface="Open Sans" pitchFamily="34" charset="0"/>
                </a:rPr>
                <a:t>32k</a:t>
              </a:r>
            </a:p>
          </p:txBody>
        </p:sp>
        <p:sp>
          <p:nvSpPr>
            <p:cNvPr id="66" name="Freeform 6"/>
            <p:cNvSpPr>
              <a:spLocks/>
            </p:cNvSpPr>
            <p:nvPr/>
          </p:nvSpPr>
          <p:spPr bwMode="auto">
            <a:xfrm>
              <a:off x="2178045" y="4267427"/>
              <a:ext cx="110928" cy="217534"/>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rgbClr val="F47264"/>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67" name="Rectangle 46"/>
            <p:cNvSpPr/>
            <p:nvPr/>
          </p:nvSpPr>
          <p:spPr>
            <a:xfrm>
              <a:off x="2500298" y="4286262"/>
              <a:ext cx="928694" cy="3518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6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37"/>
          <p:cNvSpPr/>
          <p:nvPr/>
        </p:nvSpPr>
        <p:spPr>
          <a:xfrm>
            <a:off x="857213" y="4710955"/>
            <a:ext cx="7891251"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grpSp>
        <p:nvGrpSpPr>
          <p:cNvPr id="31" name="Group 48"/>
          <p:cNvGrpSpPr/>
          <p:nvPr/>
        </p:nvGrpSpPr>
        <p:grpSpPr>
          <a:xfrm>
            <a:off x="6550851" y="1809739"/>
            <a:ext cx="1849525" cy="1180974"/>
            <a:chOff x="6250794" y="1357304"/>
            <a:chExt cx="1821669" cy="1163187"/>
          </a:xfrm>
        </p:grpSpPr>
        <p:sp>
          <p:nvSpPr>
            <p:cNvPr id="32" name="Bent Arrow 21"/>
            <p:cNvSpPr/>
            <p:nvPr/>
          </p:nvSpPr>
          <p:spPr>
            <a:xfrm>
              <a:off x="6250794" y="1357304"/>
              <a:ext cx="1821669" cy="1163187"/>
            </a:xfrm>
            <a:prstGeom prst="bentArrow">
              <a:avLst/>
            </a:prstGeom>
            <a:solidFill>
              <a:srgbClr val="E7CE39"/>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33" name="Rectangle 17"/>
            <p:cNvSpPr/>
            <p:nvPr/>
          </p:nvSpPr>
          <p:spPr>
            <a:xfrm>
              <a:off x="6715140" y="2214560"/>
              <a:ext cx="928694" cy="27282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Success</a:t>
              </a:r>
            </a:p>
          </p:txBody>
        </p:sp>
        <p:grpSp>
          <p:nvGrpSpPr>
            <p:cNvPr id="34" name="Group 30"/>
            <p:cNvGrpSpPr/>
            <p:nvPr/>
          </p:nvGrpSpPr>
          <p:grpSpPr>
            <a:xfrm>
              <a:off x="7000892" y="1857370"/>
              <a:ext cx="366676" cy="320373"/>
              <a:chOff x="4800505" y="2786674"/>
              <a:chExt cx="366676" cy="320373"/>
            </a:xfrm>
            <a:solidFill>
              <a:srgbClr val="4472C4"/>
            </a:solidFill>
          </p:grpSpPr>
          <p:sp>
            <p:nvSpPr>
              <p:cNvPr id="35"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36"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37"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E7CE3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grpSp>
        <p:nvGrpSpPr>
          <p:cNvPr id="38" name="Group 36"/>
          <p:cNvGrpSpPr/>
          <p:nvPr/>
        </p:nvGrpSpPr>
        <p:grpSpPr>
          <a:xfrm>
            <a:off x="1002276" y="2990712"/>
            <a:ext cx="1849525" cy="1271937"/>
            <a:chOff x="785787" y="2520491"/>
            <a:chExt cx="1821669" cy="1252780"/>
          </a:xfrm>
        </p:grpSpPr>
        <p:sp>
          <p:nvSpPr>
            <p:cNvPr id="39" name="Bent Arrow 18"/>
            <p:cNvSpPr/>
            <p:nvPr/>
          </p:nvSpPr>
          <p:spPr>
            <a:xfrm>
              <a:off x="785787" y="2520491"/>
              <a:ext cx="1821669" cy="1163187"/>
            </a:xfrm>
            <a:prstGeom prst="bentArrow">
              <a:avLst/>
            </a:prstGeom>
            <a:solidFill>
              <a:srgbClr val="00C0CB"/>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40" name="Rectangle 14"/>
            <p:cNvSpPr/>
            <p:nvPr/>
          </p:nvSpPr>
          <p:spPr>
            <a:xfrm>
              <a:off x="1142976" y="3500444"/>
              <a:ext cx="928694" cy="27282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Planning</a:t>
              </a:r>
            </a:p>
          </p:txBody>
        </p:sp>
        <p:sp>
          <p:nvSpPr>
            <p:cNvPr id="41" name="AutoShape 112"/>
            <p:cNvSpPr>
              <a:spLocks/>
            </p:cNvSpPr>
            <p:nvPr/>
          </p:nvSpPr>
          <p:spPr bwMode="auto">
            <a:xfrm>
              <a:off x="1500166" y="3071816"/>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00C0C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nvGrpSpPr>
          <p:cNvPr id="42" name="Group 47"/>
          <p:cNvGrpSpPr/>
          <p:nvPr/>
        </p:nvGrpSpPr>
        <p:grpSpPr>
          <a:xfrm>
            <a:off x="4701324" y="2269005"/>
            <a:ext cx="1849525" cy="1195809"/>
            <a:chOff x="4429124" y="1809654"/>
            <a:chExt cx="1821669" cy="1177799"/>
          </a:xfrm>
        </p:grpSpPr>
        <p:sp>
          <p:nvSpPr>
            <p:cNvPr id="43" name="Bent Arrow 20"/>
            <p:cNvSpPr/>
            <p:nvPr/>
          </p:nvSpPr>
          <p:spPr>
            <a:xfrm>
              <a:off x="4429124" y="1809654"/>
              <a:ext cx="1821669" cy="1163187"/>
            </a:xfrm>
            <a:prstGeom prst="bentArrow">
              <a:avLst/>
            </a:prstGeom>
            <a:solidFill>
              <a:srgbClr val="F8F689"/>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等线"/>
                <a:ea typeface="+mn-ea"/>
                <a:cs typeface="+mn-cs"/>
              </a:endParaRPr>
            </a:p>
          </p:txBody>
        </p:sp>
        <p:sp>
          <p:nvSpPr>
            <p:cNvPr id="44" name="Rectangle 16"/>
            <p:cNvSpPr/>
            <p:nvPr/>
          </p:nvSpPr>
          <p:spPr>
            <a:xfrm>
              <a:off x="4857752" y="2714626"/>
              <a:ext cx="928694" cy="27282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Ideas</a:t>
              </a:r>
            </a:p>
          </p:txBody>
        </p:sp>
        <p:grpSp>
          <p:nvGrpSpPr>
            <p:cNvPr id="45" name="Group 29"/>
            <p:cNvGrpSpPr/>
            <p:nvPr/>
          </p:nvGrpSpPr>
          <p:grpSpPr>
            <a:xfrm>
              <a:off x="5214942" y="2285998"/>
              <a:ext cx="251543" cy="366676"/>
              <a:chOff x="2612963" y="2767277"/>
              <a:chExt cx="251543" cy="366676"/>
            </a:xfrm>
            <a:solidFill>
              <a:srgbClr val="FFC000"/>
            </a:solidFill>
          </p:grpSpPr>
          <p:sp>
            <p:nvSpPr>
              <p:cNvPr id="46" name="AutoShape 113"/>
              <p:cNvSpPr>
                <a:spLocks/>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F8F6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47" name="AutoShape 114"/>
              <p:cNvSpPr>
                <a:spLocks/>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F8F6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grpSp>
      <p:grpSp>
        <p:nvGrpSpPr>
          <p:cNvPr id="48" name="Group 46"/>
          <p:cNvGrpSpPr/>
          <p:nvPr/>
        </p:nvGrpSpPr>
        <p:grpSpPr>
          <a:xfrm>
            <a:off x="2851799" y="1882270"/>
            <a:ext cx="1849525" cy="1945198"/>
            <a:chOff x="2607455" y="1428742"/>
            <a:chExt cx="1821669" cy="1915901"/>
          </a:xfrm>
        </p:grpSpPr>
        <p:sp>
          <p:nvSpPr>
            <p:cNvPr id="49" name="Bent Arrow 19"/>
            <p:cNvSpPr/>
            <p:nvPr/>
          </p:nvSpPr>
          <p:spPr>
            <a:xfrm>
              <a:off x="2607455" y="2132762"/>
              <a:ext cx="1821669" cy="1163187"/>
            </a:xfrm>
            <a:prstGeom prst="bentArrow">
              <a:avLst/>
            </a:prstGeom>
            <a:solidFill>
              <a:srgbClr val="34BA89"/>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dirty="0">
                <a:ln>
                  <a:noFill/>
                </a:ln>
                <a:solidFill>
                  <a:sysClr val="windowText" lastClr="000000"/>
                </a:solidFill>
                <a:effectLst/>
                <a:uLnTx/>
                <a:uFillTx/>
                <a:latin typeface="等线"/>
                <a:ea typeface="+mn-ea"/>
                <a:cs typeface="+mn-cs"/>
              </a:endParaRPr>
            </a:p>
          </p:txBody>
        </p:sp>
        <p:sp>
          <p:nvSpPr>
            <p:cNvPr id="50" name="Rectangle 15"/>
            <p:cNvSpPr/>
            <p:nvPr/>
          </p:nvSpPr>
          <p:spPr>
            <a:xfrm>
              <a:off x="3000364" y="3071816"/>
              <a:ext cx="928694" cy="27282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Teamwork</a:t>
              </a:r>
            </a:p>
          </p:txBody>
        </p:sp>
        <p:sp>
          <p:nvSpPr>
            <p:cNvPr id="51" name="AutoShape 29"/>
            <p:cNvSpPr>
              <a:spLocks/>
            </p:cNvSpPr>
            <p:nvPr/>
          </p:nvSpPr>
          <p:spPr bwMode="auto">
            <a:xfrm>
              <a:off x="3286116" y="2643188"/>
              <a:ext cx="366051" cy="33163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34BA8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nvGrpSpPr>
            <p:cNvPr id="52" name="Group 39"/>
            <p:cNvGrpSpPr/>
            <p:nvPr/>
          </p:nvGrpSpPr>
          <p:grpSpPr>
            <a:xfrm>
              <a:off x="3291608" y="1428742"/>
              <a:ext cx="423296" cy="764990"/>
              <a:chOff x="3386647" y="802411"/>
              <a:chExt cx="172336" cy="311450"/>
            </a:xfrm>
            <a:solidFill>
              <a:srgbClr val="5B9BD5"/>
            </a:solidFill>
          </p:grpSpPr>
          <p:sp>
            <p:nvSpPr>
              <p:cNvPr id="53" name="Freeform 71"/>
              <p:cNvSpPr>
                <a:spLocks/>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4"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5" name="Freeform 73"/>
              <p:cNvSpPr>
                <a:spLocks/>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solidFill>
                <a:srgbClr val="34BA89"/>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6" name="Freeform 74"/>
              <p:cNvSpPr>
                <a:spLocks/>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57" name="Line 75"/>
              <p:cNvSpPr>
                <a:spLocks noChangeShapeType="1"/>
              </p:cNvSpPr>
              <p:nvPr/>
            </p:nvSpPr>
            <p:spPr bwMode="auto">
              <a:xfrm>
                <a:off x="3534067" y="924914"/>
                <a:ext cx="2077" cy="2077"/>
              </a:xfrm>
              <a:prstGeom prst="lin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7"/>
          <p:cNvCxnSpPr/>
          <p:nvPr/>
        </p:nvCxnSpPr>
        <p:spPr>
          <a:xfrm>
            <a:off x="247934" y="2767794"/>
            <a:ext cx="8572538" cy="1642"/>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 name="Group 71"/>
          <p:cNvGrpSpPr/>
          <p:nvPr/>
        </p:nvGrpSpPr>
        <p:grpSpPr>
          <a:xfrm>
            <a:off x="7046843" y="2169955"/>
            <a:ext cx="1699727" cy="3188875"/>
            <a:chOff x="7000892" y="1730046"/>
            <a:chExt cx="1643074" cy="3082588"/>
          </a:xfrm>
        </p:grpSpPr>
        <p:sp>
          <p:nvSpPr>
            <p:cNvPr id="4" name="Oval 65"/>
            <p:cNvSpPr/>
            <p:nvPr/>
          </p:nvSpPr>
          <p:spPr>
            <a:xfrm>
              <a:off x="7215206" y="1730046"/>
              <a:ext cx="1155824" cy="1155824"/>
            </a:xfrm>
            <a:prstGeom prst="ellipse">
              <a:avLst/>
            </a:prstGeom>
            <a:solidFill>
              <a:schemeClr val="bg1"/>
            </a:solidFill>
            <a:ln w="3175">
              <a:solidFill>
                <a:srgbClr val="F472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5" name="Oval 51"/>
            <p:cNvSpPr/>
            <p:nvPr/>
          </p:nvSpPr>
          <p:spPr>
            <a:xfrm>
              <a:off x="7293469" y="1800797"/>
              <a:ext cx="1014322" cy="1014322"/>
            </a:xfrm>
            <a:prstGeom prst="ellipse">
              <a:avLst/>
            </a:prstGeom>
            <a:solidFill>
              <a:srgbClr val="FF85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grpSp>
          <p:nvGrpSpPr>
            <p:cNvPr id="6" name="Group 67"/>
            <p:cNvGrpSpPr/>
            <p:nvPr/>
          </p:nvGrpSpPr>
          <p:grpSpPr>
            <a:xfrm>
              <a:off x="7000892" y="3429006"/>
              <a:ext cx="1643074" cy="1383628"/>
              <a:chOff x="7000892" y="3429006"/>
              <a:chExt cx="1643074" cy="1383628"/>
            </a:xfrm>
          </p:grpSpPr>
          <p:sp>
            <p:nvSpPr>
              <p:cNvPr id="10" name="Rectangle 61"/>
              <p:cNvSpPr/>
              <p:nvPr/>
            </p:nvSpPr>
            <p:spPr>
              <a:xfrm>
                <a:off x="7000892" y="3786196"/>
                <a:ext cx="1643074" cy="1026438"/>
              </a:xfrm>
              <a:prstGeom prst="rect">
                <a:avLst/>
              </a:prstGeom>
            </p:spPr>
            <p:txBody>
              <a:bodyPr wrap="square">
                <a:spAutoFit/>
              </a:bodyPr>
              <a:lstStyle/>
              <a:p>
                <a:pPr algn="ct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11" name="Rectangle 62"/>
              <p:cNvSpPr/>
              <p:nvPr/>
            </p:nvSpPr>
            <p:spPr>
              <a:xfrm>
                <a:off x="7366912" y="3429006"/>
                <a:ext cx="943071" cy="357022"/>
              </a:xfrm>
              <a:prstGeom prst="rect">
                <a:avLst/>
              </a:prstGeom>
            </p:spPr>
            <p:txBody>
              <a:bodyPr wrap="none">
                <a:spAutoFit/>
              </a:bodyPr>
              <a:lstStyle/>
              <a:p>
                <a:pPr algn="ctr"/>
                <a:r>
                  <a:rPr lang="en-US" dirty="0">
                    <a:solidFill>
                      <a:schemeClr val="bg1">
                        <a:lumMod val="50000"/>
                      </a:schemeClr>
                    </a:solidFill>
                    <a:latin typeface="Open Sans" pitchFamily="34" charset="0"/>
                    <a:ea typeface="Open Sans" pitchFamily="34" charset="0"/>
                    <a:cs typeface="Open Sans" pitchFamily="34" charset="0"/>
                  </a:rPr>
                  <a:t>STEP 4</a:t>
                </a:r>
              </a:p>
            </p:txBody>
          </p:sp>
        </p:grpSp>
        <p:grpSp>
          <p:nvGrpSpPr>
            <p:cNvPr id="7" name="Group 43"/>
            <p:cNvGrpSpPr/>
            <p:nvPr/>
          </p:nvGrpSpPr>
          <p:grpSpPr>
            <a:xfrm>
              <a:off x="7650675" y="1977754"/>
              <a:ext cx="381362" cy="554536"/>
              <a:chOff x="4593571" y="3077031"/>
              <a:chExt cx="252168" cy="366676"/>
            </a:xfrm>
            <a:solidFill>
              <a:schemeClr val="bg1"/>
            </a:solidFill>
          </p:grpSpPr>
          <p:sp>
            <p:nvSpPr>
              <p:cNvPr id="8" name="AutoShape 30"/>
              <p:cNvSpPr>
                <a:spLocks/>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9" name="AutoShape 31"/>
              <p:cNvSpPr>
                <a:spLocks/>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grpSp>
      </p:grpSp>
      <p:grpSp>
        <p:nvGrpSpPr>
          <p:cNvPr id="12" name="Group 69"/>
          <p:cNvGrpSpPr/>
          <p:nvPr/>
        </p:nvGrpSpPr>
        <p:grpSpPr>
          <a:xfrm>
            <a:off x="2317167" y="2169955"/>
            <a:ext cx="1699727" cy="3188875"/>
            <a:chOff x="2428860" y="1730046"/>
            <a:chExt cx="1643074" cy="3082588"/>
          </a:xfrm>
        </p:grpSpPr>
        <p:sp>
          <p:nvSpPr>
            <p:cNvPr id="13" name="Oval 64"/>
            <p:cNvSpPr/>
            <p:nvPr/>
          </p:nvSpPr>
          <p:spPr>
            <a:xfrm>
              <a:off x="2643174" y="1730046"/>
              <a:ext cx="1155824" cy="1155824"/>
            </a:xfrm>
            <a:prstGeom prst="ellipse">
              <a:avLst/>
            </a:prstGeom>
            <a:solidFill>
              <a:schemeClr val="bg1"/>
            </a:solidFill>
            <a:ln w="3175">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4" name="Oval 49"/>
            <p:cNvSpPr/>
            <p:nvPr/>
          </p:nvSpPr>
          <p:spPr>
            <a:xfrm>
              <a:off x="2721437" y="1800797"/>
              <a:ext cx="1014322" cy="1014322"/>
            </a:xfrm>
            <a:prstGeom prst="ellipse">
              <a:avLst/>
            </a:prstGeom>
            <a:solidFill>
              <a:srgbClr val="34B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grpSp>
          <p:nvGrpSpPr>
            <p:cNvPr id="15" name="Group 53"/>
            <p:cNvGrpSpPr/>
            <p:nvPr/>
          </p:nvGrpSpPr>
          <p:grpSpPr>
            <a:xfrm>
              <a:off x="2428860" y="3429006"/>
              <a:ext cx="1643074" cy="1383628"/>
              <a:chOff x="2428860" y="3429006"/>
              <a:chExt cx="1643074" cy="1383628"/>
            </a:xfrm>
          </p:grpSpPr>
          <p:sp>
            <p:nvSpPr>
              <p:cNvPr id="21" name="Rectangle 57"/>
              <p:cNvSpPr/>
              <p:nvPr/>
            </p:nvSpPr>
            <p:spPr>
              <a:xfrm>
                <a:off x="2428860" y="3786196"/>
                <a:ext cx="1643074" cy="1026438"/>
              </a:xfrm>
              <a:prstGeom prst="rect">
                <a:avLst/>
              </a:prstGeom>
            </p:spPr>
            <p:txBody>
              <a:bodyPr wrap="square">
                <a:spAutoFit/>
              </a:bodyPr>
              <a:lstStyle/>
              <a:p>
                <a:pPr algn="ct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22" name="Rectangle 58"/>
              <p:cNvSpPr/>
              <p:nvPr/>
            </p:nvSpPr>
            <p:spPr>
              <a:xfrm>
                <a:off x="2794880" y="3429006"/>
                <a:ext cx="943071" cy="357022"/>
              </a:xfrm>
              <a:prstGeom prst="rect">
                <a:avLst/>
              </a:prstGeom>
            </p:spPr>
            <p:txBody>
              <a:bodyPr wrap="none">
                <a:spAutoFit/>
              </a:bodyPr>
              <a:lstStyle/>
              <a:p>
                <a:pPr algn="ctr"/>
                <a:r>
                  <a:rPr lang="en-US" dirty="0">
                    <a:solidFill>
                      <a:schemeClr val="bg1">
                        <a:lumMod val="50000"/>
                      </a:schemeClr>
                    </a:solidFill>
                    <a:latin typeface="Open Sans" pitchFamily="34" charset="0"/>
                    <a:ea typeface="Open Sans" pitchFamily="34" charset="0"/>
                    <a:cs typeface="Open Sans" pitchFamily="34" charset="0"/>
                  </a:rPr>
                  <a:t>STEP 2</a:t>
                </a:r>
              </a:p>
            </p:txBody>
          </p:sp>
        </p:grpSp>
        <p:grpSp>
          <p:nvGrpSpPr>
            <p:cNvPr id="16" name="Group 45"/>
            <p:cNvGrpSpPr/>
            <p:nvPr/>
          </p:nvGrpSpPr>
          <p:grpSpPr>
            <a:xfrm>
              <a:off x="2978032" y="1977753"/>
              <a:ext cx="553590" cy="554540"/>
              <a:chOff x="3071802" y="3077031"/>
              <a:chExt cx="366050" cy="366677"/>
            </a:xfrm>
            <a:solidFill>
              <a:schemeClr val="bg1"/>
            </a:solidFill>
          </p:grpSpPr>
          <p:sp>
            <p:nvSpPr>
              <p:cNvPr id="17" name="AutoShape 33"/>
              <p:cNvSpPr>
                <a:spLocks/>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18" name="AutoShape 34"/>
              <p:cNvSpPr>
                <a:spLocks/>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19" name="AutoShape 35"/>
              <p:cNvSpPr>
                <a:spLocks/>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20" name="AutoShape 36"/>
              <p:cNvSpPr>
                <a:spLocks/>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grpSp>
      </p:grpSp>
      <p:grpSp>
        <p:nvGrpSpPr>
          <p:cNvPr id="23" name="Group 68"/>
          <p:cNvGrpSpPr/>
          <p:nvPr/>
        </p:nvGrpSpPr>
        <p:grpSpPr>
          <a:xfrm>
            <a:off x="469638" y="2169955"/>
            <a:ext cx="1699727" cy="3188875"/>
            <a:chOff x="642910" y="1730046"/>
            <a:chExt cx="1643074" cy="3082588"/>
          </a:xfrm>
        </p:grpSpPr>
        <p:sp>
          <p:nvSpPr>
            <p:cNvPr id="24" name="Oval 63"/>
            <p:cNvSpPr/>
            <p:nvPr/>
          </p:nvSpPr>
          <p:spPr>
            <a:xfrm>
              <a:off x="857911" y="1730046"/>
              <a:ext cx="1155824" cy="1155824"/>
            </a:xfrm>
            <a:prstGeom prst="ellipse">
              <a:avLst/>
            </a:prstGeom>
            <a:solidFill>
              <a:schemeClr val="bg1"/>
            </a:solidFill>
            <a:ln w="317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5" name="Oval 48"/>
            <p:cNvSpPr/>
            <p:nvPr/>
          </p:nvSpPr>
          <p:spPr>
            <a:xfrm>
              <a:off x="935487" y="1800797"/>
              <a:ext cx="1014322" cy="1014322"/>
            </a:xfrm>
            <a:prstGeom prst="ellipse">
              <a:avLst/>
            </a:prstGeom>
            <a:solidFill>
              <a:srgbClr val="00C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endParaRPr>
            </a:p>
          </p:txBody>
        </p:sp>
        <p:grpSp>
          <p:nvGrpSpPr>
            <p:cNvPr id="26" name="Group 52"/>
            <p:cNvGrpSpPr/>
            <p:nvPr/>
          </p:nvGrpSpPr>
          <p:grpSpPr>
            <a:xfrm>
              <a:off x="642910" y="3429006"/>
              <a:ext cx="1643074" cy="1383628"/>
              <a:chOff x="642910" y="3429006"/>
              <a:chExt cx="1643074" cy="1383628"/>
            </a:xfrm>
          </p:grpSpPr>
          <p:sp>
            <p:nvSpPr>
              <p:cNvPr id="34" name="Rectangle 55"/>
              <p:cNvSpPr/>
              <p:nvPr/>
            </p:nvSpPr>
            <p:spPr>
              <a:xfrm>
                <a:off x="642910" y="3786196"/>
                <a:ext cx="1643074" cy="1026438"/>
              </a:xfrm>
              <a:prstGeom prst="rect">
                <a:avLst/>
              </a:prstGeom>
            </p:spPr>
            <p:txBody>
              <a:bodyPr wrap="square">
                <a:spAutoFit/>
              </a:bodyPr>
              <a:lstStyle/>
              <a:p>
                <a:pPr algn="ct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35" name="Rectangle 56"/>
              <p:cNvSpPr/>
              <p:nvPr/>
            </p:nvSpPr>
            <p:spPr>
              <a:xfrm>
                <a:off x="1015342" y="3429006"/>
                <a:ext cx="943071" cy="357022"/>
              </a:xfrm>
              <a:prstGeom prst="rect">
                <a:avLst/>
              </a:prstGeom>
            </p:spPr>
            <p:txBody>
              <a:bodyPr wrap="none">
                <a:spAutoFit/>
              </a:bodyPr>
              <a:lstStyle/>
              <a:p>
                <a:pPr algn="ctr"/>
                <a:r>
                  <a:rPr lang="en-US" dirty="0">
                    <a:solidFill>
                      <a:schemeClr val="bg1">
                        <a:lumMod val="50000"/>
                      </a:schemeClr>
                    </a:solidFill>
                    <a:latin typeface="Open Sans" pitchFamily="34" charset="0"/>
                    <a:ea typeface="Open Sans" pitchFamily="34" charset="0"/>
                    <a:cs typeface="Open Sans" pitchFamily="34" charset="0"/>
                  </a:rPr>
                  <a:t>STEP 1</a:t>
                </a:r>
              </a:p>
            </p:txBody>
          </p:sp>
        </p:grpSp>
        <p:grpSp>
          <p:nvGrpSpPr>
            <p:cNvPr id="27" name="Group 46"/>
            <p:cNvGrpSpPr/>
            <p:nvPr/>
          </p:nvGrpSpPr>
          <p:grpSpPr>
            <a:xfrm>
              <a:off x="1192082" y="2049192"/>
              <a:ext cx="553592" cy="554536"/>
              <a:chOff x="2339702" y="3077032"/>
              <a:chExt cx="366051" cy="366676"/>
            </a:xfrm>
            <a:solidFill>
              <a:schemeClr val="bg1"/>
            </a:solidFill>
          </p:grpSpPr>
          <p:sp>
            <p:nvSpPr>
              <p:cNvPr id="28" name="AutoShape 37"/>
              <p:cNvSpPr>
                <a:spLocks/>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29" name="AutoShape 38"/>
              <p:cNvSpPr>
                <a:spLocks/>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30" name="AutoShape 39"/>
              <p:cNvSpPr>
                <a:spLocks/>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31" name="AutoShape 40"/>
              <p:cNvSpPr>
                <a:spLocks/>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32" name="AutoShape 41"/>
              <p:cNvSpPr>
                <a:spLocks/>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33" name="AutoShape 42"/>
              <p:cNvSpPr>
                <a:spLocks/>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grpSp>
      </p:grpSp>
      <p:grpSp>
        <p:nvGrpSpPr>
          <p:cNvPr id="36" name="Group 70"/>
          <p:cNvGrpSpPr/>
          <p:nvPr/>
        </p:nvGrpSpPr>
        <p:grpSpPr>
          <a:xfrm>
            <a:off x="4442929" y="1696515"/>
            <a:ext cx="2142557" cy="3662316"/>
            <a:chOff x="4483768" y="1272386"/>
            <a:chExt cx="2071144" cy="3540247"/>
          </a:xfrm>
        </p:grpSpPr>
        <p:sp>
          <p:nvSpPr>
            <p:cNvPr id="37" name="Oval 66"/>
            <p:cNvSpPr/>
            <p:nvPr/>
          </p:nvSpPr>
          <p:spPr>
            <a:xfrm>
              <a:off x="4483768" y="1272386"/>
              <a:ext cx="2071144" cy="2071144"/>
            </a:xfrm>
            <a:prstGeom prst="ellipse">
              <a:avLst/>
            </a:prstGeom>
            <a:solidFill>
              <a:schemeClr val="bg1"/>
            </a:solidFill>
            <a:ln w="3175">
              <a:solidFill>
                <a:srgbClr val="E7CE3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endParaRPr>
            </a:p>
          </p:txBody>
        </p:sp>
        <p:sp>
          <p:nvSpPr>
            <p:cNvPr id="38" name="Oval 50"/>
            <p:cNvSpPr/>
            <p:nvPr/>
          </p:nvSpPr>
          <p:spPr>
            <a:xfrm>
              <a:off x="4575314" y="1360618"/>
              <a:ext cx="1894680" cy="1894680"/>
            </a:xfrm>
            <a:prstGeom prst="ellipse">
              <a:avLst/>
            </a:prstGeom>
            <a:solidFill>
              <a:srgbClr val="E7C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endParaRPr>
            </a:p>
          </p:txBody>
        </p:sp>
        <p:grpSp>
          <p:nvGrpSpPr>
            <p:cNvPr id="39" name="Group 54"/>
            <p:cNvGrpSpPr/>
            <p:nvPr/>
          </p:nvGrpSpPr>
          <p:grpSpPr>
            <a:xfrm>
              <a:off x="4714876" y="3429006"/>
              <a:ext cx="1643074" cy="1383627"/>
              <a:chOff x="4714876" y="3429006"/>
              <a:chExt cx="1643074" cy="1383627"/>
            </a:xfrm>
          </p:grpSpPr>
          <p:sp>
            <p:nvSpPr>
              <p:cNvPr id="45" name="Rectangle 59"/>
              <p:cNvSpPr/>
              <p:nvPr/>
            </p:nvSpPr>
            <p:spPr>
              <a:xfrm>
                <a:off x="4714876" y="3786196"/>
                <a:ext cx="1643074" cy="1026437"/>
              </a:xfrm>
              <a:prstGeom prst="rect">
                <a:avLst/>
              </a:prstGeom>
            </p:spPr>
            <p:txBody>
              <a:bodyPr wrap="square">
                <a:spAutoFit/>
              </a:bodyPr>
              <a:lstStyle/>
              <a:p>
                <a:pPr algn="ctr"/>
                <a:r>
                  <a:rPr lang="ms-MY" sz="1050" dirty="0">
                    <a:solidFill>
                      <a:schemeClr val="bg1">
                        <a:lumMod val="50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1050" dirty="0">
                  <a:solidFill>
                    <a:schemeClr val="bg1">
                      <a:lumMod val="50000"/>
                    </a:schemeClr>
                  </a:solidFill>
                  <a:latin typeface="Open Sans Light" pitchFamily="34" charset="0"/>
                  <a:ea typeface="Open Sans Light" pitchFamily="34" charset="0"/>
                  <a:cs typeface="Open Sans Light" pitchFamily="34" charset="0"/>
                </a:endParaRPr>
              </a:p>
            </p:txBody>
          </p:sp>
          <p:sp>
            <p:nvSpPr>
              <p:cNvPr id="46" name="Rectangle 60"/>
              <p:cNvSpPr/>
              <p:nvPr/>
            </p:nvSpPr>
            <p:spPr>
              <a:xfrm>
                <a:off x="5080896" y="3429006"/>
                <a:ext cx="943071" cy="357022"/>
              </a:xfrm>
              <a:prstGeom prst="rect">
                <a:avLst/>
              </a:prstGeom>
            </p:spPr>
            <p:txBody>
              <a:bodyPr wrap="none">
                <a:spAutoFit/>
              </a:bodyPr>
              <a:lstStyle/>
              <a:p>
                <a:pPr algn="ctr"/>
                <a:r>
                  <a:rPr lang="en-US" dirty="0">
                    <a:solidFill>
                      <a:schemeClr val="bg1">
                        <a:lumMod val="50000"/>
                      </a:schemeClr>
                    </a:solidFill>
                    <a:latin typeface="Open Sans" pitchFamily="34" charset="0"/>
                    <a:ea typeface="Open Sans" pitchFamily="34" charset="0"/>
                    <a:cs typeface="Open Sans" pitchFamily="34" charset="0"/>
                  </a:rPr>
                  <a:t>STEP 3</a:t>
                </a:r>
              </a:p>
            </p:txBody>
          </p:sp>
        </p:grpSp>
        <p:grpSp>
          <p:nvGrpSpPr>
            <p:cNvPr id="40" name="Group 44"/>
            <p:cNvGrpSpPr/>
            <p:nvPr/>
          </p:nvGrpSpPr>
          <p:grpSpPr>
            <a:xfrm>
              <a:off x="5102801" y="1851747"/>
              <a:ext cx="830408" cy="948800"/>
              <a:chOff x="3827057" y="2344930"/>
              <a:chExt cx="320373" cy="366050"/>
            </a:xfrm>
            <a:solidFill>
              <a:schemeClr val="bg1"/>
            </a:solidFill>
          </p:grpSpPr>
          <p:sp>
            <p:nvSpPr>
              <p:cNvPr id="41" name="AutoShape 48"/>
              <p:cNvSpPr>
                <a:spLocks/>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42" name="AutoShape 49"/>
              <p:cNvSpPr>
                <a:spLocks/>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43" name="AutoShape 50"/>
              <p:cNvSpPr>
                <a:spLocks/>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sp>
            <p:nvSpPr>
              <p:cNvPr id="44" name="AutoShape 51"/>
              <p:cNvSpPr>
                <a:spLocks/>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3200">
                  <a:solidFill>
                    <a:schemeClr val="bg1">
                      <a:lumMod val="50000"/>
                    </a:schemeClr>
                  </a:solidFill>
                  <a:effectLst>
                    <a:outerShdw blurRad="38100" dist="38100" dir="2700000" algn="tl">
                      <a:srgbClr val="000000"/>
                    </a:outerShdw>
                  </a:effectLst>
                </a:endParaRPr>
              </a:p>
            </p:txBody>
          </p:sp>
        </p:gr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65"/>
          <p:cNvGrpSpPr/>
          <p:nvPr/>
        </p:nvGrpSpPr>
        <p:grpSpPr>
          <a:xfrm>
            <a:off x="3499395" y="764704"/>
            <a:ext cx="2095515" cy="2355851"/>
            <a:chOff x="776308" y="1714494"/>
            <a:chExt cx="1571636" cy="1766888"/>
          </a:xfrm>
          <a:solidFill>
            <a:srgbClr val="00B050"/>
          </a:solidFill>
        </p:grpSpPr>
        <p:sp>
          <p:nvSpPr>
            <p:cNvPr id="9" name="Rectangle 25"/>
            <p:cNvSpPr/>
            <p:nvPr/>
          </p:nvSpPr>
          <p:spPr>
            <a:xfrm>
              <a:off x="785786" y="1714494"/>
              <a:ext cx="1559376" cy="1559376"/>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等线"/>
                <a:ea typeface="+mn-ea"/>
                <a:cs typeface="+mn-cs"/>
              </a:endParaRPr>
            </a:p>
          </p:txBody>
        </p:sp>
        <p:sp>
          <p:nvSpPr>
            <p:cNvPr id="10" name="Isosceles Triangle 26"/>
            <p:cNvSpPr/>
            <p:nvPr/>
          </p:nvSpPr>
          <p:spPr>
            <a:xfrm rot="10800000">
              <a:off x="776308" y="3267068"/>
              <a:ext cx="1571636" cy="214314"/>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latin typeface="等线"/>
                <a:ea typeface="+mn-ea"/>
                <a:cs typeface="+mn-cs"/>
              </a:endParaRPr>
            </a:p>
          </p:txBody>
        </p:sp>
      </p:grpSp>
      <p:sp>
        <p:nvSpPr>
          <p:cNvPr id="11" name="矩形 8"/>
          <p:cNvSpPr>
            <a:spLocks noChangeArrowheads="1"/>
          </p:cNvSpPr>
          <p:nvPr/>
        </p:nvSpPr>
        <p:spPr bwMode="auto">
          <a:xfrm>
            <a:off x="3828574" y="1083227"/>
            <a:ext cx="1314676" cy="1433054"/>
          </a:xfrm>
          <a:custGeom>
            <a:avLst/>
            <a:gdLst>
              <a:gd name="T0" fmla="*/ 0 w 855095"/>
              <a:gd name="T1" fmla="*/ 0 h 855095"/>
              <a:gd name="T2" fmla="*/ 855095 w 855095"/>
              <a:gd name="T3" fmla="*/ 855095 h 855095"/>
            </a:gdLst>
            <a:ahLst/>
            <a:cxnLst/>
            <a:rect l="T0" t="T1" r="T2" b="T3"/>
            <a:pathLst>
              <a:path w="855095" h="855095">
                <a:moveTo>
                  <a:pt x="805897" y="427546"/>
                </a:moveTo>
                <a:lnTo>
                  <a:pt x="855095" y="427546"/>
                </a:lnTo>
                <a:lnTo>
                  <a:pt x="855095" y="855095"/>
                </a:lnTo>
                <a:lnTo>
                  <a:pt x="427546" y="855095"/>
                </a:lnTo>
                <a:lnTo>
                  <a:pt x="427546" y="805897"/>
                </a:lnTo>
                <a:lnTo>
                  <a:pt x="805897" y="805897"/>
                </a:lnTo>
                <a:close/>
                <a:moveTo>
                  <a:pt x="0" y="0"/>
                </a:moveTo>
                <a:lnTo>
                  <a:pt x="427546" y="0"/>
                </a:lnTo>
                <a:lnTo>
                  <a:pt x="427546" y="49196"/>
                </a:lnTo>
                <a:lnTo>
                  <a:pt x="49196" y="49196"/>
                </a:lnTo>
                <a:lnTo>
                  <a:pt x="49196" y="427546"/>
                </a:lnTo>
                <a:lnTo>
                  <a:pt x="0" y="427546"/>
                </a:lnTo>
                <a:close/>
              </a:path>
            </a:pathLst>
          </a:custGeom>
          <a:no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smtClean="0">
                <a:ln>
                  <a:noFill/>
                </a:ln>
                <a:solidFill>
                  <a:sysClr val="window" lastClr="FFFFFF"/>
                </a:solidFill>
                <a:effectLst/>
                <a:uLnTx/>
                <a:uFillTx/>
                <a:latin typeface="Impact" panose="020B0806030902050204" pitchFamily="34" charset="0"/>
                <a:sym typeface="Impact" panose="020B0806030902050204" pitchFamily="34" charset="0"/>
              </a:rPr>
              <a:t>02</a:t>
            </a:r>
            <a:endParaRPr kumimoji="0" lang="zh-CN" altLang="en-US" sz="7200" b="0" i="0" u="none" strike="noStrike" kern="0" cap="none" spc="0" normalizeH="0" baseline="0" noProof="0" dirty="0">
              <a:ln>
                <a:noFill/>
              </a:ln>
              <a:solidFill>
                <a:sysClr val="window" lastClr="FFFFFF"/>
              </a:solidFill>
              <a:effectLst/>
              <a:uLnTx/>
              <a:uFillTx/>
              <a:latin typeface="Impact" panose="020B0806030902050204" pitchFamily="34" charset="0"/>
              <a:sym typeface="Impact" panose="020B0806030902050204" pitchFamily="34" charset="0"/>
            </a:endParaRPr>
          </a:p>
        </p:txBody>
      </p:sp>
      <p:cxnSp>
        <p:nvCxnSpPr>
          <p:cNvPr id="12" name="直接连接符 11"/>
          <p:cNvCxnSpPr/>
          <p:nvPr/>
        </p:nvCxnSpPr>
        <p:spPr>
          <a:xfrm>
            <a:off x="1259632" y="3638533"/>
            <a:ext cx="6473371" cy="0"/>
          </a:xfrm>
          <a:prstGeom prst="line">
            <a:avLst/>
          </a:prstGeom>
          <a:noFill/>
          <a:ln w="6350" cap="flat" cmpd="sng" algn="ctr">
            <a:solidFill>
              <a:srgbClr val="5B9BD5"/>
            </a:solidFill>
            <a:prstDash val="solid"/>
            <a:miter lim="800000"/>
          </a:ln>
          <a:effectLst/>
        </p:spPr>
      </p:cxnSp>
      <p:sp>
        <p:nvSpPr>
          <p:cNvPr id="13" name="文本框 9"/>
          <p:cNvSpPr txBox="1"/>
          <p:nvPr/>
        </p:nvSpPr>
        <p:spPr>
          <a:xfrm>
            <a:off x="2725575" y="4498471"/>
            <a:ext cx="3877985"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800" b="1" i="0" u="none" strike="noStrike" kern="0" cap="none" spc="0" normalizeH="0" baseline="0" noProof="0" dirty="0" smtClean="0">
                <a:ln>
                  <a:noFill/>
                </a:ln>
                <a:solidFill>
                  <a:sysClr val="windowText" lastClr="000000"/>
                </a:solidFill>
                <a:effectLst/>
                <a:uLnTx/>
                <a:uFillTx/>
              </a:rPr>
              <a:t>单击输入标题</a:t>
            </a:r>
            <a:endParaRPr kumimoji="0" lang="zh-CN" altLang="en-US" sz="48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37"/>
          <p:cNvGrpSpPr/>
          <p:nvPr/>
        </p:nvGrpSpPr>
        <p:grpSpPr>
          <a:xfrm>
            <a:off x="2269552" y="2307194"/>
            <a:ext cx="2292261" cy="1980460"/>
            <a:chOff x="2285015" y="2000246"/>
            <a:chExt cx="2145078" cy="1853297"/>
          </a:xfrm>
        </p:grpSpPr>
        <p:cxnSp>
          <p:nvCxnSpPr>
            <p:cNvPr id="30" name="Straight Connector 34"/>
            <p:cNvCxnSpPr>
              <a:stCxn id="32" idx="0"/>
            </p:cNvCxnSpPr>
            <p:nvPr/>
          </p:nvCxnSpPr>
          <p:spPr>
            <a:xfrm rot="16200000" flipV="1">
              <a:off x="2819724" y="1466507"/>
              <a:ext cx="4091" cy="1071570"/>
            </a:xfrm>
            <a:prstGeom prst="line">
              <a:avLst/>
            </a:prstGeom>
            <a:noFill/>
            <a:ln w="6350" cap="flat" cmpd="sng" algn="ctr">
              <a:solidFill>
                <a:sysClr val="window" lastClr="FFFFFF">
                  <a:lumMod val="75000"/>
                </a:sysClr>
              </a:solidFill>
              <a:prstDash val="solid"/>
              <a:miter lim="800000"/>
              <a:tailEnd type="oval"/>
            </a:ln>
            <a:effectLst/>
          </p:spPr>
        </p:cxnSp>
        <p:grpSp>
          <p:nvGrpSpPr>
            <p:cNvPr id="31" name="Group 33"/>
            <p:cNvGrpSpPr/>
            <p:nvPr/>
          </p:nvGrpSpPr>
          <p:grpSpPr>
            <a:xfrm>
              <a:off x="2285015" y="2004337"/>
              <a:ext cx="2145078" cy="1849206"/>
              <a:chOff x="2285015" y="2004337"/>
              <a:chExt cx="2145078" cy="1849206"/>
            </a:xfrm>
          </p:grpSpPr>
          <p:sp>
            <p:nvSpPr>
              <p:cNvPr id="32" name="Isosceles Triangle 7"/>
              <p:cNvSpPr/>
              <p:nvPr/>
            </p:nvSpPr>
            <p:spPr>
              <a:xfrm>
                <a:off x="2285015" y="2004337"/>
                <a:ext cx="2145078" cy="1849206"/>
              </a:xfrm>
              <a:prstGeom prst="triangle">
                <a:avLst/>
              </a:prstGeom>
              <a:solidFill>
                <a:srgbClr val="34BA8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33" name="AutoShape 112"/>
              <p:cNvSpPr>
                <a:spLocks/>
              </p:cNvSpPr>
              <p:nvPr/>
            </p:nvSpPr>
            <p:spPr bwMode="auto">
              <a:xfrm>
                <a:off x="3143240" y="2857502"/>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endParaRPr>
              </a:p>
            </p:txBody>
          </p:sp>
          <p:sp>
            <p:nvSpPr>
              <p:cNvPr id="34" name="Rectangle 39"/>
              <p:cNvSpPr/>
              <p:nvPr/>
            </p:nvSpPr>
            <p:spPr>
              <a:xfrm>
                <a:off x="2827568" y="3429006"/>
                <a:ext cx="898323" cy="253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Personality</a:t>
                </a:r>
              </a:p>
            </p:txBody>
          </p:sp>
        </p:grpSp>
      </p:grpSp>
      <p:grpSp>
        <p:nvGrpSpPr>
          <p:cNvPr id="35" name="Group 46"/>
          <p:cNvGrpSpPr/>
          <p:nvPr/>
        </p:nvGrpSpPr>
        <p:grpSpPr>
          <a:xfrm>
            <a:off x="4713456" y="2307195"/>
            <a:ext cx="2292261" cy="1980458"/>
            <a:chOff x="4572000" y="2000247"/>
            <a:chExt cx="2145078" cy="1853296"/>
          </a:xfrm>
        </p:grpSpPr>
        <p:cxnSp>
          <p:nvCxnSpPr>
            <p:cNvPr id="36" name="Straight Connector 38"/>
            <p:cNvCxnSpPr>
              <a:stCxn id="38" idx="0"/>
            </p:cNvCxnSpPr>
            <p:nvPr/>
          </p:nvCxnSpPr>
          <p:spPr>
            <a:xfrm rot="5400000" flipH="1" flipV="1">
              <a:off x="6142075" y="1502711"/>
              <a:ext cx="4091" cy="999163"/>
            </a:xfrm>
            <a:prstGeom prst="line">
              <a:avLst/>
            </a:prstGeom>
            <a:noFill/>
            <a:ln w="6350" cap="flat" cmpd="sng" algn="ctr">
              <a:solidFill>
                <a:sysClr val="window" lastClr="FFFFFF">
                  <a:lumMod val="75000"/>
                </a:sysClr>
              </a:solidFill>
              <a:prstDash val="solid"/>
              <a:miter lim="800000"/>
              <a:tailEnd type="oval"/>
            </a:ln>
            <a:effectLst/>
          </p:spPr>
        </p:cxnSp>
        <p:grpSp>
          <p:nvGrpSpPr>
            <p:cNvPr id="37" name="Group 31"/>
            <p:cNvGrpSpPr/>
            <p:nvPr/>
          </p:nvGrpSpPr>
          <p:grpSpPr>
            <a:xfrm>
              <a:off x="4572000" y="2004337"/>
              <a:ext cx="2145078" cy="1849206"/>
              <a:chOff x="4572000" y="2004337"/>
              <a:chExt cx="2145078" cy="1849206"/>
            </a:xfrm>
          </p:grpSpPr>
          <p:sp>
            <p:nvSpPr>
              <p:cNvPr id="38" name="Isosceles Triangle 9"/>
              <p:cNvSpPr/>
              <p:nvPr/>
            </p:nvSpPr>
            <p:spPr>
              <a:xfrm>
                <a:off x="4572000" y="2004337"/>
                <a:ext cx="2145078" cy="1849206"/>
              </a:xfrm>
              <a:prstGeom prst="triangle">
                <a:avLst/>
              </a:prstGeom>
              <a:solidFill>
                <a:srgbClr val="FF85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lumMod val="50000"/>
                    </a:sysClr>
                  </a:solidFill>
                  <a:effectLst/>
                  <a:uLnTx/>
                  <a:uFillTx/>
                  <a:latin typeface="等线"/>
                  <a:ea typeface="+mn-ea"/>
                  <a:cs typeface="+mn-cs"/>
                </a:endParaRPr>
              </a:p>
            </p:txBody>
          </p:sp>
          <p:sp>
            <p:nvSpPr>
              <p:cNvPr id="39" name="AutoShape 59"/>
              <p:cNvSpPr>
                <a:spLocks/>
              </p:cNvSpPr>
              <p:nvPr/>
            </p:nvSpPr>
            <p:spPr bwMode="auto">
              <a:xfrm>
                <a:off x="5429256" y="2786064"/>
                <a:ext cx="366676" cy="3660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endParaRPr>
              </a:p>
            </p:txBody>
          </p:sp>
          <p:sp>
            <p:nvSpPr>
              <p:cNvPr id="40" name="Rectangle 40"/>
              <p:cNvSpPr/>
              <p:nvPr/>
            </p:nvSpPr>
            <p:spPr>
              <a:xfrm>
                <a:off x="5332907" y="3429006"/>
                <a:ext cx="635030" cy="253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Open Sans" pitchFamily="34" charset="0"/>
                    <a:ea typeface="Open Sans" pitchFamily="34" charset="0"/>
                    <a:cs typeface="Open Sans" pitchFamily="34" charset="0"/>
                  </a:rPr>
                  <a:t>Identity</a:t>
                </a:r>
              </a:p>
            </p:txBody>
          </p:sp>
        </p:grpSp>
      </p:grpSp>
      <p:grpSp>
        <p:nvGrpSpPr>
          <p:cNvPr id="41" name="Group 36"/>
          <p:cNvGrpSpPr/>
          <p:nvPr/>
        </p:nvGrpSpPr>
        <p:grpSpPr>
          <a:xfrm>
            <a:off x="4026399" y="1772816"/>
            <a:ext cx="1203367" cy="2516670"/>
            <a:chOff x="3929058" y="1500180"/>
            <a:chExt cx="1126100" cy="2355078"/>
          </a:xfrm>
        </p:grpSpPr>
        <p:grpSp>
          <p:nvGrpSpPr>
            <p:cNvPr id="42" name="Group 32"/>
            <p:cNvGrpSpPr/>
            <p:nvPr/>
          </p:nvGrpSpPr>
          <p:grpSpPr>
            <a:xfrm>
              <a:off x="3929058" y="2884482"/>
              <a:ext cx="1126100" cy="970776"/>
              <a:chOff x="3929058" y="2884482"/>
              <a:chExt cx="1126100" cy="970776"/>
            </a:xfrm>
          </p:grpSpPr>
          <p:sp>
            <p:nvSpPr>
              <p:cNvPr id="45" name="Isosceles Triangle 8"/>
              <p:cNvSpPr/>
              <p:nvPr/>
            </p:nvSpPr>
            <p:spPr>
              <a:xfrm>
                <a:off x="3929058" y="2884482"/>
                <a:ext cx="1126100" cy="970776"/>
              </a:xfrm>
              <a:prstGeom prst="triangle">
                <a:avLst/>
              </a:prstGeom>
              <a:solidFill>
                <a:srgbClr val="E7CE3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lumMod val="50000"/>
                    </a:sysClr>
                  </a:solidFill>
                  <a:effectLst/>
                  <a:uLnTx/>
                  <a:uFillTx/>
                  <a:latin typeface="等线"/>
                  <a:ea typeface="+mn-ea"/>
                  <a:cs typeface="+mn-cs"/>
                </a:endParaRPr>
              </a:p>
            </p:txBody>
          </p:sp>
          <p:grpSp>
            <p:nvGrpSpPr>
              <p:cNvPr id="46" name="Group 26"/>
              <p:cNvGrpSpPr/>
              <p:nvPr/>
            </p:nvGrpSpPr>
            <p:grpSpPr>
              <a:xfrm>
                <a:off x="4286248" y="3429006"/>
                <a:ext cx="366051" cy="297846"/>
                <a:chOff x="7730164" y="3530664"/>
                <a:chExt cx="366051" cy="297846"/>
              </a:xfrm>
              <a:solidFill>
                <a:sysClr val="window" lastClr="FFFFFF"/>
              </a:solidFill>
            </p:grpSpPr>
            <p:sp>
              <p:nvSpPr>
                <p:cNvPr id="47" name="AutoShape 5"/>
                <p:cNvSpPr>
                  <a:spLocks/>
                </p:cNvSpPr>
                <p:nvPr/>
              </p:nvSpPr>
              <p:spPr bwMode="auto">
                <a:xfrm>
                  <a:off x="7981704" y="3622021"/>
                  <a:ext cx="68830"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endParaRPr>
                </a:p>
              </p:txBody>
            </p:sp>
            <p:sp>
              <p:nvSpPr>
                <p:cNvPr id="48" name="AutoShape 6"/>
                <p:cNvSpPr>
                  <a:spLocks/>
                </p:cNvSpPr>
                <p:nvPr/>
              </p:nvSpPr>
              <p:spPr bwMode="auto">
                <a:xfrm>
                  <a:off x="7730164" y="3530664"/>
                  <a:ext cx="366051" cy="29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endParaRPr>
                </a:p>
              </p:txBody>
            </p:sp>
          </p:grpSp>
        </p:grpSp>
        <p:cxnSp>
          <p:nvCxnSpPr>
            <p:cNvPr id="43" name="Straight Connector 28"/>
            <p:cNvCxnSpPr>
              <a:stCxn id="45" idx="0"/>
            </p:cNvCxnSpPr>
            <p:nvPr/>
          </p:nvCxnSpPr>
          <p:spPr>
            <a:xfrm rot="5400000" flipH="1" flipV="1">
              <a:off x="4054217" y="2438137"/>
              <a:ext cx="884236" cy="8454"/>
            </a:xfrm>
            <a:prstGeom prst="line">
              <a:avLst/>
            </a:prstGeom>
            <a:noFill/>
            <a:ln w="6350" cap="flat" cmpd="sng" algn="ctr">
              <a:solidFill>
                <a:sysClr val="window" lastClr="FFFFFF">
                  <a:lumMod val="75000"/>
                </a:sysClr>
              </a:solidFill>
              <a:prstDash val="solid"/>
              <a:miter lim="800000"/>
              <a:tailEnd type="oval"/>
            </a:ln>
            <a:effectLst/>
          </p:spPr>
        </p:cxnSp>
        <p:sp>
          <p:nvSpPr>
            <p:cNvPr id="44" name="Rectangle 41"/>
            <p:cNvSpPr/>
            <p:nvPr/>
          </p:nvSpPr>
          <p:spPr>
            <a:xfrm>
              <a:off x="4111649" y="1500180"/>
              <a:ext cx="719187" cy="253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Actuality</a:t>
              </a:r>
            </a:p>
          </p:txBody>
        </p:sp>
      </p:grpSp>
      <p:grpSp>
        <p:nvGrpSpPr>
          <p:cNvPr id="49" name="Group 29"/>
          <p:cNvGrpSpPr/>
          <p:nvPr/>
        </p:nvGrpSpPr>
        <p:grpSpPr>
          <a:xfrm>
            <a:off x="438436" y="2001837"/>
            <a:ext cx="1755812" cy="1037407"/>
            <a:chOff x="571472" y="1714494"/>
            <a:chExt cx="1643074" cy="970796"/>
          </a:xfrm>
        </p:grpSpPr>
        <p:sp>
          <p:nvSpPr>
            <p:cNvPr id="50" name="Rectangle 42"/>
            <p:cNvSpPr/>
            <p:nvPr/>
          </p:nvSpPr>
          <p:spPr>
            <a:xfrm>
              <a:off x="612990" y="1714494"/>
              <a:ext cx="898323" cy="253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Personality</a:t>
              </a:r>
            </a:p>
          </p:txBody>
        </p:sp>
        <p:sp>
          <p:nvSpPr>
            <p:cNvPr id="51" name="Rectangle 43"/>
            <p:cNvSpPr/>
            <p:nvPr/>
          </p:nvSpPr>
          <p:spPr>
            <a:xfrm>
              <a:off x="571472" y="2000246"/>
              <a:ext cx="1643074" cy="68504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grpSp>
        <p:nvGrpSpPr>
          <p:cNvPr id="52" name="Group 30"/>
          <p:cNvGrpSpPr/>
          <p:nvPr/>
        </p:nvGrpSpPr>
        <p:grpSpPr>
          <a:xfrm>
            <a:off x="7003646" y="2001837"/>
            <a:ext cx="1755812" cy="1037407"/>
            <a:chOff x="6715140" y="1714494"/>
            <a:chExt cx="1643074" cy="970796"/>
          </a:xfrm>
        </p:grpSpPr>
        <p:sp>
          <p:nvSpPr>
            <p:cNvPr id="53" name="Rectangle 44"/>
            <p:cNvSpPr/>
            <p:nvPr/>
          </p:nvSpPr>
          <p:spPr>
            <a:xfrm>
              <a:off x="7286644" y="1714494"/>
              <a:ext cx="898323" cy="25391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lumMod val="50000"/>
                    </a:sysClr>
                  </a:solidFill>
                  <a:effectLst/>
                  <a:uLnTx/>
                  <a:uFillTx/>
                  <a:latin typeface="Open Sans" pitchFamily="34" charset="0"/>
                  <a:ea typeface="Open Sans" pitchFamily="34" charset="0"/>
                  <a:cs typeface="Open Sans" pitchFamily="34" charset="0"/>
                </a:rPr>
                <a:t>Personality</a:t>
              </a:r>
            </a:p>
          </p:txBody>
        </p:sp>
        <p:sp>
          <p:nvSpPr>
            <p:cNvPr id="54" name="Rectangle 45"/>
            <p:cNvSpPr/>
            <p:nvPr/>
          </p:nvSpPr>
          <p:spPr>
            <a:xfrm>
              <a:off x="6715140" y="2000246"/>
              <a:ext cx="1643074" cy="68504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ms-MY" sz="1067"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a:t>
              </a:r>
            </a:p>
          </p:txBody>
        </p:sp>
      </p:grpSp>
      <p:sp>
        <p:nvSpPr>
          <p:cNvPr id="55" name="Rectangle 27"/>
          <p:cNvSpPr/>
          <p:nvPr/>
        </p:nvSpPr>
        <p:spPr>
          <a:xfrm>
            <a:off x="514774" y="4673724"/>
            <a:ext cx="8305698" cy="56718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333"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consectetur adipiscing elit. 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47"/>
          <p:cNvGrpSpPr/>
          <p:nvPr/>
        </p:nvGrpSpPr>
        <p:grpSpPr>
          <a:xfrm>
            <a:off x="395536" y="1333486"/>
            <a:ext cx="1601593" cy="4112927"/>
            <a:chOff x="540204" y="1000114"/>
            <a:chExt cx="1571636" cy="4035997"/>
          </a:xfrm>
        </p:grpSpPr>
        <p:sp>
          <p:nvSpPr>
            <p:cNvPr id="19" name="Rectangle 32"/>
            <p:cNvSpPr/>
            <p:nvPr/>
          </p:nvSpPr>
          <p:spPr>
            <a:xfrm>
              <a:off x="571504" y="2786064"/>
              <a:ext cx="1540336" cy="225004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20" name="Rectangle 33"/>
            <p:cNvSpPr/>
            <p:nvPr/>
          </p:nvSpPr>
          <p:spPr>
            <a:xfrm>
              <a:off x="540204" y="2357436"/>
              <a:ext cx="1357322" cy="4530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34BA89"/>
                  </a:solidFill>
                  <a:effectLst/>
                  <a:uLnTx/>
                  <a:uFillTx/>
                  <a:latin typeface="Open Sans" pitchFamily="34" charset="0"/>
                  <a:ea typeface="Open Sans" pitchFamily="34" charset="0"/>
                  <a:cs typeface="Open Sans" pitchFamily="34" charset="0"/>
                </a:rPr>
                <a:t>Services</a:t>
              </a:r>
              <a:endParaRPr kumimoji="0" lang="en-US" sz="2400" b="0" i="0" u="none" strike="noStrike" kern="0" cap="none" spc="0" normalizeH="0" baseline="0" noProof="0" dirty="0">
                <a:ln>
                  <a:noFill/>
                </a:ln>
                <a:solidFill>
                  <a:srgbClr val="34BA89"/>
                </a:solidFill>
                <a:effectLst/>
                <a:uLnTx/>
                <a:uFillTx/>
                <a:latin typeface="Open Sans Light" pitchFamily="34" charset="0"/>
                <a:ea typeface="Open Sans Light" pitchFamily="34" charset="0"/>
                <a:cs typeface="Open Sans Light" pitchFamily="34" charset="0"/>
              </a:endParaRPr>
            </a:p>
          </p:txBody>
        </p:sp>
        <p:sp>
          <p:nvSpPr>
            <p:cNvPr id="21" name="Rectangle 34"/>
            <p:cNvSpPr/>
            <p:nvPr/>
          </p:nvSpPr>
          <p:spPr>
            <a:xfrm>
              <a:off x="611642" y="1000114"/>
              <a:ext cx="570044" cy="170641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700" b="0" i="0" u="none" strike="noStrike" kern="0" cap="none" spc="0" normalizeH="0" baseline="0" noProof="0" dirty="0">
                  <a:ln>
                    <a:noFill/>
                  </a:ln>
                  <a:solidFill>
                    <a:srgbClr val="34BA89"/>
                  </a:solidFill>
                  <a:effectLst/>
                  <a:uLnTx/>
                  <a:uFillTx/>
                  <a:latin typeface="Open Sans Light" pitchFamily="34" charset="0"/>
                  <a:ea typeface="Open Sans Light" pitchFamily="34" charset="0"/>
                  <a:cs typeface="Open Sans Light" pitchFamily="34" charset="0"/>
                </a:rPr>
                <a:t>1</a:t>
              </a:r>
            </a:p>
          </p:txBody>
        </p:sp>
      </p:grpSp>
      <p:grpSp>
        <p:nvGrpSpPr>
          <p:cNvPr id="22" name="Group 48"/>
          <p:cNvGrpSpPr/>
          <p:nvPr/>
        </p:nvGrpSpPr>
        <p:grpSpPr>
          <a:xfrm>
            <a:off x="2611391" y="1333486"/>
            <a:ext cx="1601593" cy="4112927"/>
            <a:chOff x="2714612" y="1000114"/>
            <a:chExt cx="1571636" cy="4035997"/>
          </a:xfrm>
        </p:grpSpPr>
        <p:sp>
          <p:nvSpPr>
            <p:cNvPr id="23" name="Rectangle 38"/>
            <p:cNvSpPr/>
            <p:nvPr/>
          </p:nvSpPr>
          <p:spPr>
            <a:xfrm>
              <a:off x="2745912" y="2786064"/>
              <a:ext cx="1540336" cy="225004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24" name="Rectangle 39"/>
            <p:cNvSpPr/>
            <p:nvPr/>
          </p:nvSpPr>
          <p:spPr>
            <a:xfrm>
              <a:off x="2714612" y="2357436"/>
              <a:ext cx="1357322" cy="4530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C0CB"/>
                  </a:solidFill>
                  <a:effectLst/>
                  <a:uLnTx/>
                  <a:uFillTx/>
                  <a:latin typeface="Open Sans" pitchFamily="34" charset="0"/>
                  <a:ea typeface="Open Sans" pitchFamily="34" charset="0"/>
                  <a:cs typeface="Open Sans" pitchFamily="34" charset="0"/>
                </a:rPr>
                <a:t>Services</a:t>
              </a:r>
              <a:endParaRPr kumimoji="0" lang="en-US" sz="2400" b="0" i="0" u="none" strike="noStrike" kern="0" cap="none" spc="0" normalizeH="0" baseline="0" noProof="0" dirty="0">
                <a:ln>
                  <a:noFill/>
                </a:ln>
                <a:solidFill>
                  <a:srgbClr val="00C0CB"/>
                </a:solidFill>
                <a:effectLst/>
                <a:uLnTx/>
                <a:uFillTx/>
                <a:latin typeface="Open Sans Light" pitchFamily="34" charset="0"/>
                <a:ea typeface="Open Sans Light" pitchFamily="34" charset="0"/>
                <a:cs typeface="Open Sans Light" pitchFamily="34" charset="0"/>
              </a:endParaRPr>
            </a:p>
          </p:txBody>
        </p:sp>
        <p:sp>
          <p:nvSpPr>
            <p:cNvPr id="25" name="Rectangle 40"/>
            <p:cNvSpPr/>
            <p:nvPr/>
          </p:nvSpPr>
          <p:spPr>
            <a:xfrm>
              <a:off x="2786050" y="1000114"/>
              <a:ext cx="570374" cy="170641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700" b="0" i="0" u="none" strike="noStrike" kern="0" cap="none" spc="0" normalizeH="0" baseline="0" noProof="0" dirty="0">
                  <a:ln>
                    <a:noFill/>
                  </a:ln>
                  <a:solidFill>
                    <a:srgbClr val="00C0CB"/>
                  </a:solidFill>
                  <a:effectLst/>
                  <a:uLnTx/>
                  <a:uFillTx/>
                  <a:latin typeface="Open Sans Light" pitchFamily="34" charset="0"/>
                  <a:ea typeface="Open Sans Light" pitchFamily="34" charset="0"/>
                  <a:cs typeface="Open Sans Light" pitchFamily="34" charset="0"/>
                </a:rPr>
                <a:t>2</a:t>
              </a:r>
            </a:p>
          </p:txBody>
        </p:sp>
      </p:grpSp>
      <p:grpSp>
        <p:nvGrpSpPr>
          <p:cNvPr id="26" name="Group 49"/>
          <p:cNvGrpSpPr/>
          <p:nvPr/>
        </p:nvGrpSpPr>
        <p:grpSpPr>
          <a:xfrm>
            <a:off x="4868180" y="1333486"/>
            <a:ext cx="1601593" cy="4112927"/>
            <a:chOff x="4929190" y="1000114"/>
            <a:chExt cx="1571636" cy="4035997"/>
          </a:xfrm>
        </p:grpSpPr>
        <p:sp>
          <p:nvSpPr>
            <p:cNvPr id="27" name="Rectangle 41"/>
            <p:cNvSpPr/>
            <p:nvPr/>
          </p:nvSpPr>
          <p:spPr>
            <a:xfrm>
              <a:off x="4960490" y="2786064"/>
              <a:ext cx="1540336" cy="225004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28" name="Rectangle 42"/>
            <p:cNvSpPr/>
            <p:nvPr/>
          </p:nvSpPr>
          <p:spPr>
            <a:xfrm>
              <a:off x="4929190" y="2357436"/>
              <a:ext cx="1357322" cy="4530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C000"/>
                  </a:solidFill>
                  <a:effectLst/>
                  <a:uLnTx/>
                  <a:uFillTx/>
                  <a:latin typeface="Open Sans" pitchFamily="34" charset="0"/>
                  <a:ea typeface="Open Sans" pitchFamily="34" charset="0"/>
                  <a:cs typeface="Open Sans" pitchFamily="34" charset="0"/>
                </a:rPr>
                <a:t>Services</a:t>
              </a:r>
              <a:endParaRPr kumimoji="0" lang="en-US" sz="2400" b="0" i="0" u="none" strike="noStrike" kern="0" cap="none" spc="0" normalizeH="0" baseline="0" noProof="0" dirty="0">
                <a:ln>
                  <a:noFill/>
                </a:ln>
                <a:solidFill>
                  <a:srgbClr val="FFC000"/>
                </a:solidFill>
                <a:effectLst/>
                <a:uLnTx/>
                <a:uFillTx/>
                <a:latin typeface="Open Sans Light" pitchFamily="34" charset="0"/>
                <a:ea typeface="Open Sans Light" pitchFamily="34" charset="0"/>
                <a:cs typeface="Open Sans Light" pitchFamily="34" charset="0"/>
              </a:endParaRPr>
            </a:p>
          </p:txBody>
        </p:sp>
        <p:sp>
          <p:nvSpPr>
            <p:cNvPr id="29" name="Rectangle 43"/>
            <p:cNvSpPr/>
            <p:nvPr/>
          </p:nvSpPr>
          <p:spPr>
            <a:xfrm>
              <a:off x="5000628" y="1000114"/>
              <a:ext cx="570374" cy="170641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700" b="0" i="0" u="none" strike="noStrike" kern="0" cap="none" spc="0" normalizeH="0" baseline="0" noProof="0" dirty="0">
                  <a:ln>
                    <a:noFill/>
                  </a:ln>
                  <a:solidFill>
                    <a:srgbClr val="E7CE39"/>
                  </a:solidFill>
                  <a:effectLst/>
                  <a:uLnTx/>
                  <a:uFillTx/>
                  <a:latin typeface="Open Sans Light" pitchFamily="34" charset="0"/>
                  <a:ea typeface="Open Sans Light" pitchFamily="34" charset="0"/>
                  <a:cs typeface="Open Sans Light" pitchFamily="34" charset="0"/>
                </a:rPr>
                <a:t>3</a:t>
              </a:r>
            </a:p>
          </p:txBody>
        </p:sp>
      </p:grpSp>
      <p:grpSp>
        <p:nvGrpSpPr>
          <p:cNvPr id="30" name="Group 50"/>
          <p:cNvGrpSpPr/>
          <p:nvPr/>
        </p:nvGrpSpPr>
        <p:grpSpPr>
          <a:xfrm>
            <a:off x="7124971" y="1333486"/>
            <a:ext cx="1601593" cy="4112927"/>
            <a:chOff x="7143768" y="1000114"/>
            <a:chExt cx="1571636" cy="4035997"/>
          </a:xfrm>
        </p:grpSpPr>
        <p:sp>
          <p:nvSpPr>
            <p:cNvPr id="31" name="Rectangle 44"/>
            <p:cNvSpPr/>
            <p:nvPr/>
          </p:nvSpPr>
          <p:spPr>
            <a:xfrm>
              <a:off x="7175068" y="2786064"/>
              <a:ext cx="1540336" cy="225004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ms-MY" sz="1100" b="0" i="0" u="none" strike="noStrike" kern="0" cap="none" spc="0" normalizeH="0" baseline="0" noProof="0" dirty="0">
                  <a:ln>
                    <a:noFill/>
                  </a:ln>
                  <a:solidFill>
                    <a:sysClr val="window" lastClr="FFFFFF">
                      <a:lumMod val="50000"/>
                    </a:sysClr>
                  </a:solidFill>
                  <a:effectLst/>
                  <a:uLnTx/>
                  <a:uFillTx/>
                  <a:latin typeface="Open Sans Light" pitchFamily="34" charset="0"/>
                  <a:ea typeface="Open Sans Light" pitchFamily="34" charset="0"/>
                  <a:cs typeface="Open Sans Light" pitchFamily="34" charset="0"/>
                </a:rPr>
                <a:t>Lorem ipsum dolor sit amet, consectetur adipiscing elit. Praesent sodales odio sit amet odio tristique quis tempus odio Lorem ipsum dolor sit amet Lorem ipsum dolor sit amet, consectetur adipiscing elit. Praesent sodales odio sit amet odio tristique</a:t>
              </a:r>
            </a:p>
          </p:txBody>
        </p:sp>
        <p:sp>
          <p:nvSpPr>
            <p:cNvPr id="32" name="Rectangle 45"/>
            <p:cNvSpPr/>
            <p:nvPr/>
          </p:nvSpPr>
          <p:spPr>
            <a:xfrm>
              <a:off x="7143768" y="2357436"/>
              <a:ext cx="1357322" cy="4530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47264"/>
                  </a:solidFill>
                  <a:effectLst/>
                  <a:uLnTx/>
                  <a:uFillTx/>
                  <a:latin typeface="Open Sans" pitchFamily="34" charset="0"/>
                  <a:ea typeface="Open Sans" pitchFamily="34" charset="0"/>
                  <a:cs typeface="Open Sans" pitchFamily="34" charset="0"/>
                </a:rPr>
                <a:t>Services</a:t>
              </a:r>
              <a:endParaRPr kumimoji="0" lang="en-US" sz="2400" b="0" i="0" u="none" strike="noStrike" kern="0" cap="none" spc="0" normalizeH="0" baseline="0" noProof="0" dirty="0">
                <a:ln>
                  <a:noFill/>
                </a:ln>
                <a:solidFill>
                  <a:srgbClr val="F47264"/>
                </a:solidFill>
                <a:effectLst/>
                <a:uLnTx/>
                <a:uFillTx/>
                <a:latin typeface="Open Sans Light" pitchFamily="34" charset="0"/>
                <a:ea typeface="Open Sans Light" pitchFamily="34" charset="0"/>
                <a:cs typeface="Open Sans Light" pitchFamily="34" charset="0"/>
              </a:endParaRPr>
            </a:p>
          </p:txBody>
        </p:sp>
        <p:sp>
          <p:nvSpPr>
            <p:cNvPr id="33" name="Rectangle 46"/>
            <p:cNvSpPr/>
            <p:nvPr/>
          </p:nvSpPr>
          <p:spPr>
            <a:xfrm>
              <a:off x="7215206" y="1000114"/>
              <a:ext cx="570374" cy="170641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700" b="0" i="0" u="none" strike="noStrike" kern="0" cap="none" spc="0" normalizeH="0" baseline="0" noProof="0" dirty="0">
                  <a:ln>
                    <a:noFill/>
                  </a:ln>
                  <a:solidFill>
                    <a:srgbClr val="F47264"/>
                  </a:solidFill>
                  <a:effectLst/>
                  <a:uLnTx/>
                  <a:uFillTx/>
                  <a:latin typeface="Open Sans Light" pitchFamily="34" charset="0"/>
                  <a:ea typeface="Open Sans Light" pitchFamily="34" charset="0"/>
                  <a:cs typeface="Open Sans Light" pitchFamily="34" charset="0"/>
                </a:rPr>
                <a:t>4</a:t>
              </a: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DV_TOP" val="99,90228"/>
  <p:tag name="ADV_LEFT" val="144,3124"/>
  <p:tag name="ADV_HEIGHT" val="281,25"/>
  <p:tag name="ADV_WIDTH" val="491,375"/>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23085</TotalTime>
  <Words>2208</Words>
  <Application>Microsoft Office PowerPoint</Application>
  <PresentationFormat>全屏显示(4:3)</PresentationFormat>
  <Paragraphs>234</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1383</cp:revision>
  <dcterms:created xsi:type="dcterms:W3CDTF">2009-02-11T05:37:22Z</dcterms:created>
  <dcterms:modified xsi:type="dcterms:W3CDTF">2017-05-23T07:51:23Z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